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58" r:id="rId5"/>
    <p:sldId id="260" r:id="rId6"/>
    <p:sldId id="275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77" r:id="rId15"/>
    <p:sldId id="268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-1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2CA469-05E8-406B-8BA4-73684FD49C03}" type="datetimeFigureOut">
              <a:rPr lang="ru-RU" smtClean="0"/>
              <a:pPr/>
              <a:t>25.04.2008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&#1052;&#1059;&#1047;&#1067;&#1050;&#1040;\&#1087;&#1077;&#1089;&#1085;&#1080;%20&#1076;&#1083;&#1103;%20&#1096;&#1082;&#1086;&#1083;&#1099;\&#1087;&#1088;&#1086;&#1097;&#1072;&#1085;&#1080;&#1077;%20&#1089;&#1083;&#1072;&#1074;&#1103;&#1085;&#1082;&#1080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9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418.ru/photo.php?photographer=6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1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8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04389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9_may_05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85720" y="285728"/>
            <a:ext cx="8345278" cy="6000792"/>
          </a:xfrm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85276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" name="прощание славян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20458748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4929222" cy="56436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Напомним, что Берлин был взят еще 2 мая, но немецкие войска оказывали ожесточенное сопротивление Красной армии еще более недели, прежде чем фашистским командованием, во избежание напрасного кровопролития было, наконец, принято решение о капитуляции.</a:t>
            </a:r>
          </a:p>
          <a:p>
            <a:r>
              <a:rPr lang="ru-RU" dirty="0" smtClean="0"/>
              <a:t>Но еще до этого момента, Сталиным был подписан указ Президиума Верховного Совета СССР о том, что отныне 9 мая становится государственным праздником Днем Победы и объявляется выходным днем. В 6 часов утра по московскому времени, этот Указ по радио был зачитан диктором Левитаном.</a:t>
            </a:r>
          </a:p>
          <a:p>
            <a:r>
              <a:rPr lang="ru-RU" dirty="0" smtClean="0"/>
              <a:t>Первый День Победы праздновался так, как, наверное, отмечалось очень мало праздников в истории СССР и России. Люди на улицах поздравляли друг друга, обнимались, целовались и плакали.</a:t>
            </a:r>
          </a:p>
          <a:p>
            <a:endParaRPr lang="ru-RU" dirty="0"/>
          </a:p>
        </p:txBody>
      </p:sp>
      <p:pic>
        <p:nvPicPr>
          <p:cNvPr id="4" name="Рисунок 3" descr="p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290"/>
            <a:ext cx="3615143" cy="2714644"/>
          </a:xfrm>
          <a:prstGeom prst="rect">
            <a:avLst/>
          </a:prstGeom>
        </p:spPr>
      </p:pic>
      <p:pic>
        <p:nvPicPr>
          <p:cNvPr id="5" name="Рисунок 4" descr="den_pobe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14324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42873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9 мая, вечером в Москве был дан Салют Победы, самый масштабный в истории СССР: из тысячи орудий было дано тридцать залпов.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9_may_02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238022"/>
            <a:ext cx="8715436" cy="54056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86766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Однако, выходным днем 9 мая оставалось лишь три года. В 1948 году о войне было велено забыть и все силы бросить на восстановление разрушенного войной народного хозяйства.</a:t>
            </a:r>
          </a:p>
          <a:p>
            <a:r>
              <a:rPr lang="ru-RU" dirty="0" smtClean="0"/>
              <a:t>И лишь в 1965 году, уже в эпоху Брежнева, празднику было вновь воздано по заслугам. 9 мая вновь стал выходным, возобновились Парады, масштабные салюты во всех городах - Героях и чествования ветеранов.</a:t>
            </a:r>
          </a:p>
          <a:p>
            <a:r>
              <a:rPr lang="ru-RU" dirty="0" smtClean="0"/>
              <a:t>За рубежом День Победы отмечается не 9, а 8 мая. Это связано с тем, что акт о капитуляции был подписан по центрально европейскому времени 8 мая 45-го года в 22 часа 43 минуты. Когда в Москве с ее двух часовой разницей во времени, уже наступило 9 мая.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24742260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472518" cy="4873752"/>
          </a:xfrm>
        </p:spPr>
        <p:txBody>
          <a:bodyPr/>
          <a:lstStyle/>
          <a:p>
            <a:r>
              <a:rPr lang="ru-RU" dirty="0" smtClean="0"/>
              <a:t>Парад войск состоялся 24 июня 1945 года в Москве на Красной площади в ознаменование победы над фашисткой Германией в Великой Отечественной войне. Участвовали сводные полки  фронтов </a:t>
            </a:r>
            <a:r>
              <a:rPr lang="en-US" dirty="0" smtClean="0"/>
              <a:t>,</a:t>
            </a:r>
            <a:r>
              <a:rPr lang="ru-RU" dirty="0" smtClean="0"/>
              <a:t> наркоматов обороны и ВМФ </a:t>
            </a:r>
            <a:r>
              <a:rPr lang="en-US" dirty="0" smtClean="0"/>
              <a:t>,</a:t>
            </a:r>
            <a:r>
              <a:rPr lang="ru-RU" dirty="0" smtClean="0"/>
              <a:t> военной академии </a:t>
            </a:r>
            <a:r>
              <a:rPr lang="en-US" dirty="0" smtClean="0"/>
              <a:t>,</a:t>
            </a:r>
            <a:r>
              <a:rPr lang="ru-RU" dirty="0" smtClean="0"/>
              <a:t> военные училища и войска Московского гарнизона.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806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ПЕРВЫЙ ПАРАД  ПОБЕДЫ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143248"/>
            <a:ext cx="521497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5686436" cy="6116786"/>
          </a:xfrm>
        </p:spPr>
        <p:txBody>
          <a:bodyPr>
            <a:normAutofit/>
          </a:bodyPr>
          <a:lstStyle/>
          <a:p>
            <a:r>
              <a:rPr lang="ru-RU" dirty="0" smtClean="0"/>
              <a:t>Распахнул нам ликующий май </a:t>
            </a:r>
            <a:br>
              <a:rPr lang="ru-RU" dirty="0" smtClean="0"/>
            </a:br>
            <a:r>
              <a:rPr lang="ru-RU" dirty="0" smtClean="0"/>
              <a:t>Все сердца для любви несказанной. </a:t>
            </a:r>
            <a:br>
              <a:rPr lang="ru-RU" dirty="0" smtClean="0"/>
            </a:br>
            <a:r>
              <a:rPr lang="ru-RU" dirty="0" smtClean="0"/>
              <a:t>Только что отгремел Первомай, </a:t>
            </a:r>
            <a:br>
              <a:rPr lang="ru-RU" dirty="0" smtClean="0"/>
            </a:br>
            <a:r>
              <a:rPr lang="ru-RU" dirty="0" smtClean="0"/>
              <a:t>День Победы пришел долгожданный. </a:t>
            </a:r>
            <a:br>
              <a:rPr lang="ru-RU" dirty="0" smtClean="0"/>
            </a:br>
            <a:r>
              <a:rPr lang="ru-RU" dirty="0" smtClean="0"/>
              <a:t>Победителей чествуем мы. </a:t>
            </a:r>
            <a:br>
              <a:rPr lang="ru-RU" dirty="0" smtClean="0"/>
            </a:br>
            <a:r>
              <a:rPr lang="ru-RU" dirty="0" smtClean="0"/>
              <a:t>Пред седой поредевшей колонной </a:t>
            </a:r>
            <a:br>
              <a:rPr lang="ru-RU" dirty="0" smtClean="0"/>
            </a:br>
            <a:r>
              <a:rPr lang="ru-RU" dirty="0" smtClean="0"/>
              <a:t>Расступаемся, дарим цветы, </a:t>
            </a:r>
            <a:br>
              <a:rPr lang="ru-RU" dirty="0" smtClean="0"/>
            </a:br>
            <a:r>
              <a:rPr lang="ru-RU" dirty="0" smtClean="0"/>
              <a:t>На героев глядим восхищенно. </a:t>
            </a:r>
            <a:br>
              <a:rPr lang="ru-RU" dirty="0" smtClean="0"/>
            </a:br>
            <a:r>
              <a:rPr lang="ru-RU" dirty="0" smtClean="0"/>
              <a:t>"Поздравляем! – кричим им. – Ура!" </a:t>
            </a:r>
            <a:br>
              <a:rPr lang="ru-RU" dirty="0" smtClean="0"/>
            </a:br>
            <a:r>
              <a:rPr lang="ru-RU" dirty="0" smtClean="0"/>
              <a:t>Но идут старики молчаливо. </a:t>
            </a:r>
            <a:br>
              <a:rPr lang="ru-RU" dirty="0" smtClean="0"/>
            </a:br>
            <a:r>
              <a:rPr lang="ru-RU" dirty="0" smtClean="0"/>
              <a:t>Им не громкая слава нужна, </a:t>
            </a:r>
            <a:br>
              <a:rPr lang="ru-RU" dirty="0" smtClean="0"/>
            </a:br>
            <a:r>
              <a:rPr lang="ru-RU" dirty="0" smtClean="0"/>
              <a:t>А сердечное наше "спасибо".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357298"/>
            <a:ext cx="3015927" cy="4080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2714620"/>
            <a:ext cx="4181439" cy="3500462"/>
          </a:xfrm>
        </p:spPr>
      </p:pic>
      <p:pic>
        <p:nvPicPr>
          <p:cNvPr id="7" name="Рисунок 6" descr="9_may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14620"/>
            <a:ext cx="4286260" cy="3500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428604"/>
            <a:ext cx="80464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Они сражались за Родину и победили!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85736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НИКТО НЕ ЗАБЫТ ! НИЧТО НЕ ЗАБЫТО 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" name="Track No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15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184809" cy="5572164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1071546"/>
            <a:ext cx="37862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Объявление о начале Великой Отечественной войны. 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Москва, улица 25-го Октября.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 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Е. Халдея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420139" cy="5565105"/>
          </a:xfrm>
        </p:spPr>
      </p:pic>
    </p:spTree>
    <p:extLst>
      <p:ext uri="{BB962C8B-B14F-4D97-AF65-F5344CB8AC3E}">
        <p14:creationId xmlns:p14="http://schemas.microsoft.com/office/powerpoint/2010/main" val="38381525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900634"/>
          </a:xfrm>
        </p:spPr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ВЫСТУПЛЕНИЕ ПО РАДИО ЗАМЕСТИТЕЛЯ ПРЕДСЕДАТЕЛЯ СОВЕТА НАРОДНЫХ КОМИССАРОВ СОЮЗА ССР И НАРОДНОГО КОМИССАРА ИНОСТРАННЫХ ДЕЛ ТОВ. В. М. МОЛОТОВА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…Сегодня, в 4 часа утра, без предъявления каких-либо претензий к Советскому Союзу, без объявления войны, германские войска напали на нашу страну, атаковали наши границы во многих местах и подвергли бомбежке своих самолетов наши города — Житомир, Киев, Севастополь, Каунас и некоторые другие…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Красная Армия и весь наш народ вновь поведут победоносную отечественную войну за родину, за честь, за свободу…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 дело правое. Враг будет разбит. Победа будет за нами.</a:t>
            </a:r>
            <a:endParaRPr lang="ru-RU" sz="36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480"/>
            <a:ext cx="85206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Без объявления войны…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4500594" cy="507209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Сводка Главного командования Красной Армии за 22 июня</a:t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>…Во второй половине дня германские войска встретились с передовыми частями полевых войск Красной Армии. После ожесточенных боев противник был отбит с большими потерями. Только на Гродненском и </a:t>
            </a:r>
            <a:r>
              <a:rPr lang="ru-RU" dirty="0" err="1" smtClean="0"/>
              <a:t>Кристынопольском</a:t>
            </a:r>
            <a:r>
              <a:rPr lang="ru-RU" dirty="0" smtClean="0"/>
              <a:t> направлениях противнику удалось достичь незначительных тактических успехов…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04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Страшное время…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4213010" cy="3286148"/>
          </a:xfrm>
          <a:prstGeom prst="rect">
            <a:avLst/>
          </a:prstGeom>
        </p:spPr>
      </p:pic>
      <p:pic>
        <p:nvPicPr>
          <p:cNvPr id="11" name="Track No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11817392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Здесь  та страна, где новые границы,</a:t>
            </a:r>
            <a:br>
              <a:rPr lang="ru-RU" dirty="0" smtClean="0"/>
            </a:br>
            <a:r>
              <a:rPr lang="ru-RU" dirty="0" smtClean="0"/>
              <a:t>Здесь та, что всё живёт у нас в сердцах…</a:t>
            </a:r>
            <a:br>
              <a:rPr lang="ru-RU" dirty="0" smtClean="0"/>
            </a:br>
            <a:r>
              <a:rPr lang="ru-RU" dirty="0" smtClean="0"/>
              <a:t>А мы листаем памяти страницы</a:t>
            </a:r>
            <a:br>
              <a:rPr lang="ru-RU" dirty="0" smtClean="0"/>
            </a:br>
            <a:r>
              <a:rPr lang="ru-RU" dirty="0" smtClean="0"/>
              <a:t>И вспоминаем эту боль и страх,</a:t>
            </a:r>
          </a:p>
          <a:p>
            <a:r>
              <a:rPr lang="ru-RU" dirty="0" smtClean="0"/>
              <a:t>Что принесла война всем нашим семьям…</a:t>
            </a:r>
            <a:br>
              <a:rPr lang="ru-RU" dirty="0" smtClean="0"/>
            </a:br>
            <a:r>
              <a:rPr lang="ru-RU" dirty="0" smtClean="0"/>
              <a:t>А вы, круша чудовище - врага,</a:t>
            </a:r>
            <a:br>
              <a:rPr lang="ru-RU" dirty="0" smtClean="0"/>
            </a:br>
            <a:r>
              <a:rPr lang="ru-RU" dirty="0" smtClean="0"/>
              <a:t>Спасли свою страну от разрушенья…</a:t>
            </a:r>
            <a:br>
              <a:rPr lang="ru-RU" dirty="0" smtClean="0"/>
            </a:br>
            <a:r>
              <a:rPr lang="ru-RU" dirty="0" smtClean="0"/>
              <a:t>Цена Победы… Как ты дорога!</a:t>
            </a:r>
          </a:p>
          <a:p>
            <a:r>
              <a:rPr lang="ru-RU" dirty="0" smtClean="0"/>
              <a:t>Вы кровью за Победу заплатили.</a:t>
            </a:r>
            <a:br>
              <a:rPr lang="ru-RU" dirty="0" smtClean="0"/>
            </a:br>
            <a:r>
              <a:rPr lang="ru-RU" dirty="0" smtClean="0"/>
              <a:t>Об этом будем помнить мы всегда!</a:t>
            </a:r>
            <a:br>
              <a:rPr lang="ru-RU" dirty="0" smtClean="0"/>
            </a:br>
            <a:r>
              <a:rPr lang="ru-RU" dirty="0" smtClean="0"/>
              <a:t>И своим детям память мы привили</a:t>
            </a:r>
            <a:br>
              <a:rPr lang="ru-RU" dirty="0" smtClean="0"/>
            </a:br>
            <a:r>
              <a:rPr lang="ru-RU" dirty="0" smtClean="0"/>
              <a:t>О людях, спасших наши города.</a:t>
            </a:r>
          </a:p>
          <a:p>
            <a:r>
              <a:rPr lang="ru-RU" dirty="0" smtClean="0"/>
              <a:t>Болят и ноют раны фронтовые…</a:t>
            </a:r>
            <a:br>
              <a:rPr lang="ru-RU" dirty="0" smtClean="0"/>
            </a:br>
            <a:r>
              <a:rPr lang="ru-RU" dirty="0" smtClean="0"/>
              <a:t>Увы, всё тяжелей ходить ногам…</a:t>
            </a:r>
            <a:br>
              <a:rPr lang="ru-RU" dirty="0" smtClean="0"/>
            </a:br>
            <a:r>
              <a:rPr lang="ru-RU" dirty="0" smtClean="0"/>
              <a:t>Мы с вами, ветераны дорогие!</a:t>
            </a:r>
            <a:br>
              <a:rPr lang="ru-RU" dirty="0" smtClean="0"/>
            </a:br>
            <a:r>
              <a:rPr lang="ru-RU" dirty="0" smtClean="0"/>
              <a:t>Мы снова низко кланяемся вам!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66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1941 – 1945 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9_may_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643314"/>
            <a:ext cx="3206773" cy="3000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0"/>
            <a:ext cx="7598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Долгожданная победа 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oboi_1280x80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85786" y="1714488"/>
            <a:ext cx="7467600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Track No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1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3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5857" y="2428868"/>
            <a:ext cx="6935167" cy="436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0"/>
            <a:ext cx="5214974" cy="2571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 мая – ВЕЛИКИЙ ПРАЗДНИК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376</TotalTime>
  <Words>379</Words>
  <Application>Microsoft Office PowerPoint</Application>
  <PresentationFormat>Экран (4:3)</PresentationFormat>
  <Paragraphs>29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 мая, вечером в Москве был дан Салют Победы, самый масштабный в истории СССР: из тысячи орудий было дано тридцать залпов.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SEC</dc:creator>
  <cp:lastModifiedBy>Admin</cp:lastModifiedBy>
  <cp:revision>37</cp:revision>
  <dcterms:created xsi:type="dcterms:W3CDTF">2010-04-17T13:12:06Z</dcterms:created>
  <dcterms:modified xsi:type="dcterms:W3CDTF">2008-04-24T21:52:37Z</dcterms:modified>
</cp:coreProperties>
</file>