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2" r:id="rId4"/>
    <p:sldId id="280" r:id="rId5"/>
    <p:sldId id="257" r:id="rId6"/>
    <p:sldId id="258" r:id="rId7"/>
    <p:sldId id="259" r:id="rId8"/>
    <p:sldId id="260" r:id="rId9"/>
    <p:sldId id="261" r:id="rId10"/>
    <p:sldId id="263" r:id="rId11"/>
    <p:sldId id="278" r:id="rId12"/>
    <p:sldId id="279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146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Классный час на тему</a:t>
            </a:r>
            <a:r>
              <a:rPr lang="ru-RU" sz="6000" i="1" dirty="0">
                <a:solidFill>
                  <a:srgbClr val="FF0000"/>
                </a:solidFill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58664"/>
            <a:ext cx="6400800" cy="4938687"/>
          </a:xfrm>
        </p:spPr>
        <p:txBody>
          <a:bodyPr>
            <a:noAutofit/>
          </a:bodyPr>
          <a:lstStyle/>
          <a:p>
            <a:r>
              <a:rPr lang="ru-RU" sz="7200" i="1" dirty="0">
                <a:solidFill>
                  <a:srgbClr val="FF0000"/>
                </a:solidFill>
              </a:rPr>
              <a:t>«ДЕНЬ </a:t>
            </a:r>
            <a:r>
              <a:rPr lang="ru-RU" sz="7200" dirty="0">
                <a:solidFill>
                  <a:srgbClr val="FF0000"/>
                </a:solidFill>
              </a:rPr>
              <a:t/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КОНСТИТУЦИИ </a:t>
            </a:r>
            <a:r>
              <a:rPr lang="ru-RU" sz="7200" i="1" dirty="0">
                <a:solidFill>
                  <a:srgbClr val="FF0000"/>
                </a:solidFill>
              </a:rPr>
              <a:t>ЧЕЧЕНСКОЙ </a:t>
            </a:r>
            <a:r>
              <a:rPr lang="ru-RU" sz="7200" i="1" dirty="0" smtClean="0">
                <a:solidFill>
                  <a:srgbClr val="FF0000"/>
                </a:solidFill>
              </a:rPr>
              <a:t>РЕСПУБЛИКИ</a:t>
            </a:r>
            <a:r>
              <a:rPr lang="ru-RU" sz="8000" i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000" smtClean="0"/>
              <a:t>                                                                 17.03.2016г.  </a:t>
            </a:r>
            <a:r>
              <a:rPr lang="ru-RU" sz="2000" dirty="0" smtClean="0"/>
              <a:t>10 класс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9806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истратор\Desktop\1188421978_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1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9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82341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Подготовка к всенародному голосованию по принятию основного закона Чеченской Республики – Конституции велась в республике по всем фронтам. Проводились круглые столы с участием деятелей политики, культуры, правозащитников. Проводились социологические опросы среди всех слоев населения. Результаты опросов говорили о том, что более 90% населения республики считают, что референдум нужно проводить и проводить как можно быстрее.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4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истратор\Desktop\конституция чр\3162299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02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истратор\Desktop\1296672826_chechnya_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94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истратор\Desktop\конституция чр\media_923144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87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6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дминистратор\Desktop\v-chechne-proshel-referendum--aktivnee-vsex-golosovali-vaxxabity_7319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079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конституция чр\image642035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0"/>
            <a:ext cx="54360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15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Yaha\Desktop\20160317_1228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День конституции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43841"/>
            <a:ext cx="7787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Референдум, прошедший 23 марта 2003 года стал точкой отсчета, с которого и начались мирные процессы в Чечне. То, что вокруг нас сегодня чего мы можем наблюдать и пользоваться сегодняшним спокойствием и благополучием есть результат работы начатой именно тогда, это ее плоды. Потому что основной целью проведения референдума было прекращение несанкционированных обстрелов, «зачисток», похищений людей, создание человеческих условий для граждан республики. Собственно к чему мы сегодня и пришли.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истратор\Desktop\b43c2239e0a050c8b62373fd0be716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9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истратор\Desktop\bibliote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09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Заголовок презентации</a:t>
            </a: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Подзаголовок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Рамзан Ахматович Кадыр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407"/>
            <a:ext cx="9144000" cy="710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истратор\Desktop\Z2RiLnJmZXJsLm9yZy9DQjNGMzY4MS1DRDhGLTQ4MEUtOUQ1MC1GOEVEMTQ1QzFEQTRfbXc4MDBfbWg2MDBfcy5qcGc=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18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дминистратор\Desktop\CHechnya-otmechaet-Den-Konstitutsii-1403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04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дминистратор\Desktop\mech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56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дминистратор\Desktop\1360864192_6504918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77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Yaha\Desktop\20160317_122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Yaha\Desktop\20160317_122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5" y="1133475"/>
            <a:ext cx="5939790" cy="459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30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  <a:p>
            <a:pPr lvl="0"/>
            <a:r>
              <a:rPr lang="ru-RU" sz="5500" dirty="0"/>
              <a:t>Прощальные слова учителя.</a:t>
            </a:r>
          </a:p>
          <a:p>
            <a:pPr lvl="0"/>
            <a:r>
              <a:rPr lang="ru-RU" sz="5500" dirty="0"/>
              <a:t>Заключительное стихотворение ученика.</a:t>
            </a:r>
          </a:p>
          <a:p>
            <a:r>
              <a:rPr lang="ru-RU" sz="5500" dirty="0"/>
              <a:t>Я сын твой милая Чечня. </a:t>
            </a:r>
            <a:br>
              <a:rPr lang="ru-RU" sz="5500" dirty="0"/>
            </a:br>
            <a:r>
              <a:rPr lang="ru-RU" sz="5500" dirty="0"/>
              <a:t>Ты всех дороже для меня. </a:t>
            </a:r>
            <a:br>
              <a:rPr lang="ru-RU" sz="5500" dirty="0"/>
            </a:br>
            <a:r>
              <a:rPr lang="ru-RU" sz="5500" dirty="0"/>
              <a:t>Ты для меня - вторая мать, </a:t>
            </a:r>
            <a:br>
              <a:rPr lang="ru-RU" sz="5500" dirty="0"/>
            </a:br>
            <a:r>
              <a:rPr lang="ru-RU" sz="5500" dirty="0"/>
              <a:t>Я жизнь готов тебе отдать.</a:t>
            </a:r>
          </a:p>
          <a:p>
            <a:r>
              <a:rPr lang="ru-RU" sz="5500" dirty="0"/>
              <a:t>Я сын твой милая Чечня, </a:t>
            </a:r>
            <a:br>
              <a:rPr lang="ru-RU" sz="5500" dirty="0"/>
            </a:br>
            <a:r>
              <a:rPr lang="ru-RU" sz="5500" dirty="0"/>
              <a:t>В сиянье завтрашнего дня, </a:t>
            </a:r>
            <a:br>
              <a:rPr lang="ru-RU" sz="5500" dirty="0"/>
            </a:br>
            <a:r>
              <a:rPr lang="ru-RU" sz="5500" dirty="0"/>
              <a:t>Ты хорошеешь на глазах, </a:t>
            </a:r>
            <a:br>
              <a:rPr lang="ru-RU" sz="5500" dirty="0"/>
            </a:br>
            <a:r>
              <a:rPr lang="ru-RU" sz="5500" dirty="0"/>
              <a:t>Горжусь тобою, как войнах.</a:t>
            </a:r>
          </a:p>
          <a:p>
            <a:r>
              <a:rPr lang="ru-RU" sz="5500" dirty="0"/>
              <a:t>Я сын твой милая Чечня, </a:t>
            </a:r>
            <a:br>
              <a:rPr lang="ru-RU" sz="5500" dirty="0"/>
            </a:br>
            <a:r>
              <a:rPr lang="ru-RU" sz="5500" dirty="0"/>
              <a:t>И предков славная земля, </a:t>
            </a:r>
            <a:br>
              <a:rPr lang="ru-RU" sz="5500" dirty="0"/>
            </a:br>
            <a:r>
              <a:rPr lang="ru-RU" sz="5500" dirty="0"/>
              <a:t>Мне всех милее и родней, </a:t>
            </a:r>
            <a:br>
              <a:rPr lang="ru-RU" sz="5500" dirty="0"/>
            </a:br>
            <a:r>
              <a:rPr lang="ru-RU" sz="5500" dirty="0"/>
              <a:t>И с каждым днем любовь сильней.</a:t>
            </a:r>
          </a:p>
          <a:p>
            <a:r>
              <a:rPr lang="ru-RU" sz="5500" dirty="0"/>
              <a:t>Живи веками, расцветай </a:t>
            </a:r>
            <a:br>
              <a:rPr lang="ru-RU" sz="5500" dirty="0"/>
            </a:br>
            <a:r>
              <a:rPr lang="ru-RU" sz="5500" dirty="0" err="1"/>
              <a:t>Вайнахский</a:t>
            </a:r>
            <a:r>
              <a:rPr lang="ru-RU" sz="5500" dirty="0"/>
              <a:t> мой, Кавказский край! </a:t>
            </a:r>
            <a:br>
              <a:rPr lang="ru-RU" sz="5500" dirty="0"/>
            </a:br>
            <a:r>
              <a:rPr lang="ru-RU" sz="5500" dirty="0"/>
              <a:t>Земля моя, моя Чечня, </a:t>
            </a:r>
            <a:br>
              <a:rPr lang="ru-RU" sz="5500" dirty="0"/>
            </a:br>
            <a:r>
              <a:rPr lang="ru-RU" sz="5500" dirty="0"/>
              <a:t>Ты всех дороже для меня!!!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9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C:\Users\Yaha\Desktop\20160317_1227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01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14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Безусловно, время было тяжелое. Были задействованы СМИ, немало федеральных журналистов наблюдало за ходом подготовки. Были и те, кто открыто заявлял, что проводить референдум рано, что для этого не создано условий. Получался замкнутый круг - условий для проведения референдума нет, потому что продолжаются боевые действия, а боевые действия не прекращаются, потому что не сформированы легитимные государственные органы, способные остановить те самые военные действия.</a:t>
            </a:r>
            <a:endParaRPr lang="ru-RU" sz="1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Yaha\Desktop\20160317_1229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7" cy="6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91" y="15734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Администратор\Desktop\14.10.07.k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7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E:\Ф О Т О\разные\Chechen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501121" cy="65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Yaha\Desktop\20160317_122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текст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Администратор\Desktop\48-22-2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212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Тема Office</vt:lpstr>
      <vt:lpstr>Классный час на тему   </vt:lpstr>
      <vt:lpstr>Заголовок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РРР</cp:lastModifiedBy>
  <cp:revision>12</cp:revision>
  <dcterms:created xsi:type="dcterms:W3CDTF">2012-05-18T13:41:25Z</dcterms:created>
  <dcterms:modified xsi:type="dcterms:W3CDTF">2016-03-19T14:51:56Z</dcterms:modified>
</cp:coreProperties>
</file>