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64" r:id="rId11"/>
    <p:sldId id="265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ontrasterra.ru/storage/newsimage/102e3dde0b59544f7ce5fc9bdfdbfa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1" y="71121"/>
            <a:ext cx="8278322" cy="66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6080" y="4724400"/>
            <a:ext cx="4592320" cy="1960563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Презентацию </a:t>
            </a:r>
            <a:r>
              <a:rPr lang="ru-RU" sz="2000" b="1" i="1" dirty="0" smtClean="0">
                <a:solidFill>
                  <a:srgbClr val="C00000"/>
                </a:solidFill>
              </a:rPr>
              <a:t>подготовила</a:t>
            </a: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учитель нач. классов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err="1" smtClean="0">
                <a:solidFill>
                  <a:srgbClr val="C00000"/>
                </a:solidFill>
              </a:rPr>
              <a:t>Балаева</a:t>
            </a:r>
            <a:r>
              <a:rPr lang="ru-RU" sz="2000" i="1" dirty="0" smtClean="0">
                <a:solidFill>
                  <a:srgbClr val="C00000"/>
                </a:solidFill>
              </a:rPr>
              <a:t> Х.В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0"/>
            <a:ext cx="4611757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357809"/>
            <a:ext cx="4581938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0"/>
            <a:ext cx="475488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71138" cy="6805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-1"/>
            <a:ext cx="5861538" cy="6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55626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292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www.islamnews.ru/wp-content/uploads/2008-01/554983544/news-6OTJaaccY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741680"/>
            <a:ext cx="4186422" cy="54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741680"/>
            <a:ext cx="5054918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747760" cy="6858000"/>
          </a:xfrm>
        </p:spPr>
      </p:pic>
    </p:spTree>
    <p:extLst>
      <p:ext uri="{BB962C8B-B14F-4D97-AF65-F5344CB8AC3E}">
        <p14:creationId xmlns:p14="http://schemas.microsoft.com/office/powerpoint/2010/main" val="1483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355600"/>
            <a:ext cx="3230880" cy="5699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" y="-91440"/>
            <a:ext cx="724408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0"/>
            <a:ext cx="5490527" cy="6766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091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1" y="0"/>
            <a:ext cx="4554747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5826" y="293688"/>
            <a:ext cx="4692770" cy="628015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Гимн Чеченской Республики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200" b="1" dirty="0" err="1" smtClean="0">
                <a:solidFill>
                  <a:srgbClr val="00B050"/>
                </a:solidFill>
              </a:rPr>
              <a:t>Харцоно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цІе</a:t>
            </a:r>
            <a:r>
              <a:rPr lang="ru-RU" sz="2200" b="1" dirty="0" smtClean="0">
                <a:solidFill>
                  <a:srgbClr val="00B050"/>
                </a:solidFill>
              </a:rPr>
              <a:t> тесна  </a:t>
            </a:r>
            <a:r>
              <a:rPr lang="ru-RU" sz="2200" b="1" dirty="0" err="1" smtClean="0">
                <a:solidFill>
                  <a:srgbClr val="00B050"/>
                </a:solidFill>
              </a:rPr>
              <a:t>хийла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хьо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ягарх</a:t>
            </a:r>
            <a:r>
              <a:rPr lang="ru-RU" sz="2200" b="1" dirty="0" smtClean="0">
                <a:solidFill>
                  <a:srgbClr val="00B050"/>
                </a:solidFill>
              </a:rPr>
              <a:t>,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Нохчийчоь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ца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йоьжна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гІаьттина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яха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Кавказан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ткъес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хилла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маршонан</a:t>
            </a:r>
            <a:r>
              <a:rPr lang="ru-RU" sz="2200" b="1" dirty="0" smtClean="0">
                <a:solidFill>
                  <a:srgbClr val="00B050"/>
                </a:solidFill>
              </a:rPr>
              <a:t> ага,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Хьан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лаьттан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сий</a:t>
            </a:r>
            <a:r>
              <a:rPr lang="ru-RU" sz="2200" b="1" dirty="0" smtClean="0">
                <a:solidFill>
                  <a:srgbClr val="00B050"/>
                </a:solidFill>
              </a:rPr>
              <a:t> дина </a:t>
            </a:r>
            <a:r>
              <a:rPr lang="ru-RU" sz="2200" b="1" dirty="0" err="1" smtClean="0">
                <a:solidFill>
                  <a:srgbClr val="00B050"/>
                </a:solidFill>
              </a:rPr>
              <a:t>яхь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йолчу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наха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Барт</a:t>
            </a:r>
            <a:r>
              <a:rPr lang="ru-RU" sz="2200" b="1" dirty="0" smtClean="0">
                <a:solidFill>
                  <a:srgbClr val="00B050"/>
                </a:solidFill>
              </a:rPr>
              <a:t> болу </a:t>
            </a:r>
            <a:r>
              <a:rPr lang="ru-RU" sz="2200" b="1" dirty="0" err="1" smtClean="0">
                <a:solidFill>
                  <a:srgbClr val="00B050"/>
                </a:solidFill>
              </a:rPr>
              <a:t>хьан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къаьмнаш</a:t>
            </a:r>
            <a:r>
              <a:rPr lang="ru-RU" sz="2200" b="1" dirty="0" smtClean="0">
                <a:solidFill>
                  <a:srgbClr val="00B050"/>
                </a:solidFill>
              </a:rPr>
              <a:t> — мах </a:t>
            </a:r>
            <a:r>
              <a:rPr lang="ru-RU" sz="2200" b="1" dirty="0" err="1" smtClean="0">
                <a:solidFill>
                  <a:srgbClr val="00B050"/>
                </a:solidFill>
              </a:rPr>
              <a:t>боцу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беркат</a:t>
            </a:r>
            <a:r>
              <a:rPr lang="ru-RU" sz="2200" b="1" dirty="0" smtClean="0">
                <a:solidFill>
                  <a:srgbClr val="00B050"/>
                </a:solidFill>
              </a:rPr>
              <a:t>!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Хьо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йоцург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Нана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яц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нохчийн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халкъ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хьастс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Тхайн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дехар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тхан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дерзар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Даймехкан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кхерчахь</a:t>
            </a:r>
            <a:r>
              <a:rPr lang="ru-RU" sz="2200" b="1" dirty="0" smtClean="0">
                <a:solidFill>
                  <a:srgbClr val="00B050"/>
                </a:solidFill>
              </a:rPr>
              <a:t>,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Декъалдар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доьхуш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ду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хьуна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беш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хастам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Башламан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баххьашка</a:t>
            </a:r>
            <a:r>
              <a:rPr lang="ru-RU" sz="2200" b="1" dirty="0" smtClean="0">
                <a:solidFill>
                  <a:srgbClr val="00B050"/>
                </a:solidFill>
              </a:rPr>
              <a:t> дайн </a:t>
            </a:r>
            <a:r>
              <a:rPr lang="ru-RU" sz="2200" b="1" dirty="0" err="1" smtClean="0">
                <a:solidFill>
                  <a:srgbClr val="00B050"/>
                </a:solidFill>
              </a:rPr>
              <a:t>синош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дуьссу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Органа </a:t>
            </a:r>
            <a:r>
              <a:rPr lang="ru-RU" sz="2200" b="1" dirty="0" err="1" smtClean="0">
                <a:solidFill>
                  <a:srgbClr val="00B050"/>
                </a:solidFill>
              </a:rPr>
              <a:t>тулгІено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ненан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мотт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буьйцу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Исбаьхьа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совгІат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хьо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азаллехь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долла</a:t>
            </a:r>
            <a:r>
              <a:rPr lang="ru-RU" sz="2200" b="1" dirty="0" smtClean="0">
                <a:solidFill>
                  <a:srgbClr val="00B050"/>
                </a:solidFill>
              </a:rPr>
              <a:t>!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Шатлакхан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илли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ду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тхуна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ницкъ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белла</a:t>
            </a:r>
            <a:r>
              <a:rPr lang="ru-RU" sz="2200" b="1" dirty="0" smtClean="0">
                <a:solidFill>
                  <a:srgbClr val="00B050"/>
                </a:solidFill>
              </a:rPr>
              <a:t>!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Къинхьегам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 err="1" smtClean="0">
                <a:solidFill>
                  <a:srgbClr val="00B050"/>
                </a:solidFill>
              </a:rPr>
              <a:t>хьан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хуьнарш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хазделла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шайна</a:t>
            </a:r>
            <a:r>
              <a:rPr lang="ru-RU" sz="2200" b="1" dirty="0" smtClean="0">
                <a:solidFill>
                  <a:srgbClr val="00B050"/>
                </a:solidFill>
              </a:rPr>
              <a:t>,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Хьалкъаца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лерам</a:t>
            </a:r>
            <a:r>
              <a:rPr lang="ru-RU" sz="2200" b="1" dirty="0" smtClean="0">
                <a:solidFill>
                  <a:srgbClr val="00B050"/>
                </a:solidFill>
              </a:rPr>
              <a:t> бар </a:t>
            </a:r>
            <a:r>
              <a:rPr lang="ru-RU" sz="2200" b="1" dirty="0" err="1" smtClean="0">
                <a:solidFill>
                  <a:srgbClr val="00B050"/>
                </a:solidFill>
              </a:rPr>
              <a:t>кхаъ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хуьлда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хьуна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Машаран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гІаролехь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ирсан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некъ</a:t>
            </a:r>
            <a:r>
              <a:rPr lang="ru-RU" sz="2200" b="1" dirty="0" smtClean="0">
                <a:solidFill>
                  <a:srgbClr val="00B050"/>
                </a:solidFill>
              </a:rPr>
              <a:t> тайна,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err="1" smtClean="0">
                <a:solidFill>
                  <a:srgbClr val="00B050"/>
                </a:solidFill>
              </a:rPr>
              <a:t>Сий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долуш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Нохчийчоь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ехийла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тхуна</a:t>
            </a:r>
            <a:r>
              <a:rPr lang="ru-RU" b="1" dirty="0" smtClean="0">
                <a:solidFill>
                  <a:srgbClr val="00B050"/>
                </a:solidFill>
              </a:rPr>
              <a:t>!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/>
            </a:r>
            <a:br>
              <a:rPr lang="ru-RU" b="1" dirty="0" smtClean="0">
                <a:solidFill>
                  <a:srgbClr val="92D050"/>
                </a:solidFill>
              </a:rPr>
            </a:br>
            <a:endParaRPr lang="ru-RU" b="1" dirty="0" smtClean="0">
              <a:solidFill>
                <a:srgbClr val="92D05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44" y="0"/>
            <a:ext cx="4887436" cy="67868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Герб Чеч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8413" y="914400"/>
            <a:ext cx="4403038" cy="573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1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4887" y="260648"/>
            <a:ext cx="7504043" cy="360040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C000"/>
                </a:solidFill>
                <a:latin typeface="Arial"/>
                <a:ea typeface="Times New Roman"/>
              </a:rPr>
              <a:t>Цветовое решение основано на четырех цветах: красный, жёлтый, синий и нейтральный белый. Во внутренней части белого круга изображен Символ Единства, Вечности в виде национального чеченского орнамента, окрашенного в красный цвет. Стилизованные горы, историческая башня </a:t>
            </a:r>
            <a:r>
              <a:rPr lang="ru-RU" sz="2000" i="1" dirty="0" err="1">
                <a:solidFill>
                  <a:srgbClr val="FFC000"/>
                </a:solidFill>
                <a:latin typeface="Arial"/>
                <a:ea typeface="Times New Roman"/>
              </a:rPr>
              <a:t>вайнахов</a:t>
            </a:r>
            <a:r>
              <a:rPr lang="ru-RU" sz="2000" i="1" dirty="0">
                <a:solidFill>
                  <a:srgbClr val="FFC000"/>
                </a:solidFill>
                <a:latin typeface="Arial"/>
                <a:ea typeface="Times New Roman"/>
              </a:rPr>
              <a:t> и нефтяная вышка окрашены в синий цвет. Композиционное решение квадрат в круге. Жёлтые колосья пшеницы на синем фоне симметрично обрамляют внутренний круг, символизируя богатство чеченского народа</a:t>
            </a:r>
            <a:endParaRPr lang="ru-RU" sz="2000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firo04.firo.ru/wp-content/uploads/2011/01/gerb-che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643" y="3645024"/>
            <a:ext cx="32202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5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3501008"/>
            <a:ext cx="7848600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52525"/>
                </a:solidFill>
                <a:latin typeface="Helvetica"/>
                <a:cs typeface="Helvetica"/>
              </a:rPr>
              <a:t>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Флаг Чеченской Республики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флаг Чеченской Республики представляет собой прямоугольное полотнище из трех горизонтальных полос: верхней — зелёного цвета — 65 см, средней — белого цвета — 10 см и нижней — красного цвета — 35 см; у древка — вертикальная белая полоса с чеченским национальным орнаментом шириной 15 см. Флаг по всему контуру обрамляется золотой бахромой. Отношение ширины флага к его длине — 2:3.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"/>
            <a:ext cx="7848600" cy="38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86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Презентацию подготовила учитель нач. классов Балаева Х.В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рамзан</dc:creator>
  <cp:lastModifiedBy>ramzan</cp:lastModifiedBy>
  <cp:revision>10</cp:revision>
  <dcterms:created xsi:type="dcterms:W3CDTF">2016-03-16T19:57:51Z</dcterms:created>
  <dcterms:modified xsi:type="dcterms:W3CDTF">2016-03-20T17:49:26Z</dcterms:modified>
</cp:coreProperties>
</file>