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9" r:id="rId3"/>
    <p:sldId id="278" r:id="rId4"/>
    <p:sldId id="280" r:id="rId5"/>
    <p:sldId id="257" r:id="rId6"/>
    <p:sldId id="258" r:id="rId7"/>
    <p:sldId id="259" r:id="rId8"/>
    <p:sldId id="260" r:id="rId9"/>
    <p:sldId id="28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68BB146-96EA-4B7E-8E30-58DBD6D7F61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8BB146-96EA-4B7E-8E30-58DBD6D7F61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68BB146-96EA-4B7E-8E30-58DBD6D7F61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8BB146-96EA-4B7E-8E30-58DBD6D7F6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0C74584-C0FF-4F71-B333-4AD3DF0F74D5}" type="datetimeFigureOut">
              <a:rPr lang="ru-RU" smtClean="0"/>
              <a:pPr/>
              <a:t>30.04.2016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8BB146-96EA-4B7E-8E30-58DBD6D7F61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0C74584-C0FF-4F71-B333-4AD3DF0F74D5}" type="datetimeFigureOut">
              <a:rPr lang="ru-RU" smtClean="0"/>
              <a:pPr/>
              <a:t>30.04.2016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8BB146-96EA-4B7E-8E30-58DBD6D7F61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32859"/>
            <a:ext cx="6912768" cy="1095400"/>
          </a:xfrm>
        </p:spPr>
        <p:txBody>
          <a:bodyPr>
            <a:normAutofit/>
          </a:bodyPr>
          <a:lstStyle/>
          <a:p>
            <a:r>
              <a:rPr lang="ru-RU" sz="3200" b="1" dirty="0" smtClean="0">
                <a:solidFill>
                  <a:srgbClr val="FF0000"/>
                </a:solidFill>
              </a:rPr>
              <a:t>«</a:t>
            </a:r>
            <a:r>
              <a:rPr lang="ru-RU" sz="3200" b="1" dirty="0" err="1" smtClean="0">
                <a:solidFill>
                  <a:srgbClr val="FF0000"/>
                </a:solidFill>
              </a:rPr>
              <a:t>Ларбе</a:t>
            </a:r>
            <a:r>
              <a:rPr lang="ru-RU" sz="3200" b="1" dirty="0" smtClean="0">
                <a:solidFill>
                  <a:srgbClr val="FF0000"/>
                </a:solidFill>
              </a:rPr>
              <a:t> </a:t>
            </a:r>
            <a:r>
              <a:rPr lang="ru-RU" sz="3200" b="1" dirty="0" err="1" smtClean="0">
                <a:solidFill>
                  <a:srgbClr val="FF0000"/>
                </a:solidFill>
              </a:rPr>
              <a:t>мотт</a:t>
            </a:r>
            <a:r>
              <a:rPr lang="ru-RU" sz="3200" b="1" dirty="0" smtClean="0">
                <a:solidFill>
                  <a:srgbClr val="FF0000"/>
                </a:solidFill>
              </a:rPr>
              <a:t>, </a:t>
            </a:r>
            <a:r>
              <a:rPr lang="ru-RU" sz="3200" b="1" dirty="0" err="1" smtClean="0">
                <a:solidFill>
                  <a:srgbClr val="FF0000"/>
                </a:solidFill>
              </a:rPr>
              <a:t>хазбе</a:t>
            </a:r>
            <a:r>
              <a:rPr lang="ru-RU" sz="3200" b="1" dirty="0" smtClean="0">
                <a:solidFill>
                  <a:srgbClr val="FF0000"/>
                </a:solidFill>
              </a:rPr>
              <a:t> и»</a:t>
            </a:r>
            <a:endParaRPr lang="ru-RU" sz="3200" b="1" dirty="0">
              <a:solidFill>
                <a:srgbClr val="FF0000"/>
              </a:solidFill>
            </a:endParaRPr>
          </a:p>
        </p:txBody>
      </p:sp>
      <p:sp>
        <p:nvSpPr>
          <p:cNvPr id="3" name="Подзаголовок 2"/>
          <p:cNvSpPr>
            <a:spLocks noGrp="1"/>
          </p:cNvSpPr>
          <p:nvPr>
            <p:ph type="subTitle" idx="1"/>
          </p:nvPr>
        </p:nvSpPr>
        <p:spPr>
          <a:xfrm>
            <a:off x="6084169" y="983291"/>
            <a:ext cx="3059832" cy="1080120"/>
          </a:xfrm>
        </p:spPr>
        <p:txBody>
          <a:bodyPr>
            <a:normAutofit fontScale="70000" lnSpcReduction="20000"/>
          </a:bodyPr>
          <a:lstStyle/>
          <a:p>
            <a:r>
              <a:rPr lang="ru-RU" b="1" dirty="0" smtClean="0">
                <a:solidFill>
                  <a:srgbClr val="FF0000"/>
                </a:solidFill>
              </a:rPr>
              <a:t>7 «А»  </a:t>
            </a:r>
            <a:r>
              <a:rPr lang="ru-RU" b="1" dirty="0" err="1" smtClean="0">
                <a:solidFill>
                  <a:srgbClr val="FF0000"/>
                </a:solidFill>
              </a:rPr>
              <a:t>классан</a:t>
            </a:r>
            <a:r>
              <a:rPr lang="ru-RU" b="1" dirty="0" smtClean="0">
                <a:solidFill>
                  <a:srgbClr val="FF0000"/>
                </a:solidFill>
              </a:rPr>
              <a:t> </a:t>
            </a:r>
            <a:r>
              <a:rPr lang="ru-RU" b="1" dirty="0" err="1" smtClean="0">
                <a:solidFill>
                  <a:srgbClr val="FF0000"/>
                </a:solidFill>
              </a:rPr>
              <a:t>куьйгалхо</a:t>
            </a:r>
            <a:r>
              <a:rPr lang="ru-RU" b="1" dirty="0" smtClean="0">
                <a:solidFill>
                  <a:srgbClr val="FF0000"/>
                </a:solidFill>
              </a:rPr>
              <a:t>: </a:t>
            </a:r>
          </a:p>
          <a:p>
            <a:r>
              <a:rPr lang="ru-RU" b="1" dirty="0" err="1" smtClean="0">
                <a:solidFill>
                  <a:srgbClr val="FF0000"/>
                </a:solidFill>
              </a:rPr>
              <a:t>Хаджимуратова</a:t>
            </a:r>
            <a:r>
              <a:rPr lang="ru-RU" b="1" dirty="0" smtClean="0">
                <a:solidFill>
                  <a:srgbClr val="FF0000"/>
                </a:solidFill>
              </a:rPr>
              <a:t> Х.Л.</a:t>
            </a:r>
          </a:p>
          <a:p>
            <a:r>
              <a:rPr lang="ru-RU" b="1" dirty="0" smtClean="0">
                <a:solidFill>
                  <a:srgbClr val="FF0000"/>
                </a:solidFill>
              </a:rPr>
              <a:t>23.04. 16 ш.</a:t>
            </a:r>
            <a:endParaRPr lang="ru-RU" b="1" dirty="0">
              <a:solidFill>
                <a:srgbClr val="FF00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063411"/>
            <a:ext cx="5976664" cy="477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270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1124744"/>
            <a:ext cx="2811016" cy="5616624"/>
          </a:xfrm>
        </p:spPr>
        <p:txBody>
          <a:bodyPr>
            <a:noAutofit/>
          </a:bodyPr>
          <a:lstStyle/>
          <a:p>
            <a:r>
              <a:rPr lang="ru-RU" sz="1800" dirty="0">
                <a:effectLst/>
              </a:rPr>
              <a:t/>
            </a:r>
            <a:br>
              <a:rPr lang="ru-RU" sz="1800" dirty="0">
                <a:effectLst/>
              </a:rPr>
            </a:br>
            <a:r>
              <a:rPr lang="ru-RU" sz="1800" dirty="0">
                <a:effectLst/>
              </a:rPr>
              <a:t>   </a:t>
            </a:r>
            <a:r>
              <a:rPr lang="ru-RU" sz="1800" dirty="0" err="1">
                <a:effectLst/>
              </a:rPr>
              <a:t>Тахана</a:t>
            </a:r>
            <a:r>
              <a:rPr lang="ru-RU" sz="1800" dirty="0">
                <a:effectLst/>
              </a:rPr>
              <a:t>   </a:t>
            </a:r>
            <a:r>
              <a:rPr lang="ru-RU" sz="1800" dirty="0" err="1">
                <a:effectLst/>
              </a:rPr>
              <a:t>бераша</a:t>
            </a:r>
            <a:r>
              <a:rPr lang="ru-RU" sz="1800" dirty="0">
                <a:effectLst/>
              </a:rPr>
              <a:t>,  </a:t>
            </a:r>
            <a:r>
              <a:rPr lang="ru-RU" sz="1800" dirty="0" err="1">
                <a:effectLst/>
              </a:rPr>
              <a:t>вайна</a:t>
            </a:r>
            <a:r>
              <a:rPr lang="ru-RU" sz="1800" dirty="0">
                <a:effectLst/>
              </a:rPr>
              <a:t>  </a:t>
            </a:r>
            <a:r>
              <a:rPr lang="ru-RU" sz="1800" dirty="0" err="1">
                <a:effectLst/>
              </a:rPr>
              <a:t>дуьйцур</a:t>
            </a:r>
            <a:r>
              <a:rPr lang="ru-RU" sz="1800" dirty="0">
                <a:effectLst/>
              </a:rPr>
              <a:t>  </a:t>
            </a:r>
            <a:r>
              <a:rPr lang="ru-RU" sz="1800" dirty="0" err="1">
                <a:effectLst/>
              </a:rPr>
              <a:t>ду</a:t>
            </a:r>
            <a:r>
              <a:rPr lang="ru-RU" sz="1800" dirty="0">
                <a:effectLst/>
              </a:rPr>
              <a:t>, </a:t>
            </a:r>
            <a:r>
              <a:rPr lang="ru-RU" sz="1800" dirty="0" err="1">
                <a:effectLst/>
              </a:rPr>
              <a:t>нохчийн</a:t>
            </a:r>
            <a:r>
              <a:rPr lang="ru-RU" sz="1800" dirty="0">
                <a:effectLst/>
              </a:rPr>
              <a:t>   </a:t>
            </a:r>
            <a:r>
              <a:rPr lang="ru-RU" sz="1800" dirty="0" err="1">
                <a:effectLst/>
              </a:rPr>
              <a:t>къоман</a:t>
            </a:r>
            <a:r>
              <a:rPr lang="ru-RU" sz="1800" dirty="0">
                <a:effectLst/>
              </a:rPr>
              <a:t>    г1иллакхех, </a:t>
            </a:r>
            <a:r>
              <a:rPr lang="ru-RU" sz="1800" dirty="0" err="1">
                <a:effectLst/>
              </a:rPr>
              <a:t>оьздангаллех</a:t>
            </a:r>
            <a:r>
              <a:rPr lang="ru-RU" sz="1800" dirty="0">
                <a:effectLst/>
              </a:rPr>
              <a:t> </a:t>
            </a:r>
            <a:r>
              <a:rPr lang="ru-RU" sz="1800" dirty="0" err="1">
                <a:effectLst/>
              </a:rPr>
              <a:t>лаьцна</a:t>
            </a:r>
            <a:r>
              <a:rPr lang="ru-RU" sz="1800" dirty="0">
                <a:effectLst/>
              </a:rPr>
              <a:t>.  </a:t>
            </a:r>
            <a:r>
              <a:rPr lang="ru-RU" sz="1800" dirty="0" err="1">
                <a:effectLst/>
              </a:rPr>
              <a:t>Вайн</a:t>
            </a:r>
            <a:r>
              <a:rPr lang="ru-RU" sz="1800" dirty="0">
                <a:effectLst/>
              </a:rPr>
              <a:t> </a:t>
            </a:r>
            <a:r>
              <a:rPr lang="ru-RU" sz="1800" dirty="0" err="1">
                <a:effectLst/>
              </a:rPr>
              <a:t>нохчийн</a:t>
            </a:r>
            <a:r>
              <a:rPr lang="ru-RU" sz="1800" dirty="0">
                <a:effectLst/>
              </a:rPr>
              <a:t>  </a:t>
            </a:r>
            <a:r>
              <a:rPr lang="ru-RU" sz="1800" dirty="0" err="1">
                <a:effectLst/>
              </a:rPr>
              <a:t>къоман</a:t>
            </a:r>
            <a:r>
              <a:rPr lang="ru-RU" sz="1800" dirty="0">
                <a:effectLst/>
              </a:rPr>
              <a:t>  хаза г1иллакхаш </a:t>
            </a:r>
            <a:r>
              <a:rPr lang="ru-RU" sz="1800" dirty="0" err="1">
                <a:effectLst/>
              </a:rPr>
              <a:t>довзийтар</a:t>
            </a:r>
            <a:r>
              <a:rPr lang="ru-RU" sz="1800" dirty="0">
                <a:effectLst/>
              </a:rPr>
              <a:t>, </a:t>
            </a:r>
            <a:r>
              <a:rPr lang="ru-RU" sz="1800" dirty="0" err="1">
                <a:effectLst/>
              </a:rPr>
              <a:t>цаьрга</a:t>
            </a:r>
            <a:r>
              <a:rPr lang="ru-RU" sz="1800" dirty="0">
                <a:effectLst/>
              </a:rPr>
              <a:t> </a:t>
            </a:r>
            <a:r>
              <a:rPr lang="ru-RU" sz="1800" dirty="0" err="1">
                <a:effectLst/>
              </a:rPr>
              <a:t>безам</a:t>
            </a:r>
            <a:r>
              <a:rPr lang="ru-RU" sz="1800" dirty="0">
                <a:effectLst/>
              </a:rPr>
              <a:t>  </a:t>
            </a:r>
            <a:r>
              <a:rPr lang="ru-RU" sz="1800" dirty="0" err="1">
                <a:effectLst/>
              </a:rPr>
              <a:t>кхоллар</a:t>
            </a:r>
            <a:r>
              <a:rPr lang="ru-RU" sz="1800" dirty="0">
                <a:effectLst/>
              </a:rPr>
              <a:t>, </a:t>
            </a:r>
            <a:r>
              <a:rPr lang="ru-RU" sz="1800" dirty="0" err="1">
                <a:effectLst/>
              </a:rPr>
              <a:t>вайн</a:t>
            </a:r>
            <a:r>
              <a:rPr lang="ru-RU" sz="1800" dirty="0">
                <a:effectLst/>
              </a:rPr>
              <a:t> </a:t>
            </a:r>
            <a:r>
              <a:rPr lang="ru-RU" sz="1800" dirty="0" err="1">
                <a:effectLst/>
              </a:rPr>
              <a:t>нехан</a:t>
            </a:r>
            <a:r>
              <a:rPr lang="ru-RU" sz="1800" dirty="0">
                <a:effectLst/>
              </a:rPr>
              <a:t> </a:t>
            </a:r>
            <a:r>
              <a:rPr lang="ru-RU" sz="1800" dirty="0" err="1">
                <a:effectLst/>
              </a:rPr>
              <a:t>дикачу</a:t>
            </a:r>
            <a:r>
              <a:rPr lang="ru-RU" sz="1800" dirty="0">
                <a:effectLst/>
              </a:rPr>
              <a:t>  </a:t>
            </a:r>
            <a:r>
              <a:rPr lang="ru-RU" sz="1800" dirty="0" err="1">
                <a:effectLst/>
              </a:rPr>
              <a:t>амалех</a:t>
            </a:r>
            <a:r>
              <a:rPr lang="ru-RU" sz="1800" dirty="0">
                <a:effectLst/>
              </a:rPr>
              <a:t> </a:t>
            </a:r>
            <a:r>
              <a:rPr lang="ru-RU" sz="1800" dirty="0" err="1">
                <a:effectLst/>
              </a:rPr>
              <a:t>лаьцна</a:t>
            </a:r>
            <a:r>
              <a:rPr lang="ru-RU" sz="1800" dirty="0">
                <a:effectLst/>
              </a:rPr>
              <a:t>  </a:t>
            </a:r>
            <a:r>
              <a:rPr lang="ru-RU" sz="1800" dirty="0" err="1">
                <a:effectLst/>
              </a:rPr>
              <a:t>дуьйцар</a:t>
            </a:r>
            <a:r>
              <a:rPr lang="ru-RU" sz="1800" dirty="0">
                <a:effectLst/>
              </a:rPr>
              <a:t>.</a:t>
            </a:r>
            <a:br>
              <a:rPr lang="ru-RU" sz="1800" dirty="0">
                <a:effectLst/>
              </a:rPr>
            </a:br>
            <a:r>
              <a:rPr lang="ru-RU" sz="1800" dirty="0" err="1">
                <a:effectLst/>
              </a:rPr>
              <a:t>Оьздангалла</a:t>
            </a:r>
            <a:r>
              <a:rPr lang="ru-RU" sz="1800" dirty="0">
                <a:effectLst/>
              </a:rPr>
              <a:t> – ю </a:t>
            </a:r>
            <a:r>
              <a:rPr lang="ru-RU" sz="1800" dirty="0" err="1">
                <a:effectLst/>
              </a:rPr>
              <a:t>вайн</a:t>
            </a:r>
            <a:r>
              <a:rPr lang="ru-RU" sz="1800" dirty="0">
                <a:effectLst/>
              </a:rPr>
              <a:t> </a:t>
            </a:r>
            <a:r>
              <a:rPr lang="ru-RU" sz="1800" dirty="0" err="1">
                <a:effectLst/>
              </a:rPr>
              <a:t>яхь</a:t>
            </a:r>
            <a:r>
              <a:rPr lang="ru-RU" sz="1800" dirty="0">
                <a:effectLst/>
              </a:rPr>
              <a:t>,</a:t>
            </a:r>
            <a:br>
              <a:rPr lang="ru-RU" sz="1800" dirty="0">
                <a:effectLst/>
              </a:rPr>
            </a:br>
            <a:r>
              <a:rPr lang="ru-RU" sz="1800" dirty="0" err="1">
                <a:effectLst/>
              </a:rPr>
              <a:t>Оьздангалла</a:t>
            </a:r>
            <a:r>
              <a:rPr lang="ru-RU" sz="1800" dirty="0">
                <a:effectLst/>
              </a:rPr>
              <a:t> </a:t>
            </a:r>
            <a:r>
              <a:rPr lang="ru-RU" sz="1800" dirty="0" err="1">
                <a:effectLst/>
              </a:rPr>
              <a:t>ду</a:t>
            </a:r>
            <a:r>
              <a:rPr lang="ru-RU" sz="1800" dirty="0">
                <a:effectLst/>
              </a:rPr>
              <a:t> г1иллакх,</a:t>
            </a:r>
            <a:br>
              <a:rPr lang="ru-RU" sz="1800" dirty="0">
                <a:effectLst/>
              </a:rPr>
            </a:br>
            <a:r>
              <a:rPr lang="ru-RU" sz="1800" dirty="0" err="1">
                <a:effectLst/>
              </a:rPr>
              <a:t>Оьздангалла</a:t>
            </a:r>
            <a:r>
              <a:rPr lang="ru-RU" sz="1800" dirty="0">
                <a:effectLst/>
              </a:rPr>
              <a:t> </a:t>
            </a:r>
            <a:r>
              <a:rPr lang="ru-RU" sz="1800" dirty="0" err="1">
                <a:effectLst/>
              </a:rPr>
              <a:t>ду</a:t>
            </a:r>
            <a:r>
              <a:rPr lang="ru-RU" sz="1800" dirty="0">
                <a:effectLst/>
              </a:rPr>
              <a:t> </a:t>
            </a:r>
            <a:r>
              <a:rPr lang="ru-RU" sz="1800" dirty="0" err="1">
                <a:effectLst/>
              </a:rPr>
              <a:t>вайн</a:t>
            </a:r>
            <a:r>
              <a:rPr lang="ru-RU" sz="1800" dirty="0">
                <a:effectLst/>
              </a:rPr>
              <a:t> </a:t>
            </a:r>
            <a:r>
              <a:rPr lang="ru-RU" sz="1800" dirty="0" err="1">
                <a:effectLst/>
              </a:rPr>
              <a:t>эхь</a:t>
            </a:r>
            <a:r>
              <a:rPr lang="ru-RU" sz="1800" dirty="0">
                <a:effectLst/>
              </a:rPr>
              <a:t>,</a:t>
            </a:r>
            <a:br>
              <a:rPr lang="ru-RU" sz="1800" dirty="0">
                <a:effectLst/>
              </a:rPr>
            </a:br>
            <a:r>
              <a:rPr lang="ru-RU" sz="1800" dirty="0" err="1">
                <a:effectLst/>
              </a:rPr>
              <a:t>Собар</a:t>
            </a:r>
            <a:r>
              <a:rPr lang="ru-RU" sz="1800" dirty="0">
                <a:effectLst/>
              </a:rPr>
              <a:t>, тешам, </a:t>
            </a:r>
            <a:r>
              <a:rPr lang="ru-RU" sz="1800" dirty="0" err="1">
                <a:effectLst/>
              </a:rPr>
              <a:t>сирла</a:t>
            </a:r>
            <a:r>
              <a:rPr lang="ru-RU" sz="1800" dirty="0">
                <a:effectLst/>
              </a:rPr>
              <a:t> </a:t>
            </a:r>
            <a:r>
              <a:rPr lang="ru-RU" sz="1800" dirty="0" err="1">
                <a:effectLst/>
              </a:rPr>
              <a:t>чиркх</a:t>
            </a:r>
            <a:r>
              <a:rPr lang="ru-RU" sz="1800" dirty="0">
                <a:effectLst/>
              </a:rPr>
              <a:t>.</a:t>
            </a:r>
            <a:br>
              <a:rPr lang="ru-RU" sz="1800" dirty="0">
                <a:effectLst/>
              </a:rPr>
            </a:br>
            <a:endParaRPr lang="ru-RU" sz="1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22" y="1883971"/>
            <a:ext cx="5844938" cy="4851582"/>
          </a:xfrm>
        </p:spPr>
      </p:pic>
      <p:sp>
        <p:nvSpPr>
          <p:cNvPr id="6" name="Прямоугольник 5"/>
          <p:cNvSpPr/>
          <p:nvPr/>
        </p:nvSpPr>
        <p:spPr>
          <a:xfrm>
            <a:off x="1291260" y="188640"/>
            <a:ext cx="7097164" cy="954107"/>
          </a:xfrm>
          <a:prstGeom prst="rect">
            <a:avLst/>
          </a:prstGeom>
        </p:spPr>
        <p:txBody>
          <a:bodyPr wrap="square">
            <a:spAutoFit/>
          </a:bodyPr>
          <a:lstStyle/>
          <a:p>
            <a:r>
              <a:rPr lang="ru-RU" sz="2800" b="1" dirty="0"/>
              <a:t>Де дика </a:t>
            </a:r>
            <a:r>
              <a:rPr lang="ru-RU" sz="2800" b="1" dirty="0" err="1"/>
              <a:t>хуьлда</a:t>
            </a:r>
            <a:r>
              <a:rPr lang="ru-RU" sz="2800" b="1" dirty="0"/>
              <a:t>, </a:t>
            </a:r>
            <a:r>
              <a:rPr lang="ru-RU" sz="2800" b="1" dirty="0" err="1"/>
              <a:t>хьоме</a:t>
            </a:r>
            <a:r>
              <a:rPr lang="ru-RU" sz="2800" b="1" dirty="0"/>
              <a:t> </a:t>
            </a:r>
            <a:r>
              <a:rPr lang="ru-RU" sz="2800" b="1" dirty="0" err="1"/>
              <a:t>бераш</a:t>
            </a:r>
            <a:r>
              <a:rPr lang="ru-RU" sz="2800" b="1" dirty="0"/>
              <a:t>!</a:t>
            </a:r>
            <a:r>
              <a:rPr lang="ru-RU" sz="2800" dirty="0"/>
              <a:t/>
            </a:r>
            <a:br>
              <a:rPr lang="ru-RU" sz="2800" dirty="0"/>
            </a:br>
            <a:r>
              <a:rPr lang="ru-RU" sz="2800" b="1" dirty="0"/>
              <a:t>    Марша дог1ийла  шу , </a:t>
            </a:r>
            <a:r>
              <a:rPr lang="ru-RU" sz="2800" b="1" dirty="0" err="1"/>
              <a:t>лераме</a:t>
            </a:r>
            <a:r>
              <a:rPr lang="ru-RU" sz="2800" b="1" dirty="0"/>
              <a:t>   </a:t>
            </a:r>
            <a:r>
              <a:rPr lang="ru-RU" sz="2800" b="1" dirty="0" err="1"/>
              <a:t>хьеший</a:t>
            </a:r>
            <a:r>
              <a:rPr lang="ru-RU" sz="2800" b="1" dirty="0"/>
              <a:t>!</a:t>
            </a:r>
            <a:endParaRPr lang="ru-RU" sz="2800" dirty="0"/>
          </a:p>
        </p:txBody>
      </p:sp>
    </p:spTree>
    <p:extLst>
      <p:ext uri="{BB962C8B-B14F-4D97-AF65-F5344CB8AC3E}">
        <p14:creationId xmlns:p14="http://schemas.microsoft.com/office/powerpoint/2010/main" val="396336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8438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419872" y="188640"/>
            <a:ext cx="5544616" cy="6415089"/>
          </a:xfrm>
          <a:prstGeom prst="rect">
            <a:avLst/>
          </a:prstGeom>
        </p:spPr>
        <p:txBody>
          <a:bodyPr wrap="square">
            <a:spAutoFit/>
          </a:bodyPr>
          <a:lstStyle/>
          <a:p>
            <a:pPr>
              <a:lnSpc>
                <a:spcPct val="107000"/>
              </a:lnSpc>
              <a:spcAft>
                <a:spcPts val="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Дуьне</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хаздинарг</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малх</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бу</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буьйса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хазйинарг</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седарчий</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беттаса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ду</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Вайн</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дахар</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хаздинарг</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адамийн</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оьздангалла</a:t>
            </a:r>
            <a:r>
              <a:rPr lang="ru-RU" sz="2400" dirty="0">
                <a:latin typeface="Calibri" panose="020F0502020204030204" pitchFamily="34" charset="0"/>
                <a:ea typeface="Calibri" panose="020F0502020204030204" pitchFamily="34" charset="0"/>
                <a:cs typeface="Times New Roman" panose="02020603050405020304" pitchFamily="18" charset="0"/>
              </a:rPr>
              <a:t>, г1иллакх </a:t>
            </a:r>
            <a:r>
              <a:rPr lang="ru-RU" sz="2400" dirty="0" err="1">
                <a:latin typeface="Calibri" panose="020F0502020204030204" pitchFamily="34" charset="0"/>
                <a:ea typeface="Calibri" panose="020F0502020204030204" pitchFamily="34" charset="0"/>
                <a:cs typeface="Times New Roman" panose="02020603050405020304" pitchFamily="18" charset="0"/>
              </a:rPr>
              <a:t>ду</a:t>
            </a:r>
            <a:r>
              <a:rPr lang="ru-RU" sz="2400"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Вайна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ма</a:t>
            </a:r>
            <a:r>
              <a:rPr lang="ru-RU" sz="2400" dirty="0">
                <a:latin typeface="Calibri" panose="020F0502020204030204" pitchFamily="34" charset="0"/>
                <a:ea typeface="Calibri" panose="020F0502020204030204" pitchFamily="34" charset="0"/>
                <a:cs typeface="Times New Roman" panose="02020603050405020304" pitchFamily="18" charset="0"/>
              </a:rPr>
              <a:t> - </a:t>
            </a:r>
            <a:r>
              <a:rPr lang="ru-RU" sz="2400" dirty="0" err="1">
                <a:latin typeface="Calibri" panose="020F0502020204030204" pitchFamily="34" charset="0"/>
                <a:ea typeface="Calibri" panose="020F0502020204030204" pitchFamily="34" charset="0"/>
                <a:cs typeface="Times New Roman" panose="02020603050405020304" pitchFamily="18" charset="0"/>
              </a:rPr>
              <a:t>хаъара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вайн</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дайшна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дедайшна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юкъахь</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хилла</a:t>
            </a:r>
            <a:r>
              <a:rPr lang="ru-RU" sz="2400" dirty="0">
                <a:latin typeface="Calibri" panose="020F0502020204030204" pitchFamily="34" charset="0"/>
                <a:ea typeface="Calibri" panose="020F0502020204030204" pitchFamily="34" charset="0"/>
                <a:cs typeface="Times New Roman" panose="02020603050405020304" pitchFamily="18" charset="0"/>
              </a:rPr>
              <a:t> г1иллакх- </a:t>
            </a:r>
            <a:r>
              <a:rPr lang="ru-RU" sz="2400" dirty="0" err="1">
                <a:latin typeface="Calibri" panose="020F0502020204030204" pitchFamily="34" charset="0"/>
                <a:ea typeface="Calibri" panose="020F0502020204030204" pitchFamily="34" charset="0"/>
                <a:cs typeface="Times New Roman" panose="02020603050405020304" pitchFamily="18" charset="0"/>
              </a:rPr>
              <a:t>оьздангалла</a:t>
            </a:r>
            <a:r>
              <a:rPr lang="ru-RU" sz="2400" dirty="0">
                <a:latin typeface="Calibri" panose="020F0502020204030204" pitchFamily="34" charset="0"/>
                <a:ea typeface="Calibri" panose="020F0502020204030204" pitchFamily="34" charset="0"/>
                <a:cs typeface="Times New Roman" panose="02020603050405020304" pitchFamily="18" charset="0"/>
              </a:rPr>
              <a:t>, ларам. Г1иллакх – </a:t>
            </a:r>
            <a:r>
              <a:rPr lang="ru-RU" sz="2400" dirty="0" err="1">
                <a:latin typeface="Calibri" panose="020F0502020204030204" pitchFamily="34" charset="0"/>
                <a:ea typeface="Calibri" panose="020F0502020204030204" pitchFamily="34" charset="0"/>
                <a:cs typeface="Times New Roman" panose="02020603050405020304" pitchFamily="18" charset="0"/>
              </a:rPr>
              <a:t>иза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адамаша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вовшаца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лелочу</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гергорлонийн</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кепаш</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куьцаш</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дозанаш</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ду</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Оьздангалла</a:t>
            </a:r>
            <a:r>
              <a:rPr lang="ru-RU" sz="2400" dirty="0">
                <a:latin typeface="Calibri" panose="020F0502020204030204" pitchFamily="34" charset="0"/>
                <a:ea typeface="Calibri" panose="020F0502020204030204" pitchFamily="34" charset="0"/>
                <a:cs typeface="Times New Roman" panose="02020603050405020304" pitchFamily="18" charset="0"/>
              </a:rPr>
              <a:t> х1ора стеган </a:t>
            </a:r>
            <a:r>
              <a:rPr lang="ru-RU" sz="2400" dirty="0" err="1">
                <a:latin typeface="Calibri" panose="020F0502020204030204" pitchFamily="34" charset="0"/>
                <a:ea typeface="Calibri" panose="020F0502020204030204" pitchFamily="34" charset="0"/>
                <a:cs typeface="Times New Roman" panose="02020603050405020304" pitchFamily="18" charset="0"/>
              </a:rPr>
              <a:t>леларехь</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амалашкахь</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гучяьлла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ца</a:t>
            </a:r>
            <a:r>
              <a:rPr lang="ru-RU" sz="2400" dirty="0">
                <a:latin typeface="Calibri" panose="020F0502020204030204" pitchFamily="34" charset="0"/>
                <a:ea typeface="Calibri" panose="020F0502020204030204" pitchFamily="34" charset="0"/>
                <a:cs typeface="Times New Roman" panose="02020603050405020304" pitchFamily="18" charset="0"/>
              </a:rPr>
              <a:t> 1аш, </a:t>
            </a:r>
            <a:r>
              <a:rPr lang="ru-RU" sz="2400" dirty="0" err="1">
                <a:latin typeface="Calibri" panose="020F0502020204030204" pitchFamily="34" charset="0"/>
                <a:ea typeface="Calibri" panose="020F0502020204030204" pitchFamily="34" charset="0"/>
                <a:cs typeface="Times New Roman" panose="02020603050405020304" pitchFamily="18" charset="0"/>
              </a:rPr>
              <a:t>шен</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сица</a:t>
            </a:r>
            <a:r>
              <a:rPr lang="ru-RU" sz="2400" dirty="0">
                <a:latin typeface="Calibri" panose="020F0502020204030204" pitchFamily="34" charset="0"/>
                <a:ea typeface="Calibri" panose="020F0502020204030204" pitchFamily="34" charset="0"/>
                <a:cs typeface="Times New Roman" panose="02020603050405020304" pitchFamily="18" charset="0"/>
              </a:rPr>
              <a:t> а, </a:t>
            </a:r>
            <a:r>
              <a:rPr lang="ru-RU" sz="2400" dirty="0" err="1">
                <a:latin typeface="Calibri" panose="020F0502020204030204" pitchFamily="34" charset="0"/>
                <a:ea typeface="Calibri" panose="020F0502020204030204" pitchFamily="34" charset="0"/>
                <a:cs typeface="Times New Roman" panose="02020603050405020304" pitchFamily="18" charset="0"/>
              </a:rPr>
              <a:t>синкхетамца</a:t>
            </a:r>
            <a:r>
              <a:rPr lang="ru-RU" sz="2400" dirty="0">
                <a:latin typeface="Calibri" panose="020F0502020204030204" pitchFamily="34" charset="0"/>
                <a:ea typeface="Calibri" panose="020F0502020204030204" pitchFamily="34" charset="0"/>
                <a:cs typeface="Times New Roman" panose="02020603050405020304" pitchFamily="18" charset="0"/>
              </a:rPr>
              <a:t> хила </a:t>
            </a:r>
            <a:r>
              <a:rPr lang="ru-RU" sz="2400" dirty="0" err="1">
                <a:latin typeface="Calibri" panose="020F0502020204030204" pitchFamily="34" charset="0"/>
                <a:ea typeface="Calibri" panose="020F0502020204030204" pitchFamily="34" charset="0"/>
                <a:cs typeface="Times New Roman" panose="02020603050405020304" pitchFamily="18" charset="0"/>
              </a:rPr>
              <a:t>езаш</a:t>
            </a:r>
            <a:r>
              <a:rPr lang="ru-RU" sz="2400" dirty="0">
                <a:latin typeface="Calibri" panose="020F0502020204030204" pitchFamily="34" charset="0"/>
                <a:ea typeface="Calibri" panose="020F0502020204030204" pitchFamily="34" charset="0"/>
                <a:cs typeface="Times New Roman" panose="02020603050405020304" pitchFamily="18" charset="0"/>
              </a:rPr>
              <a:t> ю.</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dirty="0">
                <a:latin typeface="Calibri" panose="020F0502020204030204" pitchFamily="34" charset="0"/>
                <a:ea typeface="Calibri" panose="020F0502020204030204" pitchFamily="34" charset="0"/>
                <a:cs typeface="Times New Roman" panose="02020603050405020304" pitchFamily="18" charset="0"/>
              </a:rPr>
              <a:t> Хаза г1иллакхаш </a:t>
            </a:r>
            <a:r>
              <a:rPr lang="ru-RU" sz="2400" dirty="0" err="1">
                <a:latin typeface="Calibri" panose="020F0502020204030204" pitchFamily="34" charset="0"/>
                <a:ea typeface="Calibri" panose="020F0502020204030204" pitchFamily="34" charset="0"/>
                <a:cs typeface="Times New Roman" panose="02020603050405020304" pitchFamily="18" charset="0"/>
              </a:rPr>
              <a:t>ду</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вай</a:t>
            </a:r>
            <a:r>
              <a:rPr lang="ru-RU" sz="2400" dirty="0">
                <a:latin typeface="Calibri" panose="020F0502020204030204" pitchFamily="34" charset="0"/>
                <a:ea typeface="Calibri" panose="020F0502020204030204" pitchFamily="34" charset="0"/>
                <a:cs typeface="Times New Roman" panose="02020603050405020304" pitchFamily="18" charset="0"/>
              </a:rPr>
              <a:t>: да-</a:t>
            </a:r>
            <a:r>
              <a:rPr lang="ru-RU" sz="2400" dirty="0" err="1">
                <a:latin typeface="Calibri" panose="020F0502020204030204" pitchFamily="34" charset="0"/>
                <a:ea typeface="Calibri" panose="020F0502020204030204" pitchFamily="34" charset="0"/>
                <a:cs typeface="Times New Roman" panose="02020603050405020304" pitchFamily="18" charset="0"/>
              </a:rPr>
              <a:t>нана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ларар</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церан</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хьашташка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хьажар</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вовшашна</a:t>
            </a:r>
            <a:r>
              <a:rPr lang="ru-RU" sz="2400" dirty="0">
                <a:latin typeface="Calibri" panose="020F0502020204030204" pitchFamily="34" charset="0"/>
                <a:ea typeface="Calibri" panose="020F0502020204030204" pitchFamily="34" charset="0"/>
                <a:cs typeface="Times New Roman" panose="02020603050405020304" pitchFamily="18" charset="0"/>
              </a:rPr>
              <a:t> г1о дар, </a:t>
            </a:r>
            <a:r>
              <a:rPr lang="ru-RU" sz="2400" dirty="0" err="1">
                <a:latin typeface="Calibri" panose="020F0502020204030204" pitchFamily="34" charset="0"/>
                <a:ea typeface="Calibri" panose="020F0502020204030204" pitchFamily="34" charset="0"/>
                <a:cs typeface="Times New Roman" panose="02020603050405020304" pitchFamily="18" charset="0"/>
              </a:rPr>
              <a:t>гергорло</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леладар</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вуо</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болх</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хилча</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орцах</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довлар</a:t>
            </a:r>
            <a:r>
              <a:rPr lang="ru-RU" sz="2400" dirty="0">
                <a:latin typeface="Calibri" panose="020F0502020204030204" pitchFamily="34" charset="0"/>
                <a:ea typeface="Calibri" panose="020F0502020204030204" pitchFamily="34" charset="0"/>
                <a:cs typeface="Times New Roman" panose="02020603050405020304" pitchFamily="18" charset="0"/>
              </a:rPr>
              <a:t>.</a:t>
            </a:r>
            <a:endParaRPr lang="ru-RU" sz="2400"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u="sng" dirty="0" smtClean="0"/>
              <a:t> </a:t>
            </a:r>
            <a:r>
              <a:rPr lang="ru-RU" b="1" u="sng" dirty="0"/>
              <a:t>« </a:t>
            </a:r>
            <a:r>
              <a:rPr lang="ru-RU" b="1" u="sng" dirty="0" err="1"/>
              <a:t>Оьздангалла</a:t>
            </a:r>
            <a:r>
              <a:rPr lang="ru-RU" b="1" u="sng" dirty="0"/>
              <a:t>».</a:t>
            </a:r>
            <a:r>
              <a:rPr lang="ru-RU" dirty="0"/>
              <a:t/>
            </a:r>
            <a:br>
              <a:rPr lang="ru-RU" dirty="0"/>
            </a:br>
            <a:endParaRPr lang="ru-RU" dirty="0"/>
          </a:p>
        </p:txBody>
      </p:sp>
      <p:sp>
        <p:nvSpPr>
          <p:cNvPr id="3" name="Объект 2"/>
          <p:cNvSpPr>
            <a:spLocks noGrp="1"/>
          </p:cNvSpPr>
          <p:nvPr>
            <p:ph idx="1"/>
          </p:nvPr>
        </p:nvSpPr>
        <p:spPr/>
        <p:txBody>
          <a:bodyPr>
            <a:normAutofit fontScale="70000" lnSpcReduction="20000"/>
          </a:bodyPr>
          <a:lstStyle/>
          <a:p>
            <a:pPr marL="82296" lvl="0" indent="0">
              <a:buNone/>
            </a:pPr>
            <a:r>
              <a:rPr lang="ru-RU" dirty="0" err="1" smtClean="0"/>
              <a:t>Оьздангалла</a:t>
            </a:r>
            <a:r>
              <a:rPr lang="ru-RU" dirty="0"/>
              <a:t>! </a:t>
            </a:r>
            <a:r>
              <a:rPr lang="ru-RU" dirty="0" err="1"/>
              <a:t>Адамашна</a:t>
            </a:r>
            <a:endParaRPr lang="ru-RU" dirty="0"/>
          </a:p>
          <a:p>
            <a:pPr marL="82296" indent="0">
              <a:buNone/>
            </a:pPr>
            <a:r>
              <a:rPr lang="ru-RU" dirty="0" err="1"/>
              <a:t>Ма</a:t>
            </a:r>
            <a:r>
              <a:rPr lang="ru-RU" dirty="0"/>
              <a:t> </a:t>
            </a:r>
            <a:r>
              <a:rPr lang="ru-RU" dirty="0" err="1"/>
              <a:t>оьшу</a:t>
            </a:r>
            <a:r>
              <a:rPr lang="ru-RU" dirty="0"/>
              <a:t> </a:t>
            </a:r>
            <a:r>
              <a:rPr lang="ru-RU" dirty="0" err="1"/>
              <a:t>хьо</a:t>
            </a:r>
            <a:r>
              <a:rPr lang="ru-RU" dirty="0"/>
              <a:t> </a:t>
            </a:r>
            <a:r>
              <a:rPr lang="ru-RU" dirty="0" err="1"/>
              <a:t>дахарехь</a:t>
            </a:r>
            <a:r>
              <a:rPr lang="ru-RU" dirty="0"/>
              <a:t>,</a:t>
            </a:r>
          </a:p>
          <a:p>
            <a:pPr marL="82296" indent="0">
              <a:buNone/>
            </a:pPr>
            <a:r>
              <a:rPr lang="ru-RU" dirty="0" err="1"/>
              <a:t>Хьо</a:t>
            </a:r>
            <a:r>
              <a:rPr lang="ru-RU" dirty="0"/>
              <a:t> </a:t>
            </a:r>
            <a:r>
              <a:rPr lang="ru-RU" dirty="0" err="1"/>
              <a:t>йоцуш</a:t>
            </a:r>
            <a:r>
              <a:rPr lang="ru-RU" dirty="0"/>
              <a:t> вверг </a:t>
            </a:r>
            <a:r>
              <a:rPr lang="ru-RU" dirty="0" err="1"/>
              <a:t>нахана</a:t>
            </a:r>
            <a:endParaRPr lang="ru-RU" dirty="0"/>
          </a:p>
          <a:p>
            <a:pPr marL="82296" indent="0">
              <a:buNone/>
            </a:pPr>
            <a:r>
              <a:rPr lang="ru-RU" dirty="0" err="1"/>
              <a:t>Ца</a:t>
            </a:r>
            <a:r>
              <a:rPr lang="ru-RU" dirty="0"/>
              <a:t> хетта </a:t>
            </a:r>
            <a:r>
              <a:rPr lang="ru-RU" dirty="0" err="1"/>
              <a:t>стаг</a:t>
            </a:r>
            <a:r>
              <a:rPr lang="ru-RU" dirty="0"/>
              <a:t> </a:t>
            </a:r>
            <a:r>
              <a:rPr lang="ru-RU" dirty="0" err="1"/>
              <a:t>вахарехь</a:t>
            </a:r>
            <a:r>
              <a:rPr lang="ru-RU" dirty="0"/>
              <a:t>.</a:t>
            </a:r>
          </a:p>
          <a:p>
            <a:pPr marL="82296" indent="0">
              <a:buNone/>
            </a:pPr>
            <a:r>
              <a:rPr lang="ru-RU" dirty="0" err="1"/>
              <a:t>Оьздангалла</a:t>
            </a:r>
            <a:r>
              <a:rPr lang="ru-RU" dirty="0"/>
              <a:t>! </a:t>
            </a:r>
            <a:r>
              <a:rPr lang="ru-RU" dirty="0" err="1"/>
              <a:t>Хьан</a:t>
            </a:r>
            <a:r>
              <a:rPr lang="ru-RU" dirty="0"/>
              <a:t> мах бац,</a:t>
            </a:r>
          </a:p>
          <a:p>
            <a:pPr marL="82296" indent="0">
              <a:buNone/>
            </a:pPr>
            <a:r>
              <a:rPr lang="ru-RU" dirty="0" err="1"/>
              <a:t>Хьо</a:t>
            </a:r>
            <a:r>
              <a:rPr lang="ru-RU" dirty="0"/>
              <a:t> </a:t>
            </a:r>
            <a:r>
              <a:rPr lang="ru-RU" dirty="0" err="1"/>
              <a:t>ду</a:t>
            </a:r>
            <a:r>
              <a:rPr lang="ru-RU" dirty="0"/>
              <a:t> стеган </a:t>
            </a:r>
            <a:r>
              <a:rPr lang="ru-RU" dirty="0" err="1"/>
              <a:t>доккха</a:t>
            </a:r>
            <a:r>
              <a:rPr lang="ru-RU" dirty="0"/>
              <a:t> </a:t>
            </a:r>
            <a:r>
              <a:rPr lang="ru-RU" dirty="0" err="1"/>
              <a:t>ирс</a:t>
            </a:r>
            <a:r>
              <a:rPr lang="ru-RU" dirty="0"/>
              <a:t>,</a:t>
            </a:r>
          </a:p>
          <a:p>
            <a:pPr marL="82296" indent="0">
              <a:buNone/>
            </a:pPr>
            <a:r>
              <a:rPr lang="ru-RU" dirty="0" err="1"/>
              <a:t>Ткъа</a:t>
            </a:r>
            <a:r>
              <a:rPr lang="ru-RU" dirty="0"/>
              <a:t> </a:t>
            </a:r>
            <a:r>
              <a:rPr lang="ru-RU" dirty="0" err="1"/>
              <a:t>ирс</a:t>
            </a:r>
            <a:r>
              <a:rPr lang="ru-RU" dirty="0"/>
              <a:t> </a:t>
            </a:r>
            <a:r>
              <a:rPr lang="ru-RU" dirty="0" err="1"/>
              <a:t>атта</a:t>
            </a:r>
            <a:r>
              <a:rPr lang="ru-RU" dirty="0"/>
              <a:t> </a:t>
            </a:r>
            <a:r>
              <a:rPr lang="ru-RU" dirty="0" err="1"/>
              <a:t>карош</a:t>
            </a:r>
            <a:r>
              <a:rPr lang="ru-RU" dirty="0"/>
              <a:t> </a:t>
            </a:r>
            <a:r>
              <a:rPr lang="ru-RU" dirty="0" err="1"/>
              <a:t>дац</a:t>
            </a:r>
            <a:r>
              <a:rPr lang="ru-RU" dirty="0"/>
              <a:t>-</a:t>
            </a:r>
          </a:p>
          <a:p>
            <a:pPr marL="82296" indent="0">
              <a:buNone/>
            </a:pPr>
            <a:r>
              <a:rPr lang="ru-RU" dirty="0"/>
              <a:t>И бац </a:t>
            </a:r>
            <a:r>
              <a:rPr lang="ru-RU" dirty="0" err="1"/>
              <a:t>бухку</a:t>
            </a:r>
            <a:r>
              <a:rPr lang="ru-RU" dirty="0"/>
              <a:t> – </a:t>
            </a:r>
            <a:r>
              <a:rPr lang="ru-RU" dirty="0" err="1"/>
              <a:t>оьцу</a:t>
            </a:r>
            <a:r>
              <a:rPr lang="ru-RU" dirty="0"/>
              <a:t> г1ирс.</a:t>
            </a:r>
          </a:p>
          <a:p>
            <a:pPr marL="82296" indent="0">
              <a:buNone/>
            </a:pPr>
            <a:r>
              <a:rPr lang="ru-RU" dirty="0" err="1"/>
              <a:t>Оьздангалла</a:t>
            </a:r>
            <a:r>
              <a:rPr lang="ru-RU" dirty="0"/>
              <a:t> - ю </a:t>
            </a:r>
            <a:r>
              <a:rPr lang="ru-RU" dirty="0" err="1"/>
              <a:t>вай</a:t>
            </a:r>
            <a:r>
              <a:rPr lang="ru-RU" dirty="0"/>
              <a:t>  </a:t>
            </a:r>
            <a:r>
              <a:rPr lang="ru-RU" dirty="0" err="1"/>
              <a:t>яхь</a:t>
            </a:r>
            <a:r>
              <a:rPr lang="ru-RU" dirty="0"/>
              <a:t>.</a:t>
            </a:r>
          </a:p>
          <a:p>
            <a:pPr marL="82296" indent="0">
              <a:buNone/>
            </a:pPr>
            <a:r>
              <a:rPr lang="ru-RU" dirty="0" err="1"/>
              <a:t>Оьздангалла</a:t>
            </a:r>
            <a:r>
              <a:rPr lang="ru-RU" dirty="0"/>
              <a:t> - </a:t>
            </a:r>
            <a:r>
              <a:rPr lang="ru-RU" dirty="0" err="1"/>
              <a:t>ду</a:t>
            </a:r>
            <a:r>
              <a:rPr lang="ru-RU" dirty="0"/>
              <a:t> г1иллакх,</a:t>
            </a:r>
          </a:p>
          <a:p>
            <a:pPr marL="82296" indent="0">
              <a:buNone/>
            </a:pPr>
            <a:r>
              <a:rPr lang="ru-RU" dirty="0" err="1"/>
              <a:t>Оьздангалла</a:t>
            </a:r>
            <a:r>
              <a:rPr lang="ru-RU" dirty="0"/>
              <a:t> - </a:t>
            </a:r>
            <a:r>
              <a:rPr lang="ru-RU" dirty="0" err="1"/>
              <a:t>ду</a:t>
            </a:r>
            <a:r>
              <a:rPr lang="ru-RU" dirty="0"/>
              <a:t> </a:t>
            </a:r>
            <a:r>
              <a:rPr lang="ru-RU" dirty="0" err="1"/>
              <a:t>вайн</a:t>
            </a:r>
            <a:r>
              <a:rPr lang="ru-RU" dirty="0"/>
              <a:t> </a:t>
            </a:r>
            <a:r>
              <a:rPr lang="ru-RU" dirty="0" err="1"/>
              <a:t>эхь</a:t>
            </a:r>
            <a:r>
              <a:rPr lang="ru-RU" dirty="0"/>
              <a:t>,</a:t>
            </a:r>
          </a:p>
          <a:p>
            <a:pPr marL="82296" indent="0">
              <a:buNone/>
            </a:pPr>
            <a:r>
              <a:rPr lang="ru-RU" dirty="0" err="1"/>
              <a:t>Собар</a:t>
            </a:r>
            <a:r>
              <a:rPr lang="ru-RU" dirty="0"/>
              <a:t>, тешам, </a:t>
            </a:r>
            <a:r>
              <a:rPr lang="ru-RU" dirty="0" err="1"/>
              <a:t>сирла</a:t>
            </a:r>
            <a:r>
              <a:rPr lang="ru-RU" dirty="0"/>
              <a:t> </a:t>
            </a:r>
            <a:r>
              <a:rPr lang="ru-RU" dirty="0" err="1"/>
              <a:t>чиркх</a:t>
            </a:r>
            <a:r>
              <a:rPr lang="ru-RU" dirty="0"/>
              <a:t>.</a:t>
            </a:r>
          </a:p>
          <a:p>
            <a:pPr marL="82296" indent="0">
              <a:buNone/>
            </a:pPr>
            <a:r>
              <a:rPr lang="ru-RU" b="1" i="1" dirty="0"/>
              <a:t>-</a:t>
            </a:r>
            <a:r>
              <a:rPr lang="ru-RU" i="1" dirty="0"/>
              <a:t>Г1иллакхо во стаг.Г1иллакхах </a:t>
            </a:r>
            <a:r>
              <a:rPr lang="ru-RU" i="1" dirty="0" err="1"/>
              <a:t>воьхнарг</a:t>
            </a:r>
            <a:r>
              <a:rPr lang="ru-RU" i="1" dirty="0"/>
              <a:t> </a:t>
            </a:r>
            <a:r>
              <a:rPr lang="ru-RU" i="1" dirty="0" err="1"/>
              <a:t>стогаллах</a:t>
            </a:r>
            <a:r>
              <a:rPr lang="ru-RU" i="1" dirty="0"/>
              <a:t> </a:t>
            </a:r>
            <a:r>
              <a:rPr lang="ru-RU" i="1" dirty="0" err="1"/>
              <a:t>воьхнарг</a:t>
            </a:r>
            <a:r>
              <a:rPr lang="ru-RU" i="1" dirty="0"/>
              <a:t> лору </a:t>
            </a:r>
            <a:r>
              <a:rPr lang="ru-RU" i="1" dirty="0" err="1"/>
              <a:t>халкъо</a:t>
            </a:r>
            <a:r>
              <a:rPr lang="ru-RU" i="1" dirty="0"/>
              <a:t>.</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50944" t="23595" r="21707" b="5619"/>
          <a:stretch/>
        </p:blipFill>
        <p:spPr>
          <a:xfrm>
            <a:off x="6176222" y="188640"/>
            <a:ext cx="2736304" cy="5311649"/>
          </a:xfrm>
          <a:prstGeom prst="rect">
            <a:avLst/>
          </a:prstGeom>
        </p:spPr>
      </p:pic>
    </p:spTree>
    <p:extLst>
      <p:ext uri="{BB962C8B-B14F-4D97-AF65-F5344CB8AC3E}">
        <p14:creationId xmlns:p14="http://schemas.microsoft.com/office/powerpoint/2010/main" val="88764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142852"/>
            <a:ext cx="3744416" cy="5086348"/>
          </a:xfrm>
        </p:spPr>
        <p:txBody>
          <a:bodyPr>
            <a:noAutofit/>
          </a:bodyPr>
          <a:lstStyle/>
          <a:p>
            <a:pPr lvl="0"/>
            <a:r>
              <a:rPr lang="ru-RU" sz="2000" b="1" u="sng" dirty="0" smtClean="0">
                <a:effectLst/>
              </a:rPr>
              <a:t> </a:t>
            </a:r>
            <a:r>
              <a:rPr lang="ru-RU" sz="2000" b="1" u="sng" dirty="0">
                <a:effectLst/>
              </a:rPr>
              <a:t>«</a:t>
            </a:r>
            <a:r>
              <a:rPr lang="ru-RU" sz="2000" b="1" u="sng" dirty="0" err="1">
                <a:effectLst/>
              </a:rPr>
              <a:t>Сий</a:t>
            </a:r>
            <a:r>
              <a:rPr lang="ru-RU" sz="2000" b="1" u="sng" dirty="0">
                <a:effectLst/>
              </a:rPr>
              <a:t>».</a:t>
            </a:r>
            <a:r>
              <a:rPr lang="ru-RU" sz="2000" dirty="0">
                <a:effectLst/>
              </a:rPr>
              <a:t/>
            </a:r>
            <a:br>
              <a:rPr lang="ru-RU" sz="2000" dirty="0">
                <a:effectLst/>
              </a:rPr>
            </a:br>
            <a:r>
              <a:rPr lang="ru-RU" sz="2000" dirty="0" err="1">
                <a:effectLst/>
              </a:rPr>
              <a:t>Адамашна</a:t>
            </a:r>
            <a:r>
              <a:rPr lang="ru-RU" sz="2000" dirty="0">
                <a:effectLst/>
              </a:rPr>
              <a:t>  </a:t>
            </a:r>
            <a:r>
              <a:rPr lang="ru-RU" sz="2000" dirty="0" err="1">
                <a:effectLst/>
              </a:rPr>
              <a:t>юкъахь</a:t>
            </a:r>
            <a:r>
              <a:rPr lang="ru-RU" sz="2000" dirty="0">
                <a:effectLst/>
              </a:rPr>
              <a:t>  </a:t>
            </a:r>
            <a:r>
              <a:rPr lang="ru-RU" sz="2000" dirty="0" err="1">
                <a:effectLst/>
              </a:rPr>
              <a:t>лелаш</a:t>
            </a:r>
            <a:r>
              <a:rPr lang="ru-RU" sz="2000" dirty="0">
                <a:effectLst/>
              </a:rPr>
              <a:t>,</a:t>
            </a:r>
            <a:br>
              <a:rPr lang="ru-RU" sz="2000" dirty="0">
                <a:effectLst/>
              </a:rPr>
            </a:br>
            <a:r>
              <a:rPr lang="ru-RU" sz="2000" dirty="0" err="1">
                <a:effectLst/>
              </a:rPr>
              <a:t>Церан</a:t>
            </a:r>
            <a:r>
              <a:rPr lang="ru-RU" sz="2000" dirty="0">
                <a:effectLst/>
              </a:rPr>
              <a:t>  ларам  </a:t>
            </a:r>
            <a:r>
              <a:rPr lang="ru-RU" sz="2000" dirty="0" err="1">
                <a:effectLst/>
              </a:rPr>
              <a:t>хьайца</a:t>
            </a:r>
            <a:r>
              <a:rPr lang="ru-RU" sz="2000" dirty="0">
                <a:effectLst/>
              </a:rPr>
              <a:t>  </a:t>
            </a:r>
            <a:r>
              <a:rPr lang="ru-RU" sz="2000" dirty="0" err="1">
                <a:effectLst/>
              </a:rPr>
              <a:t>лелош</a:t>
            </a:r>
            <a:r>
              <a:rPr lang="ru-RU" sz="2000" dirty="0">
                <a:effectLst/>
              </a:rPr>
              <a:t>,</a:t>
            </a:r>
            <a:br>
              <a:rPr lang="ru-RU" sz="2000" dirty="0">
                <a:effectLst/>
              </a:rPr>
            </a:br>
            <a:r>
              <a:rPr lang="ru-RU" sz="2000" dirty="0" err="1">
                <a:effectLst/>
              </a:rPr>
              <a:t>Жимчохь</a:t>
            </a:r>
            <a:r>
              <a:rPr lang="ru-RU" sz="2000" dirty="0">
                <a:effectLst/>
              </a:rPr>
              <a:t>  </a:t>
            </a:r>
            <a:r>
              <a:rPr lang="ru-RU" sz="2000" dirty="0" err="1">
                <a:effectLst/>
              </a:rPr>
              <a:t>дуьйна</a:t>
            </a:r>
            <a:r>
              <a:rPr lang="ru-RU" sz="2000" dirty="0">
                <a:effectLst/>
              </a:rPr>
              <a:t>  </a:t>
            </a:r>
            <a:r>
              <a:rPr lang="ru-RU" sz="2000" dirty="0" err="1">
                <a:effectLst/>
              </a:rPr>
              <a:t>лардан</a:t>
            </a:r>
            <a:r>
              <a:rPr lang="ru-RU" sz="2000" dirty="0">
                <a:effectLst/>
              </a:rPr>
              <a:t>  </a:t>
            </a:r>
            <a:r>
              <a:rPr lang="ru-RU" sz="2000" dirty="0" err="1">
                <a:effectLst/>
              </a:rPr>
              <a:t>дезаш</a:t>
            </a:r>
            <a:r>
              <a:rPr lang="ru-RU" sz="2000" dirty="0">
                <a:effectLst/>
              </a:rPr>
              <a:t>,</a:t>
            </a:r>
            <a:br>
              <a:rPr lang="ru-RU" sz="2000" dirty="0">
                <a:effectLst/>
              </a:rPr>
            </a:br>
            <a:r>
              <a:rPr lang="ru-RU" sz="2000" dirty="0" err="1">
                <a:effectLst/>
              </a:rPr>
              <a:t>Ду</a:t>
            </a:r>
            <a:r>
              <a:rPr lang="ru-RU" sz="2000" dirty="0">
                <a:effectLst/>
              </a:rPr>
              <a:t> </a:t>
            </a:r>
            <a:r>
              <a:rPr lang="ru-RU" sz="2000" dirty="0" err="1">
                <a:effectLst/>
              </a:rPr>
              <a:t>хьо</a:t>
            </a:r>
            <a:r>
              <a:rPr lang="ru-RU" sz="2000" dirty="0">
                <a:effectLst/>
              </a:rPr>
              <a:t>  </a:t>
            </a:r>
            <a:r>
              <a:rPr lang="ru-RU" sz="2000" dirty="0" err="1">
                <a:effectLst/>
              </a:rPr>
              <a:t>механа</a:t>
            </a:r>
            <a:r>
              <a:rPr lang="ru-RU" sz="2000" dirty="0">
                <a:effectLst/>
              </a:rPr>
              <a:t>  сов  </a:t>
            </a:r>
            <a:r>
              <a:rPr lang="ru-RU" sz="2000" dirty="0" err="1">
                <a:effectLst/>
              </a:rPr>
              <a:t>деза</a:t>
            </a:r>
            <a:r>
              <a:rPr lang="ru-RU" sz="2000" dirty="0">
                <a:effectLst/>
              </a:rPr>
              <a:t>.</a:t>
            </a:r>
            <a:br>
              <a:rPr lang="ru-RU" sz="2000" dirty="0">
                <a:effectLst/>
              </a:rPr>
            </a:br>
            <a:r>
              <a:rPr lang="ru-RU" sz="2000" dirty="0" err="1">
                <a:effectLst/>
              </a:rPr>
              <a:t>Лакхара</a:t>
            </a:r>
            <a:r>
              <a:rPr lang="ru-RU" sz="2000" dirty="0">
                <a:effectLst/>
              </a:rPr>
              <a:t> </a:t>
            </a:r>
            <a:r>
              <a:rPr lang="ru-RU" sz="2000" dirty="0" err="1">
                <a:effectLst/>
              </a:rPr>
              <a:t>бу</a:t>
            </a:r>
            <a:r>
              <a:rPr lang="ru-RU" sz="2000" dirty="0">
                <a:effectLst/>
              </a:rPr>
              <a:t> </a:t>
            </a:r>
            <a:r>
              <a:rPr lang="ru-RU" sz="2000" dirty="0" err="1">
                <a:effectLst/>
              </a:rPr>
              <a:t>хьан</a:t>
            </a:r>
            <a:r>
              <a:rPr lang="ru-RU" sz="2000" dirty="0">
                <a:effectLst/>
              </a:rPr>
              <a:t> мах ч1ог1а,</a:t>
            </a:r>
            <a:br>
              <a:rPr lang="ru-RU" sz="2000" dirty="0">
                <a:effectLst/>
              </a:rPr>
            </a:br>
            <a:r>
              <a:rPr lang="ru-RU" sz="2000" dirty="0" err="1">
                <a:effectLst/>
              </a:rPr>
              <a:t>Духкуш</a:t>
            </a:r>
            <a:r>
              <a:rPr lang="ru-RU" sz="2000" dirty="0">
                <a:effectLst/>
              </a:rPr>
              <a:t>, </a:t>
            </a:r>
            <a:r>
              <a:rPr lang="ru-RU" sz="2000" dirty="0" err="1">
                <a:effectLst/>
              </a:rPr>
              <a:t>оьцуш</a:t>
            </a:r>
            <a:r>
              <a:rPr lang="ru-RU" sz="2000" dirty="0">
                <a:effectLst/>
              </a:rPr>
              <a:t>  </a:t>
            </a:r>
            <a:r>
              <a:rPr lang="ru-RU" sz="2000" dirty="0" err="1">
                <a:effectLst/>
              </a:rPr>
              <a:t>цахиларна</a:t>
            </a:r>
            <a:r>
              <a:rPr lang="ru-RU" sz="2000" dirty="0">
                <a:effectLst/>
              </a:rPr>
              <a:t>.</a:t>
            </a:r>
            <a:br>
              <a:rPr lang="ru-RU" sz="2000" dirty="0">
                <a:effectLst/>
              </a:rPr>
            </a:br>
            <a:r>
              <a:rPr lang="ru-RU" sz="2000" dirty="0" err="1">
                <a:effectLst/>
              </a:rPr>
              <a:t>Ма</a:t>
            </a:r>
            <a:r>
              <a:rPr lang="ru-RU" sz="2000" dirty="0">
                <a:effectLst/>
              </a:rPr>
              <a:t> </a:t>
            </a:r>
            <a:r>
              <a:rPr lang="ru-RU" sz="2000" dirty="0" err="1">
                <a:effectLst/>
              </a:rPr>
              <a:t>семалла</a:t>
            </a:r>
            <a:r>
              <a:rPr lang="ru-RU" sz="2000" dirty="0">
                <a:effectLst/>
              </a:rPr>
              <a:t>  </a:t>
            </a:r>
            <a:r>
              <a:rPr lang="ru-RU" sz="2000" dirty="0" err="1">
                <a:effectLst/>
              </a:rPr>
              <a:t>еза</a:t>
            </a:r>
            <a:r>
              <a:rPr lang="ru-RU" sz="2000" dirty="0">
                <a:effectLst/>
              </a:rPr>
              <a:t>  </a:t>
            </a:r>
            <a:r>
              <a:rPr lang="ru-RU" sz="2000" dirty="0" err="1">
                <a:effectLst/>
              </a:rPr>
              <a:t>хьуна</a:t>
            </a:r>
            <a:r>
              <a:rPr lang="ru-RU" sz="2000" dirty="0">
                <a:effectLst/>
              </a:rPr>
              <a:t>,</a:t>
            </a:r>
            <a:br>
              <a:rPr lang="ru-RU" sz="2000" dirty="0">
                <a:effectLst/>
              </a:rPr>
            </a:br>
            <a:r>
              <a:rPr lang="ru-RU" sz="2000" dirty="0" err="1">
                <a:effectLst/>
              </a:rPr>
              <a:t>Дайча</a:t>
            </a:r>
            <a:r>
              <a:rPr lang="ru-RU" sz="2000" dirty="0">
                <a:effectLst/>
              </a:rPr>
              <a:t>, </a:t>
            </a:r>
            <a:r>
              <a:rPr lang="ru-RU" sz="2000" dirty="0" err="1">
                <a:effectLst/>
              </a:rPr>
              <a:t>карош</a:t>
            </a:r>
            <a:r>
              <a:rPr lang="ru-RU" sz="2000" dirty="0">
                <a:effectLst/>
              </a:rPr>
              <a:t>  </a:t>
            </a:r>
            <a:r>
              <a:rPr lang="ru-RU" sz="2000" dirty="0" err="1">
                <a:effectLst/>
              </a:rPr>
              <a:t>цахиларна</a:t>
            </a:r>
            <a:r>
              <a:rPr lang="ru-RU" sz="2000" dirty="0">
                <a:effectLst/>
              </a:rPr>
              <a:t>.</a:t>
            </a:r>
            <a:br>
              <a:rPr lang="ru-RU" sz="2000" dirty="0">
                <a:effectLst/>
              </a:rPr>
            </a:br>
            <a:r>
              <a:rPr lang="ru-RU" sz="2000" dirty="0" err="1">
                <a:effectLst/>
              </a:rPr>
              <a:t>Сий</a:t>
            </a:r>
            <a:r>
              <a:rPr lang="ru-RU" sz="2000" dirty="0">
                <a:effectLst/>
              </a:rPr>
              <a:t> дайна  </a:t>
            </a:r>
            <a:r>
              <a:rPr lang="ru-RU" sz="2000" dirty="0" err="1">
                <a:effectLst/>
              </a:rPr>
              <a:t>дуьненчохь</a:t>
            </a:r>
            <a:r>
              <a:rPr lang="ru-RU" sz="2000" dirty="0">
                <a:effectLst/>
              </a:rPr>
              <a:t>  </a:t>
            </a:r>
            <a:r>
              <a:rPr lang="ru-RU" sz="2000" dirty="0" err="1">
                <a:effectLst/>
              </a:rPr>
              <a:t>ваха</a:t>
            </a:r>
            <a:r>
              <a:rPr lang="ru-RU" sz="2000" dirty="0">
                <a:effectLst/>
              </a:rPr>
              <a:t>     </a:t>
            </a:r>
            <a:br>
              <a:rPr lang="ru-RU" sz="2000" dirty="0">
                <a:effectLst/>
              </a:rPr>
            </a:br>
            <a:r>
              <a:rPr lang="ru-RU" sz="2000" dirty="0" err="1">
                <a:effectLst/>
              </a:rPr>
              <a:t>Цурриг</a:t>
            </a:r>
            <a:r>
              <a:rPr lang="ru-RU" sz="2000" dirty="0">
                <a:effectLst/>
              </a:rPr>
              <a:t>  </a:t>
            </a:r>
            <a:r>
              <a:rPr lang="ru-RU" sz="2000" dirty="0" err="1">
                <a:effectLst/>
              </a:rPr>
              <a:t>оьшуш</a:t>
            </a:r>
            <a:r>
              <a:rPr lang="ru-RU" sz="2000" dirty="0">
                <a:effectLst/>
              </a:rPr>
              <a:t> </a:t>
            </a:r>
            <a:r>
              <a:rPr lang="ru-RU" sz="2000" dirty="0" err="1">
                <a:effectLst/>
              </a:rPr>
              <a:t>дац</a:t>
            </a:r>
            <a:r>
              <a:rPr lang="ru-RU" sz="2000" dirty="0">
                <a:effectLst/>
              </a:rPr>
              <a:t>  </a:t>
            </a:r>
            <a:r>
              <a:rPr lang="ru-RU" sz="2000" dirty="0" err="1">
                <a:effectLst/>
              </a:rPr>
              <a:t>адамна</a:t>
            </a:r>
            <a:r>
              <a:rPr lang="ru-RU" sz="2000" dirty="0">
                <a:effectLst/>
              </a:rPr>
              <a:t>.</a:t>
            </a:r>
            <a:br>
              <a:rPr lang="ru-RU" sz="2000" dirty="0">
                <a:effectLst/>
              </a:rPr>
            </a:br>
            <a:r>
              <a:rPr lang="ru-RU" sz="2000" dirty="0" err="1">
                <a:effectLst/>
              </a:rPr>
              <a:t>Цуьнца</a:t>
            </a:r>
            <a:r>
              <a:rPr lang="ru-RU" sz="2000" dirty="0">
                <a:effectLst/>
              </a:rPr>
              <a:t>  бен, т1аьхьенна </a:t>
            </a:r>
            <a:r>
              <a:rPr lang="ru-RU" sz="2000" dirty="0" err="1">
                <a:effectLst/>
              </a:rPr>
              <a:t>дийца</a:t>
            </a:r>
            <a:r>
              <a:rPr lang="ru-RU" sz="2000" dirty="0">
                <a:effectLst/>
              </a:rPr>
              <a:t>,</a:t>
            </a:r>
            <a:br>
              <a:rPr lang="ru-RU" sz="2000" dirty="0">
                <a:effectLst/>
              </a:rPr>
            </a:br>
            <a:r>
              <a:rPr lang="ru-RU" sz="2000" dirty="0" err="1">
                <a:effectLst/>
              </a:rPr>
              <a:t>Дуьсур</a:t>
            </a:r>
            <a:r>
              <a:rPr lang="ru-RU" sz="2000" dirty="0">
                <a:effectLst/>
              </a:rPr>
              <a:t> </a:t>
            </a:r>
            <a:r>
              <a:rPr lang="ru-RU" sz="2000" dirty="0" err="1">
                <a:effectLst/>
              </a:rPr>
              <a:t>дац</a:t>
            </a:r>
            <a:r>
              <a:rPr lang="ru-RU" sz="2000" dirty="0">
                <a:effectLst/>
              </a:rPr>
              <a:t> </a:t>
            </a:r>
            <a:r>
              <a:rPr lang="ru-RU" sz="2000" dirty="0" err="1">
                <a:effectLst/>
              </a:rPr>
              <a:t>хьох</a:t>
            </a:r>
            <a:r>
              <a:rPr lang="ru-RU" sz="2000" dirty="0">
                <a:effectLst/>
              </a:rPr>
              <a:t>  </a:t>
            </a:r>
            <a:r>
              <a:rPr lang="ru-RU" sz="2000" dirty="0" err="1">
                <a:effectLst/>
              </a:rPr>
              <a:t>тешаме</a:t>
            </a:r>
            <a:r>
              <a:rPr lang="ru-RU" sz="2000" dirty="0">
                <a:effectLst/>
              </a:rPr>
              <a:t> </a:t>
            </a:r>
            <a:r>
              <a:rPr lang="ru-RU" sz="2000" dirty="0" err="1">
                <a:effectLst/>
              </a:rPr>
              <a:t>дош</a:t>
            </a:r>
            <a:r>
              <a:rPr lang="ru-RU" sz="2000" dirty="0">
                <a:effectLst/>
              </a:rPr>
              <a:t>.</a:t>
            </a:r>
            <a:br>
              <a:rPr lang="ru-RU" sz="2000" dirty="0">
                <a:effectLst/>
              </a:rPr>
            </a:br>
            <a:endParaRPr lang="ru-RU" sz="2000" b="1"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544" y="4509120"/>
            <a:ext cx="4339456"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41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89726" y="16567"/>
            <a:ext cx="4734402" cy="2836369"/>
          </a:xfrm>
        </p:spPr>
        <p:txBody>
          <a:bodyPr>
            <a:normAutofit/>
          </a:bodyPr>
          <a:lstStyle/>
          <a:p>
            <a:pPr marL="82296" lvl="0" indent="0">
              <a:buNone/>
            </a:pPr>
            <a:r>
              <a:rPr lang="en-US" sz="2000" b="1" i="1" u="sng" dirty="0" smtClean="0"/>
              <a:t>       </a:t>
            </a:r>
            <a:r>
              <a:rPr lang="ru-RU" sz="2000" b="1" i="1" u="sng" dirty="0" smtClean="0"/>
              <a:t> </a:t>
            </a:r>
            <a:r>
              <a:rPr lang="ru-RU" sz="2000" b="1" i="1" u="sng" dirty="0"/>
              <a:t>«</a:t>
            </a:r>
            <a:r>
              <a:rPr lang="ru-RU" sz="2000" b="1" i="1" u="sng" dirty="0" err="1"/>
              <a:t>Собар</a:t>
            </a:r>
            <a:r>
              <a:rPr lang="ru-RU" sz="2000" b="1" i="1" u="sng" dirty="0"/>
              <a:t>»</a:t>
            </a:r>
            <a:r>
              <a:rPr lang="ru-RU" sz="2000" b="1" u="sng" dirty="0"/>
              <a:t>.</a:t>
            </a:r>
            <a:endParaRPr lang="ru-RU" sz="2000" dirty="0"/>
          </a:p>
          <a:p>
            <a:pPr marL="82296" indent="0">
              <a:buNone/>
            </a:pPr>
            <a:r>
              <a:rPr lang="ru-RU" sz="2000" dirty="0" err="1"/>
              <a:t>Къонахийн</a:t>
            </a:r>
            <a:r>
              <a:rPr lang="ru-RU" sz="2000" dirty="0"/>
              <a:t> </a:t>
            </a:r>
            <a:r>
              <a:rPr lang="ru-RU" sz="2000" dirty="0" err="1"/>
              <a:t>собар</a:t>
            </a:r>
            <a:r>
              <a:rPr lang="ru-RU" sz="2000" dirty="0"/>
              <a:t> </a:t>
            </a:r>
            <a:r>
              <a:rPr lang="ru-RU" sz="2000" dirty="0" err="1"/>
              <a:t>ду</a:t>
            </a:r>
            <a:r>
              <a:rPr lang="ru-RU" sz="2000" dirty="0"/>
              <a:t> </a:t>
            </a:r>
            <a:r>
              <a:rPr lang="ru-RU" sz="2000" dirty="0" err="1"/>
              <a:t>лекха</a:t>
            </a:r>
            <a:r>
              <a:rPr lang="ru-RU" sz="2000" dirty="0"/>
              <a:t> лам </a:t>
            </a:r>
            <a:r>
              <a:rPr lang="ru-RU" sz="2000" dirty="0" err="1"/>
              <a:t>баккхал</a:t>
            </a:r>
            <a:r>
              <a:rPr lang="ru-RU" sz="2000" dirty="0"/>
              <a:t>,</a:t>
            </a:r>
          </a:p>
          <a:p>
            <a:pPr marL="82296" indent="0">
              <a:buNone/>
            </a:pPr>
            <a:r>
              <a:rPr lang="ru-RU" sz="2000" dirty="0" err="1"/>
              <a:t>Собар</a:t>
            </a:r>
            <a:r>
              <a:rPr lang="ru-RU" sz="2000" dirty="0"/>
              <a:t> </a:t>
            </a:r>
            <a:r>
              <a:rPr lang="ru-RU" sz="2000" dirty="0" err="1"/>
              <a:t>ду</a:t>
            </a:r>
            <a:r>
              <a:rPr lang="ru-RU" sz="2000" dirty="0"/>
              <a:t> сов </a:t>
            </a:r>
            <a:r>
              <a:rPr lang="ru-RU" sz="2000" dirty="0" err="1"/>
              <a:t>доккха</a:t>
            </a:r>
            <a:r>
              <a:rPr lang="ru-RU" sz="2000" dirty="0"/>
              <a:t>, </a:t>
            </a:r>
            <a:r>
              <a:rPr lang="ru-RU" sz="2000" dirty="0" err="1"/>
              <a:t>кхача</a:t>
            </a:r>
            <a:r>
              <a:rPr lang="ru-RU" sz="2000" dirty="0"/>
              <a:t> </a:t>
            </a:r>
            <a:r>
              <a:rPr lang="ru-RU" sz="2000" dirty="0" err="1"/>
              <a:t>ца</a:t>
            </a:r>
            <a:r>
              <a:rPr lang="ru-RU" sz="2000" dirty="0"/>
              <a:t> </a:t>
            </a:r>
            <a:r>
              <a:rPr lang="ru-RU" sz="2000" dirty="0" err="1"/>
              <a:t>луш</a:t>
            </a:r>
            <a:r>
              <a:rPr lang="ru-RU" sz="2000" dirty="0"/>
              <a:t>,</a:t>
            </a:r>
          </a:p>
          <a:p>
            <a:pPr marL="82296" indent="0">
              <a:buNone/>
            </a:pPr>
            <a:r>
              <a:rPr lang="ru-RU" sz="2000" dirty="0" err="1"/>
              <a:t>Къонахийн</a:t>
            </a:r>
            <a:r>
              <a:rPr lang="ru-RU" sz="2000" dirty="0"/>
              <a:t> и </a:t>
            </a:r>
            <a:r>
              <a:rPr lang="ru-RU" sz="2000" dirty="0" err="1"/>
              <a:t>собар</a:t>
            </a:r>
            <a:r>
              <a:rPr lang="ru-RU" sz="2000" dirty="0"/>
              <a:t> </a:t>
            </a:r>
            <a:r>
              <a:rPr lang="ru-RU" sz="2000" dirty="0" err="1"/>
              <a:t>кхачийча</a:t>
            </a:r>
            <a:r>
              <a:rPr lang="ru-RU" sz="2000" dirty="0"/>
              <a:t>, </a:t>
            </a:r>
            <a:r>
              <a:rPr lang="ru-RU" sz="2000" dirty="0" err="1"/>
              <a:t>баккъал</a:t>
            </a:r>
            <a:r>
              <a:rPr lang="ru-RU" sz="2000" dirty="0"/>
              <a:t>,</a:t>
            </a:r>
          </a:p>
          <a:p>
            <a:pPr marL="82296" indent="0">
              <a:buNone/>
            </a:pPr>
            <a:r>
              <a:rPr lang="ru-RU" sz="2000" dirty="0"/>
              <a:t>Х1ар </a:t>
            </a:r>
            <a:r>
              <a:rPr lang="ru-RU" sz="2000" dirty="0" err="1"/>
              <a:t>маьлхан</a:t>
            </a:r>
            <a:r>
              <a:rPr lang="ru-RU" sz="2000" dirty="0"/>
              <a:t> </a:t>
            </a:r>
            <a:r>
              <a:rPr lang="ru-RU" sz="2000" dirty="0" err="1"/>
              <a:t>вайн</a:t>
            </a:r>
            <a:r>
              <a:rPr lang="ru-RU" sz="2000" dirty="0"/>
              <a:t> </a:t>
            </a:r>
            <a:r>
              <a:rPr lang="ru-RU" sz="2000" dirty="0" err="1"/>
              <a:t>дуьне</a:t>
            </a:r>
            <a:r>
              <a:rPr lang="ru-RU" sz="2000" dirty="0"/>
              <a:t> </a:t>
            </a:r>
            <a:r>
              <a:rPr lang="ru-RU" sz="2000" dirty="0" err="1"/>
              <a:t>духур</a:t>
            </a:r>
            <a:r>
              <a:rPr lang="ru-RU" sz="2000" dirty="0"/>
              <a:t> </a:t>
            </a:r>
            <a:r>
              <a:rPr lang="ru-RU" sz="2000" dirty="0" err="1"/>
              <a:t>ма</a:t>
            </a:r>
            <a:r>
              <a:rPr lang="ru-RU" sz="2000" dirty="0"/>
              <a:t>  </a:t>
            </a:r>
            <a:r>
              <a:rPr lang="ru-RU" sz="2000" dirty="0" err="1"/>
              <a:t>ду</a:t>
            </a:r>
            <a:r>
              <a:rPr lang="ru-RU" sz="2000" dirty="0"/>
              <a:t>!</a:t>
            </a:r>
          </a:p>
          <a:p>
            <a:pPr marL="82296" indent="0">
              <a:buNone/>
            </a:pPr>
            <a:r>
              <a:rPr lang="ru-RU" sz="2000" i="1" dirty="0"/>
              <a:t>-</a:t>
            </a:r>
            <a:r>
              <a:rPr lang="ru-RU" sz="2000" i="1" dirty="0" err="1"/>
              <a:t>Собар</a:t>
            </a:r>
            <a:r>
              <a:rPr lang="ru-RU" sz="2000" i="1" dirty="0"/>
              <a:t> </a:t>
            </a:r>
            <a:r>
              <a:rPr lang="ru-RU" sz="2000" i="1" dirty="0" err="1"/>
              <a:t>хилар</a:t>
            </a:r>
            <a:r>
              <a:rPr lang="ru-RU" sz="2000" i="1" dirty="0"/>
              <a:t> – </a:t>
            </a:r>
            <a:r>
              <a:rPr lang="ru-RU" sz="2000" i="1" dirty="0" err="1"/>
              <a:t>хьекъал</a:t>
            </a:r>
            <a:r>
              <a:rPr lang="ru-RU" sz="2000" i="1" dirty="0"/>
              <a:t>, </a:t>
            </a:r>
            <a:r>
              <a:rPr lang="ru-RU" sz="2000" i="1" dirty="0" err="1"/>
              <a:t>иман</a:t>
            </a:r>
            <a:r>
              <a:rPr lang="ru-RU" sz="2000" i="1" dirty="0"/>
              <a:t> </a:t>
            </a:r>
            <a:r>
              <a:rPr lang="ru-RU" sz="2000" i="1" dirty="0" err="1"/>
              <a:t>хилар</a:t>
            </a:r>
            <a:r>
              <a:rPr lang="ru-RU" sz="2000" i="1" dirty="0"/>
              <a:t> </a:t>
            </a:r>
            <a:r>
              <a:rPr lang="ru-RU" sz="2000" i="1" dirty="0" err="1"/>
              <a:t>ду</a:t>
            </a:r>
            <a:r>
              <a:rPr lang="ru-RU" sz="2000" b="1" i="1" dirty="0"/>
              <a:t>.</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726" y="2468690"/>
            <a:ext cx="8154274" cy="4389310"/>
          </a:xfrm>
          <a:prstGeom prst="rect">
            <a:avLst/>
          </a:prstGeom>
        </p:spPr>
      </p:pic>
    </p:spTree>
    <p:extLst>
      <p:ext uri="{BB962C8B-B14F-4D97-AF65-F5344CB8AC3E}">
        <p14:creationId xmlns:p14="http://schemas.microsoft.com/office/powerpoint/2010/main" val="2134972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6799684"/>
            <a:ext cx="4067944" cy="58316"/>
          </a:xfrm>
        </p:spPr>
        <p:txBody>
          <a:bodyPr>
            <a:normAutofit fontScale="25000" lnSpcReduction="20000"/>
          </a:bodyPr>
          <a:lstStyle/>
          <a:p>
            <a:r>
              <a:rPr lang="ru-RU" dirty="0" err="1" smtClean="0"/>
              <a:t>Хьайн</a:t>
            </a:r>
            <a:r>
              <a:rPr lang="ru-RU" dirty="0" smtClean="0"/>
              <a:t>  </a:t>
            </a:r>
            <a:r>
              <a:rPr lang="ru-RU" dirty="0" err="1" smtClean="0"/>
              <a:t>хазнех</a:t>
            </a:r>
            <a:r>
              <a:rPr lang="ru-RU" dirty="0" smtClean="0"/>
              <a:t> </a:t>
            </a:r>
            <a:r>
              <a:rPr lang="ru-RU" dirty="0" err="1" smtClean="0"/>
              <a:t>кхиъначун</a:t>
            </a:r>
            <a:endParaRPr lang="ru-RU" dirty="0" smtClean="0"/>
          </a:p>
          <a:p>
            <a:r>
              <a:rPr lang="ru-RU" dirty="0" err="1" smtClean="0"/>
              <a:t>Вахарехь</a:t>
            </a:r>
            <a:r>
              <a:rPr lang="ru-RU" dirty="0" smtClean="0"/>
              <a:t> </a:t>
            </a:r>
            <a:r>
              <a:rPr lang="ru-RU" dirty="0" err="1" smtClean="0"/>
              <a:t>ирс</a:t>
            </a:r>
            <a:r>
              <a:rPr lang="ru-RU" dirty="0" smtClean="0"/>
              <a:t> </a:t>
            </a:r>
            <a:r>
              <a:rPr lang="ru-RU" dirty="0" err="1" smtClean="0"/>
              <a:t>ду</a:t>
            </a:r>
            <a:r>
              <a:rPr lang="ru-RU" dirty="0" smtClean="0"/>
              <a:t> </a:t>
            </a:r>
            <a:r>
              <a:rPr lang="ru-RU" dirty="0" err="1" smtClean="0"/>
              <a:t>хьо</a:t>
            </a:r>
            <a:r>
              <a:rPr lang="ru-RU" dirty="0" smtClean="0"/>
              <a:t>,</a:t>
            </a:r>
          </a:p>
          <a:p>
            <a:r>
              <a:rPr lang="ru-RU" dirty="0" err="1" smtClean="0"/>
              <a:t>Хьайх</a:t>
            </a:r>
            <a:r>
              <a:rPr lang="ru-RU" dirty="0" smtClean="0"/>
              <a:t>  </a:t>
            </a:r>
            <a:r>
              <a:rPr lang="ru-RU" dirty="0" err="1" smtClean="0"/>
              <a:t>хераваьллачун</a:t>
            </a:r>
            <a:endParaRPr lang="ru-RU" dirty="0" smtClean="0"/>
          </a:p>
          <a:p>
            <a:r>
              <a:rPr lang="ru-RU" dirty="0" smtClean="0"/>
              <a:t>Д1атесна </a:t>
            </a:r>
            <a:r>
              <a:rPr lang="ru-RU" dirty="0" err="1" smtClean="0"/>
              <a:t>некъ</a:t>
            </a:r>
            <a:r>
              <a:rPr lang="ru-RU" dirty="0" smtClean="0"/>
              <a:t> </a:t>
            </a:r>
            <a:r>
              <a:rPr lang="ru-RU" dirty="0" err="1" smtClean="0"/>
              <a:t>бу</a:t>
            </a:r>
            <a:r>
              <a:rPr lang="ru-RU" dirty="0" smtClean="0"/>
              <a:t> </a:t>
            </a:r>
            <a:r>
              <a:rPr lang="ru-RU" dirty="0" err="1" smtClean="0"/>
              <a:t>хьо</a:t>
            </a:r>
            <a:endParaRPr lang="ru-RU" dirty="0" smtClean="0"/>
          </a:p>
          <a:p>
            <a:r>
              <a:rPr lang="ru-RU" dirty="0" smtClean="0"/>
              <a:t>Ойла  </a:t>
            </a:r>
            <a:r>
              <a:rPr lang="ru-RU" dirty="0" err="1" smtClean="0"/>
              <a:t>хьайца</a:t>
            </a:r>
            <a:r>
              <a:rPr lang="ru-RU" dirty="0" smtClean="0"/>
              <a:t>  </a:t>
            </a:r>
            <a:r>
              <a:rPr lang="ru-RU" dirty="0" err="1" smtClean="0"/>
              <a:t>ечун</a:t>
            </a:r>
            <a:endParaRPr lang="ru-RU" dirty="0" smtClean="0"/>
          </a:p>
          <a:p>
            <a:r>
              <a:rPr lang="ru-RU" dirty="0" smtClean="0"/>
              <a:t>Бух  </a:t>
            </a:r>
            <a:r>
              <a:rPr lang="ru-RU" dirty="0" err="1" smtClean="0"/>
              <a:t>боцу</a:t>
            </a:r>
            <a:r>
              <a:rPr lang="ru-RU" dirty="0" smtClean="0"/>
              <a:t>  х1орд </a:t>
            </a:r>
            <a:r>
              <a:rPr lang="ru-RU" dirty="0" err="1" smtClean="0"/>
              <a:t>бу</a:t>
            </a:r>
            <a:r>
              <a:rPr lang="ru-RU" dirty="0" smtClean="0"/>
              <a:t> </a:t>
            </a:r>
            <a:r>
              <a:rPr lang="ru-RU" dirty="0" err="1" smtClean="0"/>
              <a:t>хьо</a:t>
            </a:r>
            <a:r>
              <a:rPr lang="ru-RU" dirty="0" smtClean="0"/>
              <a:t>,</a:t>
            </a:r>
          </a:p>
          <a:p>
            <a:r>
              <a:rPr lang="ru-RU" dirty="0" err="1" smtClean="0"/>
              <a:t>Кхин</a:t>
            </a:r>
            <a:r>
              <a:rPr lang="ru-RU" dirty="0" smtClean="0"/>
              <a:t>  </a:t>
            </a:r>
            <a:r>
              <a:rPr lang="ru-RU" dirty="0" err="1" smtClean="0"/>
              <a:t>толош</a:t>
            </a:r>
            <a:r>
              <a:rPr lang="ru-RU" dirty="0" smtClean="0"/>
              <a:t>  </a:t>
            </a:r>
            <a:r>
              <a:rPr lang="ru-RU" dirty="0" err="1" smtClean="0"/>
              <a:t>волчунна</a:t>
            </a:r>
            <a:endParaRPr lang="ru-RU" dirty="0" smtClean="0"/>
          </a:p>
          <a:p>
            <a:r>
              <a:rPr lang="ru-RU" dirty="0" err="1" smtClean="0"/>
              <a:t>Совбаьлла</a:t>
            </a:r>
            <a:r>
              <a:rPr lang="ru-RU" dirty="0" smtClean="0"/>
              <a:t>  г1ирс  </a:t>
            </a:r>
            <a:r>
              <a:rPr lang="ru-RU" dirty="0" err="1" smtClean="0"/>
              <a:t>бу</a:t>
            </a:r>
            <a:r>
              <a:rPr lang="ru-RU" dirty="0" smtClean="0"/>
              <a:t> </a:t>
            </a:r>
            <a:r>
              <a:rPr lang="ru-RU" dirty="0" err="1" smtClean="0"/>
              <a:t>хьо</a:t>
            </a:r>
            <a:endParaRPr lang="ru-RU" dirty="0"/>
          </a:p>
        </p:txBody>
      </p:sp>
      <p:sp>
        <p:nvSpPr>
          <p:cNvPr id="3" name="Прямоугольник 2"/>
          <p:cNvSpPr/>
          <p:nvPr/>
        </p:nvSpPr>
        <p:spPr>
          <a:xfrm>
            <a:off x="1043608" y="188640"/>
            <a:ext cx="6696744" cy="1908215"/>
          </a:xfrm>
          <a:prstGeom prst="rect">
            <a:avLst/>
          </a:prstGeom>
        </p:spPr>
        <p:txBody>
          <a:bodyPr wrap="square">
            <a:spAutoFit/>
          </a:bodyPr>
          <a:lstStyle/>
          <a:p>
            <a:pPr lvl="0"/>
            <a:r>
              <a:rPr lang="ru-RU" sz="2000" b="1" u="sng" dirty="0"/>
              <a:t>«</a:t>
            </a:r>
            <a:r>
              <a:rPr lang="ru-RU" sz="2000" b="1" u="sng" dirty="0" err="1"/>
              <a:t>Дада</a:t>
            </a:r>
            <a:r>
              <a:rPr lang="ru-RU" sz="2000" b="1" u="sng" dirty="0"/>
              <a:t>».</a:t>
            </a:r>
            <a:endParaRPr lang="ru-RU" sz="2000" dirty="0"/>
          </a:p>
          <a:p>
            <a:r>
              <a:rPr lang="ru-RU" sz="2000" dirty="0" err="1"/>
              <a:t>Вайна</a:t>
            </a:r>
            <a:r>
              <a:rPr lang="ru-RU" sz="2000" dirty="0"/>
              <a:t> </a:t>
            </a:r>
            <a:r>
              <a:rPr lang="ru-RU" sz="2000" dirty="0" err="1"/>
              <a:t>вовшийн</a:t>
            </a:r>
            <a:r>
              <a:rPr lang="ru-RU" sz="2000" dirty="0"/>
              <a:t> </a:t>
            </a:r>
            <a:r>
              <a:rPr lang="ru-RU" sz="2000" dirty="0" err="1"/>
              <a:t>цкъа</a:t>
            </a:r>
            <a:r>
              <a:rPr lang="ru-RU" sz="2000" dirty="0"/>
              <a:t> а </a:t>
            </a:r>
            <a:r>
              <a:rPr lang="ru-RU" sz="2000" dirty="0" err="1"/>
              <a:t>вуон</a:t>
            </a:r>
            <a:r>
              <a:rPr lang="ru-RU" sz="2000" dirty="0"/>
              <a:t> </a:t>
            </a:r>
            <a:r>
              <a:rPr lang="ru-RU" sz="2000" dirty="0" err="1"/>
              <a:t>ма</a:t>
            </a:r>
            <a:r>
              <a:rPr lang="ru-RU" sz="2000" dirty="0"/>
              <a:t>  </a:t>
            </a:r>
            <a:r>
              <a:rPr lang="ru-RU" sz="2000" dirty="0" err="1"/>
              <a:t>гойла</a:t>
            </a:r>
            <a:r>
              <a:rPr lang="ru-RU" sz="2000" dirty="0"/>
              <a:t>,</a:t>
            </a:r>
          </a:p>
          <a:p>
            <a:r>
              <a:rPr lang="ru-RU" sz="2000" dirty="0" err="1"/>
              <a:t>Дахарехь</a:t>
            </a:r>
            <a:r>
              <a:rPr lang="ru-RU" sz="2000" dirty="0"/>
              <a:t>  </a:t>
            </a:r>
            <a:r>
              <a:rPr lang="ru-RU" sz="2000" dirty="0" err="1"/>
              <a:t>замано</a:t>
            </a:r>
            <a:r>
              <a:rPr lang="ru-RU" sz="2000" dirty="0"/>
              <a:t>  </a:t>
            </a:r>
            <a:r>
              <a:rPr lang="ru-RU" sz="2000" dirty="0" err="1"/>
              <a:t>хьо</a:t>
            </a:r>
            <a:r>
              <a:rPr lang="ru-RU" sz="2000" dirty="0"/>
              <a:t>  </a:t>
            </a:r>
            <a:r>
              <a:rPr lang="ru-RU" sz="2000" dirty="0" err="1"/>
              <a:t>ирсе</a:t>
            </a:r>
            <a:r>
              <a:rPr lang="ru-RU" sz="2000" dirty="0"/>
              <a:t>  </a:t>
            </a:r>
            <a:r>
              <a:rPr lang="ru-RU" sz="2000" dirty="0" err="1"/>
              <a:t>войла</a:t>
            </a:r>
            <a:endParaRPr lang="ru-RU" sz="2000" dirty="0"/>
          </a:p>
          <a:p>
            <a:r>
              <a:rPr lang="ru-RU" sz="2000" dirty="0"/>
              <a:t>Нагахь  ас  вас  </a:t>
            </a:r>
            <a:r>
              <a:rPr lang="ru-RU" sz="2000" dirty="0" err="1"/>
              <a:t>йинехь</a:t>
            </a:r>
            <a:r>
              <a:rPr lang="ru-RU" sz="2000" dirty="0"/>
              <a:t> , </a:t>
            </a:r>
            <a:r>
              <a:rPr lang="ru-RU" sz="2000" dirty="0" err="1"/>
              <a:t>къинтеравала</a:t>
            </a:r>
            <a:endParaRPr lang="ru-RU" sz="2000" dirty="0"/>
          </a:p>
          <a:p>
            <a:r>
              <a:rPr lang="ru-RU" sz="2000" dirty="0" err="1"/>
              <a:t>Декъала</a:t>
            </a:r>
            <a:r>
              <a:rPr lang="ru-RU" sz="2000" dirty="0"/>
              <a:t> хила </a:t>
            </a:r>
            <a:r>
              <a:rPr lang="ru-RU" sz="2000" dirty="0" err="1"/>
              <a:t>хьо</a:t>
            </a:r>
            <a:r>
              <a:rPr lang="ru-RU" sz="2000" dirty="0"/>
              <a:t>, </a:t>
            </a:r>
            <a:r>
              <a:rPr lang="ru-RU" sz="2000" dirty="0" err="1"/>
              <a:t>Са</a:t>
            </a:r>
            <a:r>
              <a:rPr lang="ru-RU" sz="2000" dirty="0"/>
              <a:t> </a:t>
            </a:r>
            <a:r>
              <a:rPr lang="ru-RU" sz="2000" dirty="0" err="1"/>
              <a:t>хьоме</a:t>
            </a:r>
            <a:r>
              <a:rPr lang="ru-RU" sz="2000" dirty="0"/>
              <a:t> </a:t>
            </a:r>
            <a:r>
              <a:rPr lang="ru-RU" sz="2000" dirty="0" err="1"/>
              <a:t>Дада</a:t>
            </a:r>
            <a:r>
              <a:rPr lang="ru-RU" sz="2000" dirty="0"/>
              <a:t>!</a:t>
            </a:r>
          </a:p>
          <a:p>
            <a:endParaRPr lang="ru-RU" dirty="0"/>
          </a:p>
        </p:txBody>
      </p:sp>
      <p:sp>
        <p:nvSpPr>
          <p:cNvPr id="5" name="Прямоугольник 4"/>
          <p:cNvSpPr/>
          <p:nvPr/>
        </p:nvSpPr>
        <p:spPr>
          <a:xfrm>
            <a:off x="1043608" y="2118694"/>
            <a:ext cx="4572000" cy="1870512"/>
          </a:xfrm>
          <a:prstGeom prst="rect">
            <a:avLst/>
          </a:prstGeom>
        </p:spPr>
        <p:txBody>
          <a:bodyPr>
            <a:spAutoFit/>
          </a:bodyPr>
          <a:lstStyle/>
          <a:p>
            <a:pPr marL="342900" lvl="0" indent="-342900">
              <a:lnSpc>
                <a:spcPct val="107000"/>
              </a:lnSpc>
              <a:spcAft>
                <a:spcPts val="0"/>
              </a:spcAft>
              <a:buFont typeface="+mj-lt"/>
              <a:buAutoNum type="arabicPeriod"/>
            </a:pPr>
            <a:r>
              <a:rPr lang="ru-RU" b="1" u="sng" dirty="0">
                <a:latin typeface="Calibri" panose="020F0502020204030204" pitchFamily="34" charset="0"/>
                <a:ea typeface="Calibri" panose="020F0502020204030204" pitchFamily="34" charset="0"/>
                <a:cs typeface="Times New Roman" panose="02020603050405020304" pitchFamily="18" charset="0"/>
              </a:rPr>
              <a:t>«Нана».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latin typeface="Calibri" panose="020F0502020204030204" pitchFamily="34" charset="0"/>
                <a:ea typeface="Calibri" panose="020F0502020204030204" pitchFamily="34" charset="0"/>
                <a:cs typeface="Times New Roman" panose="02020603050405020304" pitchFamily="18" charset="0"/>
              </a:rPr>
              <a:t>Б1аргаш  </a:t>
            </a:r>
            <a:r>
              <a:rPr lang="ru-RU" dirty="0" err="1">
                <a:latin typeface="Calibri" panose="020F0502020204030204" pitchFamily="34" charset="0"/>
                <a:ea typeface="Calibri" panose="020F0502020204030204" pitchFamily="34" charset="0"/>
                <a:cs typeface="Times New Roman" panose="02020603050405020304" pitchFamily="18" charset="0"/>
              </a:rPr>
              <a:t>чуьру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йовхоно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кийрара</a:t>
            </a:r>
            <a:r>
              <a:rPr lang="ru-RU" dirty="0">
                <a:latin typeface="Calibri" panose="020F0502020204030204" pitchFamily="34" charset="0"/>
                <a:ea typeface="Calibri" panose="020F0502020204030204" pitchFamily="34" charset="0"/>
                <a:cs typeface="Times New Roman" panose="02020603050405020304" pitchFamily="18" charset="0"/>
              </a:rPr>
              <a:t>  дог  </a:t>
            </a:r>
            <a:r>
              <a:rPr lang="ru-RU" dirty="0" err="1">
                <a:latin typeface="Calibri" panose="020F0502020204030204" pitchFamily="34" charset="0"/>
                <a:ea typeface="Calibri" panose="020F0502020204030204" pitchFamily="34" charset="0"/>
                <a:cs typeface="Times New Roman" panose="02020603050405020304" pitchFamily="18" charset="0"/>
              </a:rPr>
              <a:t>дохдо</a:t>
            </a:r>
            <a:r>
              <a:rPr lang="ru-RU" dirty="0">
                <a:latin typeface="Calibri" panose="020F0502020204030204" pitchFamily="34"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err="1">
                <a:latin typeface="Calibri" panose="020F0502020204030204" pitchFamily="34" charset="0"/>
                <a:ea typeface="Calibri" panose="020F0502020204030204" pitchFamily="34" charset="0"/>
                <a:cs typeface="Times New Roman" panose="02020603050405020304" pitchFamily="18" charset="0"/>
              </a:rPr>
              <a:t>Буьйцучу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матто</a:t>
            </a:r>
            <a:r>
              <a:rPr lang="ru-RU" dirty="0">
                <a:latin typeface="Calibri" panose="020F0502020204030204" pitchFamily="34" charset="0"/>
                <a:ea typeface="Calibri" panose="020F0502020204030204" pitchFamily="34" charset="0"/>
                <a:cs typeface="Times New Roman" panose="02020603050405020304" pitchFamily="18" charset="0"/>
              </a:rPr>
              <a:t> дог  </a:t>
            </a:r>
            <a:r>
              <a:rPr lang="ru-RU" dirty="0" err="1">
                <a:latin typeface="Calibri" panose="020F0502020204030204" pitchFamily="34" charset="0"/>
                <a:ea typeface="Calibri" panose="020F0502020204030204" pitchFamily="34" charset="0"/>
                <a:cs typeface="Times New Roman" panose="02020603050405020304" pitchFamily="18" charset="0"/>
              </a:rPr>
              <a:t>ловзадоху</a:t>
            </a:r>
            <a:r>
              <a:rPr lang="ru-RU" dirty="0">
                <a:latin typeface="Calibri" panose="020F0502020204030204" pitchFamily="34"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err="1">
                <a:latin typeface="Calibri" panose="020F0502020204030204" pitchFamily="34" charset="0"/>
                <a:ea typeface="Calibri" panose="020F0502020204030204" pitchFamily="34" charset="0"/>
                <a:cs typeface="Times New Roman" panose="02020603050405020304" pitchFamily="18" charset="0"/>
              </a:rPr>
              <a:t>Нанас</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йина</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чов</a:t>
            </a:r>
            <a:r>
              <a:rPr lang="ru-RU" dirty="0">
                <a:latin typeface="Calibri" panose="020F0502020204030204" pitchFamily="34" charset="0"/>
                <a:ea typeface="Calibri" panose="020F0502020204030204" pitchFamily="34" charset="0"/>
                <a:cs typeface="Times New Roman" panose="02020603050405020304" pitchFamily="18" charset="0"/>
              </a:rPr>
              <a:t>  лаза  </a:t>
            </a:r>
            <a:r>
              <a:rPr lang="ru-RU" dirty="0" err="1">
                <a:latin typeface="Calibri" panose="020F0502020204030204" pitchFamily="34" charset="0"/>
                <a:ea typeface="Calibri" panose="020F0502020204030204" pitchFamily="34" charset="0"/>
                <a:cs typeface="Times New Roman" panose="02020603050405020304" pitchFamily="18" charset="0"/>
              </a:rPr>
              <a:t>ца</a:t>
            </a:r>
            <a:r>
              <a:rPr lang="ru-RU" dirty="0">
                <a:latin typeface="Calibri" panose="020F0502020204030204" pitchFamily="34" charset="0"/>
                <a:ea typeface="Calibri" panose="020F0502020204030204" pitchFamily="34" charset="0"/>
                <a:cs typeface="Times New Roman" panose="02020603050405020304" pitchFamily="18" charset="0"/>
              </a:rPr>
              <a:t> лозу.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err="1">
                <a:latin typeface="Calibri" panose="020F0502020204030204" pitchFamily="34" charset="0"/>
                <a:ea typeface="Calibri" panose="020F0502020204030204" pitchFamily="34" charset="0"/>
                <a:cs typeface="Times New Roman" panose="02020603050405020304" pitchFamily="18" charset="0"/>
              </a:rPr>
              <a:t>Цуьнан</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сий</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динарг</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лорур</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махко</a:t>
            </a:r>
            <a:r>
              <a:rPr lang="ru-RU" dirty="0">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978" y="4011045"/>
            <a:ext cx="4992830" cy="2808467"/>
          </a:xfrm>
          <a:prstGeom prst="rect">
            <a:avLst/>
          </a:prstGeom>
        </p:spPr>
      </p:pic>
    </p:spTree>
    <p:extLst>
      <p:ext uri="{BB962C8B-B14F-4D97-AF65-F5344CB8AC3E}">
        <p14:creationId xmlns:p14="http://schemas.microsoft.com/office/powerpoint/2010/main" val="403892764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4856979" y="6801061"/>
            <a:ext cx="45719" cy="61844"/>
          </a:xfrm>
          <a:prstGeom prst="rect">
            <a:avLst/>
          </a:prstGeom>
          <a:noFill/>
          <a:ln w="9525">
            <a:noFill/>
            <a:miter lim="800000"/>
            <a:headEnd/>
            <a:tailEnd/>
          </a:ln>
          <a:effectLst/>
        </p:spPr>
      </p:pic>
      <p:sp>
        <p:nvSpPr>
          <p:cNvPr id="3" name="Прямоугольник 2"/>
          <p:cNvSpPr/>
          <p:nvPr/>
        </p:nvSpPr>
        <p:spPr>
          <a:xfrm>
            <a:off x="1115616" y="260648"/>
            <a:ext cx="7632848" cy="5970865"/>
          </a:xfrm>
          <a:prstGeom prst="rect">
            <a:avLst/>
          </a:prstGeom>
        </p:spPr>
        <p:txBody>
          <a:bodyPr wrap="square">
            <a:spAutoFit/>
          </a:bodyPr>
          <a:lstStyle/>
          <a:p>
            <a:pPr lvl="0" algn="ctr"/>
            <a:r>
              <a:rPr lang="ru-RU" sz="2800" b="1" i="1" u="sng" dirty="0"/>
              <a:t>«</a:t>
            </a:r>
            <a:r>
              <a:rPr lang="ru-RU" sz="2800" b="1" i="1" u="sng" dirty="0" err="1"/>
              <a:t>Ден</a:t>
            </a:r>
            <a:r>
              <a:rPr lang="ru-RU" sz="2800" b="1" i="1" u="sng" dirty="0"/>
              <a:t>  </a:t>
            </a:r>
            <a:r>
              <a:rPr lang="ru-RU" sz="2800" b="1" i="1" u="sng" dirty="0" err="1"/>
              <a:t>весет</a:t>
            </a:r>
            <a:r>
              <a:rPr lang="ru-RU" sz="2800" b="1" i="1" u="sng" dirty="0"/>
              <a:t>»  </a:t>
            </a:r>
            <a:endParaRPr lang="en-US" sz="2800" b="1" i="1" u="sng" dirty="0" smtClean="0"/>
          </a:p>
          <a:p>
            <a:pPr lvl="0" algn="ctr"/>
            <a:endParaRPr lang="ru-RU" sz="1600" dirty="0"/>
          </a:p>
          <a:p>
            <a:r>
              <a:rPr lang="ru-RU" sz="1600" b="1" i="1" dirty="0"/>
              <a:t>   </a:t>
            </a:r>
            <a:r>
              <a:rPr lang="ru-RU" sz="1600" dirty="0" err="1"/>
              <a:t>Цхьана</a:t>
            </a:r>
            <a:r>
              <a:rPr lang="ru-RU" sz="1600" dirty="0"/>
              <a:t>  стеган  ворх1  к1ант </a:t>
            </a:r>
            <a:r>
              <a:rPr lang="ru-RU" sz="1600" dirty="0" err="1"/>
              <a:t>хилла</a:t>
            </a:r>
            <a:r>
              <a:rPr lang="ru-RU" sz="1600" dirty="0"/>
              <a:t>.  </a:t>
            </a:r>
            <a:r>
              <a:rPr lang="ru-RU" sz="1600" dirty="0" err="1"/>
              <a:t>Мацца</a:t>
            </a:r>
            <a:r>
              <a:rPr lang="ru-RU" sz="1600" dirty="0"/>
              <a:t> а, </a:t>
            </a:r>
            <a:r>
              <a:rPr lang="ru-RU" sz="1600" dirty="0" err="1"/>
              <a:t>шех</a:t>
            </a:r>
            <a:r>
              <a:rPr lang="ru-RU" sz="1600" dirty="0"/>
              <a:t> лен  </a:t>
            </a:r>
            <a:r>
              <a:rPr lang="ru-RU" sz="1600" dirty="0" err="1"/>
              <a:t>цамгар</a:t>
            </a:r>
            <a:r>
              <a:rPr lang="ru-RU" sz="1600" dirty="0"/>
              <a:t>  </a:t>
            </a:r>
            <a:r>
              <a:rPr lang="ru-RU" sz="1600" dirty="0" err="1"/>
              <a:t>кхетча</a:t>
            </a:r>
            <a:r>
              <a:rPr lang="ru-RU" sz="1600" dirty="0"/>
              <a:t>, </a:t>
            </a:r>
            <a:r>
              <a:rPr lang="ru-RU" sz="1600" dirty="0" err="1"/>
              <a:t>дас</a:t>
            </a:r>
            <a:r>
              <a:rPr lang="ru-RU" sz="1600" dirty="0"/>
              <a:t>, </a:t>
            </a:r>
            <a:r>
              <a:rPr lang="ru-RU" sz="1600" dirty="0" err="1"/>
              <a:t>кхайкхина</a:t>
            </a:r>
            <a:r>
              <a:rPr lang="ru-RU" sz="1600" dirty="0"/>
              <a:t> и ворх1е  к1ант  т1е  а </a:t>
            </a:r>
            <a:r>
              <a:rPr lang="ru-RU" sz="1600" dirty="0" err="1"/>
              <a:t>валийна</a:t>
            </a:r>
            <a:r>
              <a:rPr lang="ru-RU" sz="1600" dirty="0"/>
              <a:t>, </a:t>
            </a:r>
            <a:r>
              <a:rPr lang="ru-RU" sz="1600" dirty="0" err="1"/>
              <a:t>цаьрга</a:t>
            </a:r>
            <a:r>
              <a:rPr lang="ru-RU" sz="1600" dirty="0"/>
              <a:t> </a:t>
            </a:r>
            <a:r>
              <a:rPr lang="ru-RU" sz="1600" dirty="0" err="1"/>
              <a:t>аьлла</a:t>
            </a:r>
            <a:r>
              <a:rPr lang="ru-RU" sz="1600" dirty="0"/>
              <a:t>:</a:t>
            </a:r>
          </a:p>
          <a:p>
            <a:r>
              <a:rPr lang="ru-RU" sz="1600" dirty="0"/>
              <a:t>    -Ворх1е а, </a:t>
            </a:r>
            <a:r>
              <a:rPr lang="ru-RU" sz="1600" dirty="0" err="1"/>
              <a:t>ваха</a:t>
            </a:r>
            <a:r>
              <a:rPr lang="ru-RU" sz="1600" dirty="0"/>
              <a:t> а г1ой, </a:t>
            </a:r>
            <a:r>
              <a:rPr lang="ru-RU" sz="1600" dirty="0" err="1"/>
              <a:t>цхьацца</a:t>
            </a:r>
            <a:r>
              <a:rPr lang="ru-RU" sz="1600" dirty="0"/>
              <a:t> </a:t>
            </a:r>
            <a:r>
              <a:rPr lang="ru-RU" sz="1600" dirty="0" err="1"/>
              <a:t>сара</a:t>
            </a:r>
            <a:r>
              <a:rPr lang="ru-RU" sz="1600" dirty="0"/>
              <a:t> а </a:t>
            </a:r>
            <a:r>
              <a:rPr lang="ru-RU" sz="1600" dirty="0" err="1"/>
              <a:t>бахьаш</a:t>
            </a:r>
            <a:r>
              <a:rPr lang="ru-RU" sz="1600" dirty="0"/>
              <a:t> </a:t>
            </a:r>
            <a:r>
              <a:rPr lang="ru-RU" sz="1600" dirty="0" err="1"/>
              <a:t>чувола</a:t>
            </a:r>
            <a:r>
              <a:rPr lang="ru-RU" sz="1600" dirty="0"/>
              <a:t>, ас, </a:t>
            </a:r>
            <a:r>
              <a:rPr lang="ru-RU" sz="1600" dirty="0" err="1"/>
              <a:t>суо</a:t>
            </a:r>
            <a:r>
              <a:rPr lang="ru-RU" sz="1600" dirty="0"/>
              <a:t> </a:t>
            </a:r>
            <a:r>
              <a:rPr lang="ru-RU" sz="1600" dirty="0" err="1"/>
              <a:t>валале</a:t>
            </a:r>
            <a:r>
              <a:rPr lang="ru-RU" sz="1600" dirty="0"/>
              <a:t> , </a:t>
            </a:r>
            <a:r>
              <a:rPr lang="ru-RU" sz="1600" dirty="0" err="1"/>
              <a:t>цхьа</a:t>
            </a:r>
            <a:r>
              <a:rPr lang="ru-RU" sz="1600" dirty="0"/>
              <a:t>  </a:t>
            </a:r>
            <a:r>
              <a:rPr lang="ru-RU" sz="1600" dirty="0" err="1"/>
              <a:t>весет</a:t>
            </a:r>
            <a:r>
              <a:rPr lang="ru-RU" sz="1600" dirty="0"/>
              <a:t> </a:t>
            </a:r>
            <a:r>
              <a:rPr lang="ru-RU" sz="1600" dirty="0" err="1"/>
              <a:t>дийр</a:t>
            </a:r>
            <a:r>
              <a:rPr lang="ru-RU" sz="1600" dirty="0"/>
              <a:t> </a:t>
            </a:r>
            <a:r>
              <a:rPr lang="ru-RU" sz="1600" dirty="0" err="1"/>
              <a:t>ду</a:t>
            </a:r>
            <a:r>
              <a:rPr lang="ru-RU" sz="1600" dirty="0"/>
              <a:t> </a:t>
            </a:r>
            <a:r>
              <a:rPr lang="ru-RU" sz="1600" dirty="0" err="1"/>
              <a:t>шуьга</a:t>
            </a:r>
            <a:r>
              <a:rPr lang="ru-RU" sz="1600" dirty="0"/>
              <a:t>!</a:t>
            </a:r>
          </a:p>
          <a:p>
            <a:r>
              <a:rPr lang="ru-RU" sz="1600" dirty="0"/>
              <a:t>     </a:t>
            </a:r>
            <a:r>
              <a:rPr lang="ru-RU" sz="1600" dirty="0" err="1"/>
              <a:t>Цхьацца</a:t>
            </a:r>
            <a:r>
              <a:rPr lang="ru-RU" sz="1600" dirty="0"/>
              <a:t>  </a:t>
            </a:r>
            <a:r>
              <a:rPr lang="ru-RU" sz="1600" dirty="0" err="1"/>
              <a:t>сара</a:t>
            </a:r>
            <a:r>
              <a:rPr lang="ru-RU" sz="1600" dirty="0"/>
              <a:t>  а  </a:t>
            </a:r>
            <a:r>
              <a:rPr lang="ru-RU" sz="1600" dirty="0" err="1"/>
              <a:t>бахьаш</a:t>
            </a:r>
            <a:r>
              <a:rPr lang="ru-RU" sz="1600" dirty="0"/>
              <a:t>,  ворх1е а чу а </a:t>
            </a:r>
            <a:r>
              <a:rPr lang="ru-RU" sz="1600" dirty="0" err="1"/>
              <a:t>веана</a:t>
            </a:r>
            <a:r>
              <a:rPr lang="ru-RU" sz="1600" dirty="0"/>
              <a:t>, </a:t>
            </a:r>
            <a:r>
              <a:rPr lang="ru-RU" sz="1600" dirty="0" err="1"/>
              <a:t>дена</a:t>
            </a:r>
            <a:r>
              <a:rPr lang="ru-RU" sz="1600" dirty="0"/>
              <a:t>  </a:t>
            </a:r>
            <a:r>
              <a:rPr lang="ru-RU" sz="1600" dirty="0" err="1"/>
              <a:t>хьалхха</a:t>
            </a:r>
            <a:r>
              <a:rPr lang="ru-RU" sz="1600" dirty="0"/>
              <a:t>  д1ах1оьттина.</a:t>
            </a:r>
          </a:p>
          <a:p>
            <a:r>
              <a:rPr lang="ru-RU" sz="1600" dirty="0"/>
              <a:t>     </a:t>
            </a:r>
            <a:r>
              <a:rPr lang="ru-RU" sz="1600" dirty="0" err="1"/>
              <a:t>Дас</a:t>
            </a:r>
            <a:r>
              <a:rPr lang="ru-RU" sz="1600" dirty="0"/>
              <a:t> </a:t>
            </a:r>
            <a:r>
              <a:rPr lang="ru-RU" sz="1600" dirty="0" err="1"/>
              <a:t>аьлла</a:t>
            </a:r>
            <a:r>
              <a:rPr lang="ru-RU" sz="1600" dirty="0"/>
              <a:t>: «И ворх1е а </a:t>
            </a:r>
            <a:r>
              <a:rPr lang="ru-RU" sz="1600" dirty="0" err="1"/>
              <a:t>сара</a:t>
            </a:r>
            <a:r>
              <a:rPr lang="ru-RU" sz="1600" dirty="0"/>
              <a:t> </a:t>
            </a:r>
            <a:r>
              <a:rPr lang="ru-RU" sz="1600" dirty="0" err="1"/>
              <a:t>вовшах</a:t>
            </a:r>
            <a:r>
              <a:rPr lang="ru-RU" sz="1600" dirty="0"/>
              <a:t>  а  </a:t>
            </a:r>
            <a:r>
              <a:rPr lang="ru-RU" sz="1600" dirty="0" err="1"/>
              <a:t>тохий</a:t>
            </a:r>
            <a:r>
              <a:rPr lang="ru-RU" sz="1600" dirty="0"/>
              <a:t>, т1ийриг  а   </a:t>
            </a:r>
            <a:r>
              <a:rPr lang="ru-RU" sz="1600" dirty="0" err="1"/>
              <a:t>хьарчаей</a:t>
            </a:r>
            <a:r>
              <a:rPr lang="ru-RU" sz="1600" dirty="0"/>
              <a:t>,  </a:t>
            </a:r>
            <a:r>
              <a:rPr lang="ru-RU" sz="1600" dirty="0" err="1"/>
              <a:t>цхьаъ</a:t>
            </a:r>
            <a:r>
              <a:rPr lang="ru-RU" sz="1600" dirty="0"/>
              <a:t> </a:t>
            </a:r>
            <a:r>
              <a:rPr lang="ru-RU" sz="1600" dirty="0" err="1"/>
              <a:t>биэ</a:t>
            </a:r>
            <a:r>
              <a:rPr lang="ru-RU" sz="1600" dirty="0"/>
              <a:t>.</a:t>
            </a:r>
          </a:p>
          <a:p>
            <a:r>
              <a:rPr lang="ru-RU" sz="1600" dirty="0"/>
              <a:t>     </a:t>
            </a:r>
            <a:r>
              <a:rPr lang="ru-RU" sz="1600" dirty="0" err="1"/>
              <a:t>Шайга</a:t>
            </a:r>
            <a:r>
              <a:rPr lang="ru-RU" sz="1600" dirty="0"/>
              <a:t>  </a:t>
            </a:r>
            <a:r>
              <a:rPr lang="ru-RU" sz="1600" dirty="0" err="1"/>
              <a:t>аьлларг</a:t>
            </a:r>
            <a:r>
              <a:rPr lang="ru-RU" sz="1600" dirty="0"/>
              <a:t>   дина  к1енташа.</a:t>
            </a:r>
          </a:p>
          <a:p>
            <a:r>
              <a:rPr lang="ru-RU" sz="1600" dirty="0"/>
              <a:t>     </a:t>
            </a:r>
            <a:r>
              <a:rPr lang="ru-RU" sz="1600" dirty="0" err="1"/>
              <a:t>Дас</a:t>
            </a:r>
            <a:r>
              <a:rPr lang="ru-RU" sz="1600" dirty="0"/>
              <a:t>  </a:t>
            </a:r>
            <a:r>
              <a:rPr lang="ru-RU" sz="1600" dirty="0" err="1"/>
              <a:t>воккхахволчу</a:t>
            </a:r>
            <a:r>
              <a:rPr lang="ru-RU" sz="1600" dirty="0"/>
              <a:t>  к1анте </a:t>
            </a:r>
            <a:r>
              <a:rPr lang="ru-RU" sz="1600" dirty="0" err="1"/>
              <a:t>аьлла</a:t>
            </a:r>
            <a:r>
              <a:rPr lang="ru-RU" sz="1600" dirty="0"/>
              <a:t>:</a:t>
            </a:r>
          </a:p>
          <a:p>
            <a:r>
              <a:rPr lang="ru-RU" sz="1600" dirty="0"/>
              <a:t>     -</a:t>
            </a:r>
            <a:r>
              <a:rPr lang="ru-RU" sz="1600" dirty="0" err="1"/>
              <a:t>Схьаэцал</a:t>
            </a:r>
            <a:r>
              <a:rPr lang="ru-RU" sz="1600" dirty="0"/>
              <a:t> , </a:t>
            </a:r>
            <a:r>
              <a:rPr lang="ru-RU" sz="1600" dirty="0" err="1"/>
              <a:t>къант</a:t>
            </a:r>
            <a:r>
              <a:rPr lang="ru-RU" sz="1600" dirty="0"/>
              <a:t>, </a:t>
            </a:r>
            <a:r>
              <a:rPr lang="ru-RU" sz="1600" dirty="0" err="1"/>
              <a:t>уьш</a:t>
            </a:r>
            <a:r>
              <a:rPr lang="ru-RU" sz="1600" dirty="0"/>
              <a:t>  </a:t>
            </a:r>
            <a:r>
              <a:rPr lang="ru-RU" sz="1600" dirty="0" err="1"/>
              <a:t>кагдан</a:t>
            </a:r>
            <a:r>
              <a:rPr lang="ru-RU" sz="1600" dirty="0"/>
              <a:t>  </a:t>
            </a:r>
            <a:r>
              <a:rPr lang="ru-RU" sz="1600" dirty="0" err="1"/>
              <a:t>хьажал</a:t>
            </a:r>
            <a:r>
              <a:rPr lang="ru-RU" sz="1600" dirty="0"/>
              <a:t>.</a:t>
            </a:r>
          </a:p>
          <a:p>
            <a:r>
              <a:rPr lang="ru-RU" sz="1600" dirty="0"/>
              <a:t>     </a:t>
            </a:r>
            <a:r>
              <a:rPr lang="ru-RU" sz="1600" dirty="0" err="1"/>
              <a:t>Цу</a:t>
            </a:r>
            <a:r>
              <a:rPr lang="ru-RU" sz="1600" dirty="0"/>
              <a:t>  </a:t>
            </a:r>
            <a:r>
              <a:rPr lang="ru-RU" sz="1600" dirty="0" err="1"/>
              <a:t>серех</a:t>
            </a:r>
            <a:r>
              <a:rPr lang="ru-RU" sz="1600" dirty="0"/>
              <a:t> дина  </a:t>
            </a:r>
            <a:r>
              <a:rPr lang="ru-RU" sz="1600" dirty="0" err="1"/>
              <a:t>девзиг</a:t>
            </a:r>
            <a:r>
              <a:rPr lang="ru-RU" sz="1600" dirty="0"/>
              <a:t>, гола т1е а те1ош, </a:t>
            </a:r>
            <a:r>
              <a:rPr lang="ru-RU" sz="1600" dirty="0" err="1"/>
              <a:t>кагдан</a:t>
            </a:r>
            <a:r>
              <a:rPr lang="ru-RU" sz="1600" dirty="0"/>
              <a:t> г1ертарх, </a:t>
            </a:r>
            <a:r>
              <a:rPr lang="ru-RU" sz="1600" dirty="0" err="1"/>
              <a:t>ца</a:t>
            </a:r>
            <a:r>
              <a:rPr lang="ru-RU" sz="1600" dirty="0"/>
              <a:t> </a:t>
            </a:r>
            <a:r>
              <a:rPr lang="ru-RU" sz="1600" dirty="0" err="1"/>
              <a:t>кагделла</a:t>
            </a:r>
            <a:r>
              <a:rPr lang="ru-RU" sz="1600" dirty="0"/>
              <a:t> к1анте.</a:t>
            </a:r>
          </a:p>
          <a:p>
            <a:r>
              <a:rPr lang="ru-RU" sz="1600" dirty="0"/>
              <a:t>     </a:t>
            </a:r>
            <a:r>
              <a:rPr lang="ru-RU" sz="1600" dirty="0" err="1"/>
              <a:t>Цуьнга</a:t>
            </a:r>
            <a:r>
              <a:rPr lang="ru-RU" sz="1600" dirty="0"/>
              <a:t> </a:t>
            </a:r>
            <a:r>
              <a:rPr lang="ru-RU" sz="1600" dirty="0" err="1"/>
              <a:t>санна</a:t>
            </a:r>
            <a:r>
              <a:rPr lang="ru-RU" sz="1600" dirty="0"/>
              <a:t> ,  </a:t>
            </a:r>
            <a:r>
              <a:rPr lang="ru-RU" sz="1600" dirty="0" err="1"/>
              <a:t>вукху</a:t>
            </a:r>
            <a:r>
              <a:rPr lang="ru-RU" sz="1600" dirty="0"/>
              <a:t>  </a:t>
            </a:r>
            <a:r>
              <a:rPr lang="ru-RU" sz="1600" dirty="0" err="1"/>
              <a:t>вежаршка</a:t>
            </a:r>
            <a:r>
              <a:rPr lang="ru-RU" sz="1600" dirty="0"/>
              <a:t> а  </a:t>
            </a:r>
            <a:r>
              <a:rPr lang="ru-RU" sz="1600" dirty="0" err="1"/>
              <a:t>аьлла</a:t>
            </a:r>
            <a:r>
              <a:rPr lang="ru-RU" sz="1600" dirty="0"/>
              <a:t>,  </a:t>
            </a:r>
            <a:r>
              <a:rPr lang="ru-RU" sz="1600" dirty="0" err="1"/>
              <a:t>цаьрга</a:t>
            </a:r>
            <a:r>
              <a:rPr lang="ru-RU" sz="1600" dirty="0"/>
              <a:t> а, </a:t>
            </a:r>
            <a:r>
              <a:rPr lang="ru-RU" sz="1600" dirty="0" err="1"/>
              <a:t>цхаьнгга</a:t>
            </a:r>
            <a:r>
              <a:rPr lang="ru-RU" sz="1600" dirty="0"/>
              <a:t> а </a:t>
            </a:r>
            <a:r>
              <a:rPr lang="ru-RU" sz="1600" dirty="0" err="1"/>
              <a:t>ца</a:t>
            </a:r>
            <a:r>
              <a:rPr lang="ru-RU" sz="1600" dirty="0"/>
              <a:t> </a:t>
            </a:r>
            <a:r>
              <a:rPr lang="ru-RU" sz="1600" dirty="0" err="1"/>
              <a:t>кагделла</a:t>
            </a:r>
            <a:r>
              <a:rPr lang="ru-RU" sz="1600" dirty="0"/>
              <a:t> </a:t>
            </a:r>
            <a:r>
              <a:rPr lang="ru-RU" sz="1600" dirty="0" err="1"/>
              <a:t>девзиг</a:t>
            </a:r>
            <a:r>
              <a:rPr lang="ru-RU" sz="1600" dirty="0"/>
              <a:t>.</a:t>
            </a:r>
          </a:p>
          <a:p>
            <a:r>
              <a:rPr lang="ru-RU" sz="1600" dirty="0"/>
              <a:t>     Т1аккха  </a:t>
            </a:r>
            <a:r>
              <a:rPr lang="ru-RU" sz="1600" dirty="0" err="1"/>
              <a:t>дас</a:t>
            </a:r>
            <a:r>
              <a:rPr lang="ru-RU" sz="1600" dirty="0"/>
              <a:t>  </a:t>
            </a:r>
            <a:r>
              <a:rPr lang="ru-RU" sz="1600" dirty="0" err="1"/>
              <a:t>аьлла</a:t>
            </a:r>
            <a:r>
              <a:rPr lang="ru-RU" sz="1600" dirty="0"/>
              <a:t>:</a:t>
            </a:r>
          </a:p>
          <a:p>
            <a:r>
              <a:rPr lang="ru-RU" sz="1600" dirty="0"/>
              <a:t>     -И х1ора </a:t>
            </a:r>
            <a:r>
              <a:rPr lang="ru-RU" sz="1600" dirty="0" err="1"/>
              <a:t>сара</a:t>
            </a:r>
            <a:r>
              <a:rPr lang="ru-RU" sz="1600" dirty="0"/>
              <a:t> </a:t>
            </a:r>
            <a:r>
              <a:rPr lang="ru-RU" sz="1600" dirty="0" err="1"/>
              <a:t>къаста</a:t>
            </a:r>
            <a:r>
              <a:rPr lang="ru-RU" sz="1600" dirty="0"/>
              <a:t> а бай, </a:t>
            </a:r>
            <a:r>
              <a:rPr lang="ru-RU" sz="1600" dirty="0" err="1"/>
              <a:t>ша</a:t>
            </a:r>
            <a:r>
              <a:rPr lang="ru-RU" sz="1600" dirty="0"/>
              <a:t> - </a:t>
            </a:r>
            <a:r>
              <a:rPr lang="ru-RU" sz="1600" dirty="0" err="1"/>
              <a:t>ша</a:t>
            </a:r>
            <a:r>
              <a:rPr lang="ru-RU" sz="1600" dirty="0"/>
              <a:t> а </a:t>
            </a:r>
            <a:r>
              <a:rPr lang="ru-RU" sz="1600" dirty="0" err="1"/>
              <a:t>баккхий</a:t>
            </a:r>
            <a:r>
              <a:rPr lang="ru-RU" sz="1600" dirty="0"/>
              <a:t>,  </a:t>
            </a:r>
            <a:r>
              <a:rPr lang="ru-RU" sz="1600" dirty="0" err="1"/>
              <a:t>хьовсал</a:t>
            </a:r>
            <a:r>
              <a:rPr lang="ru-RU" sz="1600" dirty="0"/>
              <a:t>  </a:t>
            </a:r>
            <a:r>
              <a:rPr lang="ru-RU" sz="1600" dirty="0" err="1"/>
              <a:t>шайга</a:t>
            </a:r>
            <a:r>
              <a:rPr lang="ru-RU" sz="1600" dirty="0"/>
              <a:t>  </a:t>
            </a:r>
            <a:r>
              <a:rPr lang="ru-RU" sz="1600" dirty="0" err="1"/>
              <a:t>уьш</a:t>
            </a:r>
            <a:r>
              <a:rPr lang="ru-RU" sz="1600" dirty="0"/>
              <a:t>  </a:t>
            </a:r>
            <a:r>
              <a:rPr lang="ru-RU" sz="1600" dirty="0" err="1"/>
              <a:t>кеглой</a:t>
            </a:r>
            <a:r>
              <a:rPr lang="ru-RU" sz="1600" dirty="0"/>
              <a:t>.</a:t>
            </a:r>
          </a:p>
          <a:p>
            <a:r>
              <a:rPr lang="ru-RU" sz="1600" dirty="0"/>
              <a:t>      </a:t>
            </a:r>
            <a:r>
              <a:rPr lang="ru-RU" sz="1600" dirty="0" err="1"/>
              <a:t>Цо</a:t>
            </a:r>
            <a:r>
              <a:rPr lang="ru-RU" sz="1600" dirty="0"/>
              <a:t> </a:t>
            </a:r>
            <a:r>
              <a:rPr lang="ru-RU" sz="1600" dirty="0" err="1"/>
              <a:t>ма</a:t>
            </a:r>
            <a:r>
              <a:rPr lang="ru-RU" sz="1600" dirty="0"/>
              <a:t> – </a:t>
            </a:r>
            <a:r>
              <a:rPr lang="ru-RU" sz="1600" dirty="0" err="1"/>
              <a:t>аллара</a:t>
            </a:r>
            <a:r>
              <a:rPr lang="ru-RU" sz="1600" dirty="0"/>
              <a:t>,  серий  </a:t>
            </a:r>
            <a:r>
              <a:rPr lang="ru-RU" sz="1600" dirty="0" err="1"/>
              <a:t>ша</a:t>
            </a:r>
            <a:r>
              <a:rPr lang="ru-RU" sz="1600" dirty="0"/>
              <a:t> - </a:t>
            </a:r>
            <a:r>
              <a:rPr lang="ru-RU" sz="1600" dirty="0" err="1"/>
              <a:t>ша</a:t>
            </a:r>
            <a:r>
              <a:rPr lang="ru-RU" sz="1600" dirty="0"/>
              <a:t> </a:t>
            </a:r>
            <a:r>
              <a:rPr lang="ru-RU" sz="1600" dirty="0" err="1"/>
              <a:t>даьхна</a:t>
            </a:r>
            <a:r>
              <a:rPr lang="ru-RU" sz="1600" dirty="0"/>
              <a:t>,  </a:t>
            </a:r>
            <a:r>
              <a:rPr lang="ru-RU" sz="1600" dirty="0" err="1"/>
              <a:t>кегдина</a:t>
            </a:r>
            <a:r>
              <a:rPr lang="ru-RU" sz="1600" dirty="0"/>
              <a:t>. </a:t>
            </a:r>
          </a:p>
          <a:p>
            <a:r>
              <a:rPr lang="ru-RU" sz="1600" dirty="0"/>
              <a:t>      </a:t>
            </a:r>
            <a:r>
              <a:rPr lang="ru-RU" sz="1600" dirty="0" err="1"/>
              <a:t>Дас</a:t>
            </a:r>
            <a:r>
              <a:rPr lang="ru-RU" sz="1600" dirty="0"/>
              <a:t> т1аккха  </a:t>
            </a:r>
            <a:r>
              <a:rPr lang="ru-RU" sz="1600" dirty="0" err="1"/>
              <a:t>шен</a:t>
            </a:r>
            <a:r>
              <a:rPr lang="ru-RU" sz="1600" dirty="0"/>
              <a:t>  к1енташка </a:t>
            </a:r>
            <a:r>
              <a:rPr lang="ru-RU" sz="1600" dirty="0" err="1"/>
              <a:t>аьлла</a:t>
            </a:r>
            <a:r>
              <a:rPr lang="ru-RU" sz="1600" dirty="0"/>
              <a:t>:</a:t>
            </a:r>
          </a:p>
          <a:p>
            <a:r>
              <a:rPr lang="ru-RU" sz="1600" dirty="0"/>
              <a:t>    -</a:t>
            </a:r>
            <a:r>
              <a:rPr lang="ru-RU" sz="1600" dirty="0" err="1"/>
              <a:t>Хьовсал</a:t>
            </a:r>
            <a:r>
              <a:rPr lang="ru-RU" sz="1600" dirty="0"/>
              <a:t>, сан к1ентий. И </a:t>
            </a:r>
            <a:r>
              <a:rPr lang="ru-RU" sz="1600" dirty="0" err="1"/>
              <a:t>аш</a:t>
            </a:r>
            <a:r>
              <a:rPr lang="ru-RU" sz="1600" dirty="0"/>
              <a:t> </a:t>
            </a:r>
            <a:r>
              <a:rPr lang="ru-RU" sz="1600" dirty="0" err="1"/>
              <a:t>цхьаьна</a:t>
            </a:r>
            <a:r>
              <a:rPr lang="ru-RU" sz="1600" dirty="0"/>
              <a:t>  </a:t>
            </a:r>
            <a:r>
              <a:rPr lang="ru-RU" sz="1600" dirty="0" err="1"/>
              <a:t>вовшахтоьхна</a:t>
            </a:r>
            <a:r>
              <a:rPr lang="ru-RU" sz="1600" dirty="0"/>
              <a:t>  ворх1  </a:t>
            </a:r>
            <a:r>
              <a:rPr lang="ru-RU" sz="1600" dirty="0" err="1"/>
              <a:t>сара</a:t>
            </a:r>
            <a:r>
              <a:rPr lang="ru-RU" sz="1600" dirty="0"/>
              <a:t>  </a:t>
            </a:r>
            <a:r>
              <a:rPr lang="ru-RU" sz="1600" dirty="0" err="1"/>
              <a:t>санна</a:t>
            </a:r>
            <a:r>
              <a:rPr lang="ru-RU" sz="1600" dirty="0"/>
              <a:t>, шу </a:t>
            </a:r>
            <a:r>
              <a:rPr lang="ru-RU" sz="1600" dirty="0" err="1"/>
              <a:t>цхьаьна</a:t>
            </a:r>
            <a:r>
              <a:rPr lang="ru-RU" sz="1600" dirty="0"/>
              <a:t>,  </a:t>
            </a:r>
            <a:r>
              <a:rPr lang="ru-RU" sz="1600" dirty="0" err="1"/>
              <a:t>бертахь</a:t>
            </a:r>
            <a:r>
              <a:rPr lang="ru-RU" sz="1600" dirty="0"/>
              <a:t>, </a:t>
            </a:r>
            <a:r>
              <a:rPr lang="ru-RU" sz="1600" dirty="0" err="1"/>
              <a:t>вовший</a:t>
            </a:r>
            <a:r>
              <a:rPr lang="ru-RU" sz="1600" dirty="0"/>
              <a:t> г1о </a:t>
            </a:r>
            <a:r>
              <a:rPr lang="ru-RU" sz="1600" dirty="0" err="1"/>
              <a:t>деш</a:t>
            </a:r>
            <a:r>
              <a:rPr lang="ru-RU" sz="1600" dirty="0"/>
              <a:t>  </a:t>
            </a:r>
            <a:r>
              <a:rPr lang="ru-RU" sz="1600" dirty="0" err="1"/>
              <a:t>хилахь</a:t>
            </a:r>
            <a:r>
              <a:rPr lang="ru-RU" sz="1600" dirty="0"/>
              <a:t>,  </a:t>
            </a:r>
            <a:r>
              <a:rPr lang="ru-RU" sz="1600" dirty="0" err="1"/>
              <a:t>шух</a:t>
            </a:r>
            <a:r>
              <a:rPr lang="ru-RU" sz="1600" dirty="0"/>
              <a:t> </a:t>
            </a:r>
            <a:r>
              <a:rPr lang="ru-RU" sz="1600" dirty="0" err="1"/>
              <a:t>аддам</a:t>
            </a:r>
            <a:r>
              <a:rPr lang="ru-RU" sz="1600" dirty="0"/>
              <a:t> а </a:t>
            </a:r>
            <a:r>
              <a:rPr lang="ru-RU" sz="1600" dirty="0" err="1"/>
              <a:t>кхаьрдар</a:t>
            </a:r>
            <a:r>
              <a:rPr lang="ru-RU" sz="1600" dirty="0"/>
              <a:t>  </a:t>
            </a:r>
            <a:r>
              <a:rPr lang="ru-RU" sz="1600" dirty="0" err="1"/>
              <a:t>дац</a:t>
            </a:r>
            <a:r>
              <a:rPr lang="ru-RU" sz="1600" dirty="0"/>
              <a:t>, </a:t>
            </a:r>
            <a:r>
              <a:rPr lang="ru-RU" sz="1600" dirty="0" err="1"/>
              <a:t>амма</a:t>
            </a:r>
            <a:r>
              <a:rPr lang="ru-RU" sz="1600" dirty="0"/>
              <a:t> шу  </a:t>
            </a:r>
            <a:r>
              <a:rPr lang="ru-RU" sz="1600" dirty="0" err="1"/>
              <a:t>вовшех</a:t>
            </a:r>
            <a:r>
              <a:rPr lang="ru-RU" sz="1600" dirty="0"/>
              <a:t>  </a:t>
            </a:r>
            <a:r>
              <a:rPr lang="ru-RU" sz="1600" dirty="0" err="1"/>
              <a:t>довлахь</a:t>
            </a:r>
            <a:r>
              <a:rPr lang="ru-RU" sz="1600" dirty="0"/>
              <a:t>, наха шу а </a:t>
            </a:r>
            <a:r>
              <a:rPr lang="ru-RU" sz="1600" dirty="0" err="1"/>
              <a:t>лорур</a:t>
            </a:r>
            <a:r>
              <a:rPr lang="ru-RU" sz="1600" dirty="0"/>
              <a:t> </a:t>
            </a:r>
            <a:r>
              <a:rPr lang="ru-RU" sz="1600" dirty="0" err="1"/>
              <a:t>дац</a:t>
            </a:r>
            <a:r>
              <a:rPr lang="ru-RU" sz="1600" dirty="0"/>
              <a:t>. </a:t>
            </a:r>
          </a:p>
          <a:p>
            <a:r>
              <a:rPr lang="ru-RU" sz="1600" dirty="0"/>
              <a:t>    -Барт  </a:t>
            </a:r>
            <a:r>
              <a:rPr lang="ru-RU" sz="1600" dirty="0" err="1"/>
              <a:t>цхьаъ</a:t>
            </a:r>
            <a:r>
              <a:rPr lang="ru-RU" sz="1600" dirty="0"/>
              <a:t>  </a:t>
            </a:r>
            <a:r>
              <a:rPr lang="ru-RU" sz="1600" dirty="0" err="1"/>
              <a:t>болуш</a:t>
            </a:r>
            <a:r>
              <a:rPr lang="ru-RU" sz="1600" dirty="0"/>
              <a:t>  </a:t>
            </a:r>
            <a:r>
              <a:rPr lang="ru-RU" sz="1600" dirty="0" err="1"/>
              <a:t>хилалаш</a:t>
            </a:r>
            <a:r>
              <a:rPr lang="ru-RU" sz="1600" dirty="0"/>
              <a:t>. Барт  ч1ог1а  маь1на </a:t>
            </a:r>
            <a:r>
              <a:rPr lang="ru-RU" sz="1600" dirty="0" err="1"/>
              <a:t>долуш</a:t>
            </a:r>
            <a:r>
              <a:rPr lang="ru-RU" sz="1600" dirty="0"/>
              <a:t>  х1ума </a:t>
            </a:r>
            <a:r>
              <a:rPr lang="ru-RU" sz="1600" dirty="0" err="1"/>
              <a:t>ду</a:t>
            </a:r>
            <a:r>
              <a:rPr lang="ru-RU" sz="1600" dirty="0"/>
              <a:t>  </a:t>
            </a:r>
            <a:r>
              <a:rPr lang="ru-RU" sz="1600" dirty="0" err="1"/>
              <a:t>шун</a:t>
            </a:r>
            <a:r>
              <a:rPr lang="ru-RU" sz="1600" dirty="0" smtClean="0"/>
              <a:t>.</a:t>
            </a:r>
            <a:endParaRPr lang="en-US" sz="1600" dirty="0" smtClean="0"/>
          </a:p>
          <a:p>
            <a:endParaRPr lang="ru-RU" sz="1600" dirty="0"/>
          </a:p>
          <a:p>
            <a:r>
              <a:rPr lang="ru-RU" sz="1200" b="1" i="1" dirty="0"/>
              <a:t> Барт  ч1ог1а маь1на </a:t>
            </a:r>
            <a:r>
              <a:rPr lang="ru-RU" sz="1200" b="1" i="1" dirty="0" err="1"/>
              <a:t>долуш</a:t>
            </a:r>
            <a:r>
              <a:rPr lang="ru-RU" sz="1200" b="1" i="1" dirty="0"/>
              <a:t> х1ума </a:t>
            </a:r>
            <a:r>
              <a:rPr lang="ru-RU" sz="1200" b="1" i="1" dirty="0" err="1"/>
              <a:t>ду</a:t>
            </a:r>
            <a:r>
              <a:rPr lang="ru-RU" sz="1200" b="1" i="1" dirty="0"/>
              <a:t> </a:t>
            </a:r>
            <a:r>
              <a:rPr lang="ru-RU" sz="1200" b="1" i="1" dirty="0" err="1"/>
              <a:t>шуна</a:t>
            </a:r>
            <a:r>
              <a:rPr lang="ru-RU" sz="1200" b="1" i="1" dirty="0"/>
              <a:t>.</a:t>
            </a:r>
            <a:endParaRPr lang="ru-RU" sz="1200" dirty="0"/>
          </a:p>
        </p:txBody>
      </p:sp>
    </p:spTree>
    <p:extLst>
      <p:ext uri="{BB962C8B-B14F-4D97-AF65-F5344CB8AC3E}">
        <p14:creationId xmlns:p14="http://schemas.microsoft.com/office/powerpoint/2010/main" val="285269674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90066"/>
          </a:xfrm>
        </p:spPr>
        <p:txBody>
          <a:bodyPr>
            <a:noAutofit/>
          </a:bodyPr>
          <a:lstStyle/>
          <a:p>
            <a:pPr algn="ctr"/>
            <a:r>
              <a:rPr lang="ru-RU" sz="6000" b="1" dirty="0" err="1" smtClean="0">
                <a:solidFill>
                  <a:srgbClr val="FF0000"/>
                </a:solidFill>
              </a:rPr>
              <a:t>Нохчийн</a:t>
            </a:r>
            <a:r>
              <a:rPr lang="ru-RU" sz="6000" b="1" dirty="0" smtClean="0">
                <a:solidFill>
                  <a:srgbClr val="FF0000"/>
                </a:solidFill>
              </a:rPr>
              <a:t> </a:t>
            </a:r>
            <a:r>
              <a:rPr lang="ru-RU" sz="6000" b="1" dirty="0" err="1" smtClean="0">
                <a:solidFill>
                  <a:srgbClr val="FF0000"/>
                </a:solidFill>
              </a:rPr>
              <a:t>даарш</a:t>
            </a:r>
            <a:r>
              <a:rPr lang="ru-RU" sz="6000" b="1" dirty="0" smtClean="0">
                <a:solidFill>
                  <a:srgbClr val="FF0000"/>
                </a:solidFill>
              </a:rPr>
              <a:t> </a:t>
            </a:r>
            <a:endParaRPr lang="ru-RU" sz="6000" b="1" dirty="0">
              <a:solidFill>
                <a:srgbClr val="FF0000"/>
              </a:solidFill>
            </a:endParaRPr>
          </a:p>
        </p:txBody>
      </p:sp>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l="4492" t="7779" r="34461" b="3480"/>
          <a:stretch/>
        </p:blipFill>
        <p:spPr>
          <a:xfrm>
            <a:off x="0" y="908720"/>
            <a:ext cx="4464496" cy="3672408"/>
          </a:xfr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0625" t="5201" r="6688"/>
          <a:stretch/>
        </p:blipFill>
        <p:spPr>
          <a:xfrm>
            <a:off x="3167336" y="3003633"/>
            <a:ext cx="5976664" cy="3854367"/>
          </a:xfrm>
          <a:prstGeom prst="rect">
            <a:avLst/>
          </a:prstGeom>
        </p:spPr>
      </p:pic>
    </p:spTree>
    <p:extLst>
      <p:ext uri="{BB962C8B-B14F-4D97-AF65-F5344CB8AC3E}">
        <p14:creationId xmlns:p14="http://schemas.microsoft.com/office/powerpoint/2010/main" val="406206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641</TotalTime>
  <Words>600</Words>
  <Application>Microsoft Office PowerPoint</Application>
  <PresentationFormat>Экран (4:3)</PresentationFormat>
  <Paragraphs>68</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Calibri</vt:lpstr>
      <vt:lpstr>Corbel</vt:lpstr>
      <vt:lpstr>Gill Sans MT</vt:lpstr>
      <vt:lpstr>Times New Roman</vt:lpstr>
      <vt:lpstr>Verdana</vt:lpstr>
      <vt:lpstr>Wingdings 2</vt:lpstr>
      <vt:lpstr>Солнцестояние</vt:lpstr>
      <vt:lpstr>«Ларбе мотт, хазбе и»</vt:lpstr>
      <vt:lpstr>    Тахана   бераша,  вайна  дуьйцур  ду, нохчийн   къоман    г1иллакхех, оьздангаллех лаьцна.  Вайн нохчийн  къоман  хаза г1иллакхаш довзийтар, цаьрга безам  кхоллар, вайн нехан дикачу  амалех лаьцна  дуьйцар. Оьздангалла – ю вайн яхь, Оьздангалла ду г1иллакх, Оьздангалла ду вайн эхь, Собар, тешам, сирла чиркх. </vt:lpstr>
      <vt:lpstr>Презентация PowerPoint</vt:lpstr>
      <vt:lpstr> « Оьздангалла». </vt:lpstr>
      <vt:lpstr> «Сий». Адамашна  юкъахь  лелаш, Церан  ларам  хьайца  лелош, Жимчохь  дуьйна  лардан  дезаш, Ду хьо  механа  сов  деза. Лакхара бу хьан мах ч1ог1а, Духкуш, оьцуш  цахиларна. Ма семалла  еза  хьуна, Дайча, карош  цахиларна. Сий дайна  дуьненчохь  ваха      Цурриг  оьшуш дац  адамна. Цуьнца  бен, т1аьхьенна дийца, Дуьсур дац хьох  тешаме дош. </vt:lpstr>
      <vt:lpstr>Презентация PowerPoint</vt:lpstr>
      <vt:lpstr>Презентация PowerPoint</vt:lpstr>
      <vt:lpstr>Презентация PowerPoint</vt:lpstr>
      <vt:lpstr>Нохчийн даарш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ибрагим</dc:creator>
  <cp:lastModifiedBy>maga</cp:lastModifiedBy>
  <cp:revision>64</cp:revision>
  <cp:lastPrinted>2015-04-18T08:33:41Z</cp:lastPrinted>
  <dcterms:created xsi:type="dcterms:W3CDTF">2013-04-23T18:52:21Z</dcterms:created>
  <dcterms:modified xsi:type="dcterms:W3CDTF">2016-04-30T11:31:55Z</dcterms:modified>
</cp:coreProperties>
</file>