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5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D9FFF"/>
    <a:srgbClr val="FFDDFF"/>
    <a:srgbClr val="EDC6FE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SD.Photo.Frame.With.Lilac.Flowers.2362x177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3" y="0"/>
            <a:ext cx="913923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4778369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93663" y="0"/>
            <a:ext cx="1225551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2D48-E152-4917-BE4F-CB12FB357AB1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75C7-CC13-4511-981B-130C3D824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63637715_2caa93e6683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25" y="4437063"/>
            <a:ext cx="249237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0_77fc1_e6d91847_M.jp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963" y="4067175"/>
            <a:ext cx="21050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-12700" y="-53975"/>
            <a:ext cx="9237663" cy="6950075"/>
            <a:chOff x="-12878" y="-53664"/>
            <a:chExt cx="9237959" cy="6950300"/>
          </a:xfrm>
        </p:grpSpPr>
        <p:grpSp>
          <p:nvGrpSpPr>
            <p:cNvPr id="7" name="Группа 23"/>
            <p:cNvGrpSpPr>
              <a:grpSpLocks/>
            </p:cNvGrpSpPr>
            <p:nvPr/>
          </p:nvGrpSpPr>
          <p:grpSpPr bwMode="auto">
            <a:xfrm flipV="1">
              <a:off x="7084866" y="-53664"/>
              <a:ext cx="2140215" cy="2350506"/>
              <a:chOff x="5292080" y="2996954"/>
              <a:chExt cx="4200342" cy="4128333"/>
            </a:xfrm>
          </p:grpSpPr>
          <p:pic>
            <p:nvPicPr>
              <p:cNvPr id="14" name="Рисунок 16" descr="7aa641ab4ea3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7" descr="7aa641ab4ea3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Группа 26"/>
            <p:cNvGrpSpPr>
              <a:grpSpLocks/>
            </p:cNvGrpSpPr>
            <p:nvPr/>
          </p:nvGrpSpPr>
          <p:grpSpPr bwMode="auto">
            <a:xfrm rot="16200000" flipV="1">
              <a:off x="92267" y="-130904"/>
              <a:ext cx="2140215" cy="2350506"/>
              <a:chOff x="5292080" y="2996954"/>
              <a:chExt cx="4200342" cy="4128333"/>
            </a:xfrm>
          </p:grpSpPr>
          <p:pic>
            <p:nvPicPr>
              <p:cNvPr id="12" name="Рисунок 14" descr="7aa641ab4ea3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5" descr="7aa641ab4ea3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Группа 29"/>
            <p:cNvGrpSpPr>
              <a:grpSpLocks/>
            </p:cNvGrpSpPr>
            <p:nvPr/>
          </p:nvGrpSpPr>
          <p:grpSpPr bwMode="auto">
            <a:xfrm rot="-5400000" flipH="1" flipV="1">
              <a:off x="105146" y="4651276"/>
              <a:ext cx="2140215" cy="2350506"/>
              <a:chOff x="5292080" y="2996954"/>
              <a:chExt cx="4200342" cy="4128333"/>
            </a:xfrm>
          </p:grpSpPr>
          <p:pic>
            <p:nvPicPr>
              <p:cNvPr id="10" name="Рисунок 12" descr="7aa641ab4ea3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13" descr="7aa641ab4ea3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" name="Рисунок 18" descr="44778369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1500" y="3644900"/>
            <a:ext cx="95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4B0D-DB4C-4DE2-8984-E4250B635C26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17BF-EAE7-4DFF-A257-E1E728B89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3637715_2caa93e6683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25" y="4437063"/>
            <a:ext cx="249237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729288" y="4365625"/>
            <a:ext cx="3414712" cy="2828925"/>
            <a:chOff x="2258721" y="348911"/>
            <a:chExt cx="3414172" cy="2830051"/>
          </a:xfrm>
        </p:grpSpPr>
        <p:pic>
          <p:nvPicPr>
            <p:cNvPr id="4" name="Рисунок 8" descr="1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459076" flipH="1">
              <a:off x="2258721" y="759688"/>
              <a:ext cx="2242880" cy="2419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2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001135">
              <a:off x="3457451" y="624665"/>
              <a:ext cx="2185539" cy="224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6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246128">
              <a:off x="2507791" y="348911"/>
              <a:ext cx="2447059" cy="2614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5"/>
          <p:cNvGrpSpPr>
            <a:grpSpLocks/>
          </p:cNvGrpSpPr>
          <p:nvPr/>
        </p:nvGrpSpPr>
        <p:grpSpPr bwMode="auto">
          <a:xfrm>
            <a:off x="-12700" y="-53975"/>
            <a:ext cx="9237663" cy="6950075"/>
            <a:chOff x="-12878" y="-53664"/>
            <a:chExt cx="9237959" cy="6950300"/>
          </a:xfrm>
        </p:grpSpPr>
        <p:grpSp>
          <p:nvGrpSpPr>
            <p:cNvPr id="8" name="Группа 23"/>
            <p:cNvGrpSpPr>
              <a:grpSpLocks/>
            </p:cNvGrpSpPr>
            <p:nvPr/>
          </p:nvGrpSpPr>
          <p:grpSpPr bwMode="auto">
            <a:xfrm flipV="1">
              <a:off x="7084866" y="-53664"/>
              <a:ext cx="2140215" cy="2350506"/>
              <a:chOff x="5292080" y="2996954"/>
              <a:chExt cx="4200342" cy="4128333"/>
            </a:xfrm>
          </p:grpSpPr>
          <p:pic>
            <p:nvPicPr>
              <p:cNvPr id="15" name="Рисунок 19" descr="7aa641ab4ea3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20" descr="7aa641ab4ea3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Группа 26"/>
            <p:cNvGrpSpPr>
              <a:grpSpLocks/>
            </p:cNvGrpSpPr>
            <p:nvPr/>
          </p:nvGrpSpPr>
          <p:grpSpPr bwMode="auto">
            <a:xfrm rot="16200000" flipV="1">
              <a:off x="92267" y="-130904"/>
              <a:ext cx="2140215" cy="2350506"/>
              <a:chOff x="5292080" y="2996954"/>
              <a:chExt cx="4200342" cy="4128333"/>
            </a:xfrm>
          </p:grpSpPr>
          <p:pic>
            <p:nvPicPr>
              <p:cNvPr id="13" name="Рисунок 17" descr="7aa641ab4ea3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8" descr="7aa641ab4ea3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29"/>
            <p:cNvGrpSpPr>
              <a:grpSpLocks/>
            </p:cNvGrpSpPr>
            <p:nvPr/>
          </p:nvGrpSpPr>
          <p:grpSpPr bwMode="auto">
            <a:xfrm rot="-5400000" flipH="1" flipV="1">
              <a:off x="105146" y="4651276"/>
              <a:ext cx="2140215" cy="2350506"/>
              <a:chOff x="5292080" y="2996954"/>
              <a:chExt cx="4200342" cy="4128333"/>
            </a:xfrm>
          </p:grpSpPr>
          <p:pic>
            <p:nvPicPr>
              <p:cNvPr id="11" name="Рисунок 15" descr="7aa641ab4ea3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6" descr="7aa641ab4ea3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7" name="Рисунок 21" descr="447783695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78763" y="3933825"/>
            <a:ext cx="12652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86858-5398-4739-8C1A-D1A0FD69D3DA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8C95-781D-476F-A1FA-C04E40A26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3637715_2caa93e6683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25" y="4437063"/>
            <a:ext cx="249237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09053">
            <a:off x="6346825" y="4424363"/>
            <a:ext cx="298767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-12700" y="-53975"/>
            <a:ext cx="9237663" cy="6950075"/>
            <a:chOff x="-12878" y="-53664"/>
            <a:chExt cx="9237959" cy="6950300"/>
          </a:xfrm>
        </p:grpSpPr>
        <p:grpSp>
          <p:nvGrpSpPr>
            <p:cNvPr id="5" name="Группа 23"/>
            <p:cNvGrpSpPr>
              <a:grpSpLocks/>
            </p:cNvGrpSpPr>
            <p:nvPr/>
          </p:nvGrpSpPr>
          <p:grpSpPr bwMode="auto">
            <a:xfrm flipV="1">
              <a:off x="7084866" y="-53664"/>
              <a:ext cx="2140215" cy="2350506"/>
              <a:chOff x="5292080" y="2996954"/>
              <a:chExt cx="4200342" cy="4128333"/>
            </a:xfrm>
          </p:grpSpPr>
          <p:pic>
            <p:nvPicPr>
              <p:cNvPr id="12" name="Рисунок 16" descr="7aa641ab4ea3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7" descr="7aa641ab4ea3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Группа 26"/>
            <p:cNvGrpSpPr>
              <a:grpSpLocks/>
            </p:cNvGrpSpPr>
            <p:nvPr/>
          </p:nvGrpSpPr>
          <p:grpSpPr bwMode="auto">
            <a:xfrm rot="16200000" flipV="1">
              <a:off x="92267" y="-130904"/>
              <a:ext cx="2140215" cy="2350506"/>
              <a:chOff x="5292080" y="2996954"/>
              <a:chExt cx="4200342" cy="4128333"/>
            </a:xfrm>
          </p:grpSpPr>
          <p:pic>
            <p:nvPicPr>
              <p:cNvPr id="10" name="Рисунок 14" descr="7aa641ab4ea3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15" descr="7aa641ab4ea3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Группа 29"/>
            <p:cNvGrpSpPr>
              <a:grpSpLocks/>
            </p:cNvGrpSpPr>
            <p:nvPr/>
          </p:nvGrpSpPr>
          <p:grpSpPr bwMode="auto">
            <a:xfrm rot="-5400000" flipH="1" flipV="1">
              <a:off x="105146" y="4651276"/>
              <a:ext cx="2140215" cy="2350506"/>
              <a:chOff x="5292080" y="2996954"/>
              <a:chExt cx="4200342" cy="4128333"/>
            </a:xfrm>
          </p:grpSpPr>
          <p:pic>
            <p:nvPicPr>
              <p:cNvPr id="8" name="Рисунок 12" descr="7aa641ab4ea3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13" descr="7aa641ab4ea3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Рисунок 18" descr="44778369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3573463"/>
            <a:ext cx="1162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419B-9CBC-41F0-9756-51EC0AB6BA91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1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B0A4-EB6E-4FB3-9FEA-9579705FB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87000">
              <a:srgbClr val="FFDDFF"/>
            </a:gs>
            <a:gs pos="100000">
              <a:srgbClr val="ED9FFF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EA375-5A57-4B71-80AB-85DC0835D49D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1B0AF-C81E-46DA-827F-ABF9F23D8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package" Target="../embeddings/_________Microsoft_Word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package" Target="../embeddings/_________Microsoft_Word2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1928803"/>
            <a:ext cx="578646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8 Марта-Праздник мам!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1400" dirty="0" smtClean="0"/>
              <a:t>                              Презентацию подготовила</a:t>
            </a:r>
          </a:p>
          <a:p>
            <a:r>
              <a:rPr lang="ru-RU" sz="1400" dirty="0" smtClean="0"/>
              <a:t>                              учитель </a:t>
            </a:r>
            <a:r>
              <a:rPr lang="ru-RU" sz="1400" dirty="0" err="1" smtClean="0"/>
              <a:t>нач</a:t>
            </a:r>
            <a:r>
              <a:rPr lang="ru-RU" sz="1400" dirty="0" smtClean="0"/>
              <a:t>. классов</a:t>
            </a:r>
          </a:p>
          <a:p>
            <a:r>
              <a:rPr lang="ru-RU" sz="1400" dirty="0" smtClean="0"/>
              <a:t>                                     </a:t>
            </a:r>
            <a:r>
              <a:rPr lang="ru-RU" sz="1400" dirty="0" err="1" smtClean="0"/>
              <a:t>Балаева</a:t>
            </a:r>
            <a:r>
              <a:rPr lang="ru-RU" sz="1400" dirty="0" smtClean="0"/>
              <a:t> Х.В.</a:t>
            </a:r>
            <a:endParaRPr lang="ru-RU" sz="1400" dirty="0"/>
          </a:p>
          <a:p>
            <a:endParaRPr lang="ru-RU" dirty="0" smtClean="0"/>
          </a:p>
          <a:p>
            <a:r>
              <a:rPr lang="ru-RU" dirty="0" smtClean="0"/>
              <a:t>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928671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 8 МАРТА!!!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549275"/>
            <a:ext cx="1116012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072074"/>
            <a:ext cx="104298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Птица на ветке цветущего дере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642918"/>
            <a:ext cx="9525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4488"/>
            <a:ext cx="12827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0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785926"/>
            <a:ext cx="118586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4" descr="0_77fc1_e6d91847_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97200"/>
            <a:ext cx="10763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25" name="Содержимое 24"/>
          <p:cNvSpPr>
            <a:spLocks noGrp="1"/>
          </p:cNvSpPr>
          <p:nvPr>
            <p:ph idx="4294967295"/>
          </p:nvPr>
        </p:nvSpPr>
        <p:spPr>
          <a:xfrm>
            <a:off x="785786" y="1285859"/>
            <a:ext cx="3643338" cy="4840303"/>
          </a:xfrm>
        </p:spPr>
        <p:txBody>
          <a:bodyPr/>
          <a:lstStyle/>
          <a:p>
            <a:r>
              <a:rPr lang="ru-RU" sz="2000" dirty="0" smtClean="0"/>
              <a:t>       8 Марта – день              торжественный</a:t>
            </a:r>
            <a:br>
              <a:rPr lang="ru-RU" sz="2000" dirty="0" smtClean="0"/>
            </a:br>
            <a:r>
              <a:rPr lang="ru-RU" sz="2000" dirty="0" smtClean="0"/>
              <a:t>        День радости и красоты.</a:t>
            </a:r>
            <a:br>
              <a:rPr lang="ru-RU" sz="2000" dirty="0" smtClean="0"/>
            </a:br>
            <a:r>
              <a:rPr lang="ru-RU" sz="2000" dirty="0" smtClean="0"/>
              <a:t>    На всей земле он дарит женщинам</a:t>
            </a:r>
            <a:br>
              <a:rPr lang="ru-RU" sz="2000" dirty="0" smtClean="0"/>
            </a:br>
            <a:r>
              <a:rPr lang="ru-RU" sz="2000" dirty="0" smtClean="0"/>
              <a:t>           Свои улыбки и цветы!</a:t>
            </a:r>
          </a:p>
          <a:p>
            <a:pPr>
              <a:buNone/>
            </a:pPr>
            <a:r>
              <a:rPr lang="ru-RU" sz="2000" dirty="0" smtClean="0"/>
              <a:t>   Не тревожно маме на работе,</a:t>
            </a:r>
          </a:p>
          <a:p>
            <a:pPr>
              <a:buNone/>
            </a:pPr>
            <a:r>
              <a:rPr lang="ru-RU" sz="2000" dirty="0" smtClean="0"/>
              <a:t>   Веселы ребячьи голоса.</a:t>
            </a:r>
          </a:p>
          <a:p>
            <a:pPr>
              <a:buNone/>
            </a:pPr>
            <a:r>
              <a:rPr lang="ru-RU" sz="2000" dirty="0" smtClean="0"/>
              <a:t>   Ведь всегда следят за малышами</a:t>
            </a:r>
          </a:p>
          <a:p>
            <a:pPr>
              <a:buNone/>
            </a:pPr>
            <a:r>
              <a:rPr lang="ru-RU" sz="2000" dirty="0" smtClean="0"/>
              <a:t>Добрые усталые глаза.</a:t>
            </a:r>
          </a:p>
          <a:p>
            <a:endParaRPr lang="ru-RU" dirty="0"/>
          </a:p>
        </p:txBody>
      </p:sp>
      <p:pic>
        <p:nvPicPr>
          <p:cNvPr id="12" name="Рисунок 11" descr="22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4" y="428604"/>
            <a:ext cx="4214842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2976" y="377825"/>
          <a:ext cx="6572295" cy="610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5961194" imgH="6102718" progId="Word.Document.12">
                  <p:embed/>
                </p:oleObj>
              </mc:Choice>
              <mc:Fallback>
                <p:oleObj name="Документ" r:id="rId4" imgW="5961194" imgH="610271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377825"/>
                        <a:ext cx="6572295" cy="610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85786" y="642918"/>
          <a:ext cx="7286675" cy="557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4" imgW="5961194" imgH="4622200" progId="Word.Document.12">
                  <p:embed/>
                </p:oleObj>
              </mc:Choice>
              <mc:Fallback>
                <p:oleObj name="Документ" r:id="rId4" imgW="5961194" imgH="46222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642918"/>
                        <a:ext cx="7286675" cy="5572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57158" y="571480"/>
            <a:ext cx="8072494" cy="555468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.    8 марта с первого числа</a:t>
            </a:r>
          </a:p>
          <a:p>
            <a:r>
              <a:rPr lang="ru-RU" sz="1800" dirty="0" smtClean="0"/>
              <a:t>Начинается весна</a:t>
            </a:r>
          </a:p>
          <a:p>
            <a:r>
              <a:rPr lang="ru-RU" sz="1800" dirty="0" smtClean="0"/>
              <a:t>Мамин день 8 Марта</a:t>
            </a:r>
          </a:p>
          <a:p>
            <a:r>
              <a:rPr lang="ru-RU" sz="1800" dirty="0" smtClean="0"/>
              <a:t>Отмечает вся страна!</a:t>
            </a:r>
          </a:p>
          <a:p>
            <a:r>
              <a:rPr lang="ru-RU" sz="1800" dirty="0" smtClean="0"/>
              <a:t>И хотя стоят морозы,</a:t>
            </a:r>
          </a:p>
          <a:p>
            <a:r>
              <a:rPr lang="ru-RU" sz="1800" dirty="0" smtClean="0"/>
              <a:t>И сугробы за окном.</a:t>
            </a:r>
          </a:p>
          <a:p>
            <a:r>
              <a:rPr lang="ru-RU" sz="1800" dirty="0" smtClean="0"/>
              <a:t>Но пушистые мимозы </a:t>
            </a:r>
          </a:p>
          <a:p>
            <a:r>
              <a:rPr lang="ru-RU" sz="1800" dirty="0" smtClean="0"/>
              <a:t>Продают уже кругом.</a:t>
            </a:r>
          </a:p>
          <a:p>
            <a:r>
              <a:rPr lang="ru-RU" sz="1800" dirty="0" smtClean="0"/>
              <a:t>Мамы всех народов мира</a:t>
            </a:r>
          </a:p>
          <a:p>
            <a:r>
              <a:rPr lang="ru-RU" sz="1800" dirty="0" smtClean="0"/>
              <a:t>От войны детей хранят!</a:t>
            </a:r>
          </a:p>
          <a:p>
            <a:r>
              <a:rPr lang="ru-RU" sz="1800" dirty="0" smtClean="0"/>
              <a:t>Вот какие наши мамы!</a:t>
            </a:r>
          </a:p>
          <a:p>
            <a:r>
              <a:rPr lang="ru-RU" sz="1800" dirty="0" smtClean="0"/>
              <a:t>Мы всегда гордимся вами</a:t>
            </a:r>
          </a:p>
          <a:p>
            <a:r>
              <a:rPr lang="ru-RU" sz="1800" dirty="0" smtClean="0"/>
              <a:t>Умными , спокойными,</a:t>
            </a:r>
          </a:p>
          <a:p>
            <a:r>
              <a:rPr lang="ru-RU" sz="1800" dirty="0" smtClean="0"/>
              <a:t>Будем вас достойными!</a:t>
            </a:r>
            <a:endParaRPr lang="ru-RU" sz="1800" dirty="0"/>
          </a:p>
        </p:txBody>
      </p:sp>
      <p:pic>
        <p:nvPicPr>
          <p:cNvPr id="8" name="Рисунок 7" descr="2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412776"/>
            <a:ext cx="4714908" cy="3363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71563"/>
            <a:ext cx="3786188" cy="5054600"/>
          </a:xfrm>
        </p:spPr>
        <p:txBody>
          <a:bodyPr/>
          <a:lstStyle/>
          <a:p>
            <a:r>
              <a:rPr lang="ru-RU" sz="2000" dirty="0" smtClean="0"/>
              <a:t>Журчат ручьи, слепят лучи</a:t>
            </a:r>
            <a:br>
              <a:rPr lang="ru-RU" sz="2000" dirty="0" smtClean="0"/>
            </a:br>
            <a:r>
              <a:rPr lang="ru-RU" sz="2000" dirty="0" smtClean="0"/>
              <a:t>И тает лед, и сердце тает.</a:t>
            </a:r>
            <a:br>
              <a:rPr lang="ru-RU" sz="2000" dirty="0" smtClean="0"/>
            </a:br>
            <a:r>
              <a:rPr lang="ru-RU" sz="2000" dirty="0" smtClean="0"/>
              <a:t>И даже пень в весенний день</a:t>
            </a:r>
            <a:br>
              <a:rPr lang="ru-RU" sz="2000" dirty="0" smtClean="0"/>
            </a:br>
            <a:r>
              <a:rPr lang="ru-RU" sz="2000" dirty="0" smtClean="0"/>
              <a:t>Березкой снова стать мечтает.</a:t>
            </a:r>
            <a:br>
              <a:rPr lang="ru-RU" sz="2000" dirty="0" smtClean="0"/>
            </a:br>
            <a:r>
              <a:rPr lang="ru-RU" sz="2000" dirty="0" smtClean="0"/>
              <a:t>Веселый шмель гудит весеннюю тревогу.</a:t>
            </a:r>
            <a:br>
              <a:rPr lang="ru-RU" sz="2000" dirty="0" smtClean="0"/>
            </a:br>
            <a:r>
              <a:rPr lang="ru-RU" sz="2000" dirty="0" smtClean="0"/>
              <a:t>Кричат задорные веселые скворцы.</a:t>
            </a:r>
            <a:br>
              <a:rPr lang="ru-RU" sz="2000" dirty="0" smtClean="0"/>
            </a:br>
            <a:r>
              <a:rPr lang="ru-RU" sz="2000" dirty="0" smtClean="0"/>
              <a:t>Кричат скворцы во все концы:</a:t>
            </a:r>
            <a:br>
              <a:rPr lang="ru-RU" sz="2000" dirty="0" smtClean="0"/>
            </a:br>
            <a:r>
              <a:rPr lang="ru-RU" sz="2000" dirty="0" smtClean="0"/>
              <a:t>"Весна идет! Весне дорогу!»</a:t>
            </a:r>
          </a:p>
          <a:p>
            <a:endParaRPr lang="ru-RU" dirty="0"/>
          </a:p>
        </p:txBody>
      </p:sp>
      <p:pic>
        <p:nvPicPr>
          <p:cNvPr id="6" name="Рисунок 5" descr="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74" y="1556792"/>
            <a:ext cx="4643470" cy="3217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857250"/>
            <a:ext cx="8086756" cy="526891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Капли радужного света,</a:t>
            </a:r>
          </a:p>
          <a:p>
            <a:pPr>
              <a:buNone/>
            </a:pPr>
            <a:r>
              <a:rPr lang="ru-RU" sz="2000" dirty="0" smtClean="0"/>
              <a:t>Брызги солнечного лета,</a:t>
            </a:r>
          </a:p>
          <a:p>
            <a:pPr>
              <a:buNone/>
            </a:pPr>
            <a:r>
              <a:rPr lang="ru-RU" sz="2000" dirty="0" smtClean="0"/>
              <a:t>Мы несем сегодня в дом.</a:t>
            </a:r>
          </a:p>
          <a:p>
            <a:pPr>
              <a:buNone/>
            </a:pPr>
            <a:r>
              <a:rPr lang="ru-RU" sz="2000" dirty="0" smtClean="0"/>
              <a:t>Дарим бабушке и маме.</a:t>
            </a:r>
          </a:p>
          <a:p>
            <a:pPr>
              <a:buNone/>
            </a:pPr>
            <a:r>
              <a:rPr lang="ru-RU" sz="2000" dirty="0" smtClean="0"/>
              <a:t>Поздравляем с Женским днем!</a:t>
            </a:r>
          </a:p>
          <a:p>
            <a:pPr>
              <a:buNone/>
            </a:pPr>
            <a:r>
              <a:rPr lang="ru-RU" sz="2000" dirty="0" smtClean="0"/>
              <a:t>День весенний , не морозный,</a:t>
            </a:r>
          </a:p>
          <a:p>
            <a:pPr>
              <a:buNone/>
            </a:pPr>
            <a:r>
              <a:rPr lang="ru-RU" sz="2000" dirty="0" smtClean="0"/>
              <a:t>День веселый и </a:t>
            </a:r>
            <a:r>
              <a:rPr lang="ru-RU" sz="2000" dirty="0" err="1" smtClean="0"/>
              <a:t>мимозный</a:t>
            </a:r>
            <a:r>
              <a:rPr lang="ru-RU" sz="2000" dirty="0" smtClean="0"/>
              <a:t>-</a:t>
            </a:r>
          </a:p>
          <a:p>
            <a:pPr>
              <a:buNone/>
            </a:pPr>
            <a:r>
              <a:rPr lang="ru-RU" sz="2000" dirty="0" smtClean="0"/>
              <a:t>Это мамин день!</a:t>
            </a:r>
          </a:p>
          <a:p>
            <a:pPr>
              <a:buNone/>
            </a:pPr>
            <a:r>
              <a:rPr lang="ru-RU" sz="2000" dirty="0" smtClean="0"/>
              <a:t>День безоблачный ,не снежный ,</a:t>
            </a:r>
          </a:p>
          <a:p>
            <a:pPr>
              <a:buNone/>
            </a:pPr>
            <a:r>
              <a:rPr lang="ru-RU" sz="2000" dirty="0" smtClean="0"/>
              <a:t>День взволнованный и нежный…</a:t>
            </a:r>
          </a:p>
          <a:p>
            <a:pPr>
              <a:buNone/>
            </a:pPr>
            <a:r>
              <a:rPr lang="ru-RU" sz="2000" dirty="0" smtClean="0"/>
              <a:t>Это мамин день!</a:t>
            </a:r>
            <a:endParaRPr lang="ru-RU" sz="2000" dirty="0"/>
          </a:p>
        </p:txBody>
      </p:sp>
      <p:pic>
        <p:nvPicPr>
          <p:cNvPr id="6" name="Рисунок 5" descr="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484784"/>
            <a:ext cx="4929222" cy="37924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785813"/>
            <a:ext cx="3714776" cy="534035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Наш дружный класс поздравить рад</a:t>
            </a:r>
          </a:p>
          <a:p>
            <a:pPr>
              <a:buNone/>
            </a:pPr>
            <a:r>
              <a:rPr lang="ru-RU" sz="1800" dirty="0" smtClean="0"/>
              <a:t>Всех мам на всей планете.</a:t>
            </a:r>
          </a:p>
          <a:p>
            <a:pPr>
              <a:buNone/>
            </a:pPr>
            <a:r>
              <a:rPr lang="ru-RU" sz="1800" dirty="0" smtClean="0"/>
              <a:t>Спасибо маме говорят</a:t>
            </a:r>
          </a:p>
          <a:p>
            <a:pPr>
              <a:buNone/>
            </a:pPr>
            <a:r>
              <a:rPr lang="ru-RU" sz="1800" dirty="0" smtClean="0"/>
              <a:t>И взрослые и дети!</a:t>
            </a:r>
          </a:p>
          <a:p>
            <a:pPr>
              <a:buNone/>
            </a:pPr>
            <a:r>
              <a:rPr lang="ru-RU" sz="1800" dirty="0" smtClean="0"/>
              <a:t>Спасибо любимые женщины вам</a:t>
            </a:r>
          </a:p>
          <a:p>
            <a:pPr>
              <a:buNone/>
            </a:pPr>
            <a:r>
              <a:rPr lang="ru-RU" sz="1800" dirty="0" smtClean="0"/>
              <a:t>И вашим умелым рукам,</a:t>
            </a:r>
          </a:p>
          <a:p>
            <a:pPr>
              <a:buNone/>
            </a:pPr>
            <a:r>
              <a:rPr lang="ru-RU" sz="1800" dirty="0" smtClean="0"/>
              <a:t>Они золотые, как солнце всегда.</a:t>
            </a:r>
          </a:p>
          <a:p>
            <a:pPr>
              <a:buNone/>
            </a:pPr>
            <a:r>
              <a:rPr lang="ru-RU" sz="1800" dirty="0" smtClean="0"/>
              <a:t>Нам маминых рук не забыть никогда!</a:t>
            </a:r>
          </a:p>
          <a:p>
            <a:pPr>
              <a:buNone/>
            </a:pPr>
            <a:r>
              <a:rPr lang="ru-RU" sz="1800" dirty="0" smtClean="0"/>
              <a:t>Пусть мамины славятся всюду дела,</a:t>
            </a:r>
          </a:p>
          <a:p>
            <a:pPr>
              <a:buNone/>
            </a:pPr>
            <a:r>
              <a:rPr lang="ru-RU" sz="1800" dirty="0" smtClean="0"/>
              <a:t>Трудящимся женщинам честь и хвала!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7" name="Рисунок 6" descr="2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826" y="1556792"/>
            <a:ext cx="4643470" cy="35798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42"/>
            <a:ext cx="8401050" cy="5626121"/>
          </a:xfrm>
        </p:spPr>
        <p:txBody>
          <a:bodyPr/>
          <a:lstStyle/>
          <a:p>
            <a:r>
              <a:rPr lang="ru-RU" sz="2000" dirty="0" smtClean="0"/>
              <a:t>Я вам загадаю загадку,</a:t>
            </a:r>
          </a:p>
          <a:p>
            <a:r>
              <a:rPr lang="ru-RU" sz="2000" dirty="0" smtClean="0"/>
              <a:t>А вы отгадайте её!</a:t>
            </a:r>
          </a:p>
          <a:p>
            <a:r>
              <a:rPr lang="ru-RU" sz="2000" dirty="0" smtClean="0"/>
              <a:t>Кто ставит на пятке заплатку,</a:t>
            </a:r>
          </a:p>
          <a:p>
            <a:r>
              <a:rPr lang="ru-RU" sz="2000" dirty="0" smtClean="0"/>
              <a:t>Кто гладит и чинит бельё?</a:t>
            </a:r>
          </a:p>
          <a:p>
            <a:r>
              <a:rPr lang="ru-RU" sz="2000" dirty="0" smtClean="0"/>
              <a:t>Кто дом поутру прибирает,</a:t>
            </a:r>
          </a:p>
          <a:p>
            <a:r>
              <a:rPr lang="ru-RU" sz="2000" dirty="0" smtClean="0"/>
              <a:t>Разводит большой самовар?</a:t>
            </a:r>
          </a:p>
          <a:p>
            <a:r>
              <a:rPr lang="ru-RU" sz="2000" dirty="0" smtClean="0"/>
              <a:t>Чьи волосы снега белее,</a:t>
            </a:r>
          </a:p>
          <a:p>
            <a:r>
              <a:rPr lang="ru-RU" sz="2000" dirty="0" smtClean="0"/>
              <a:t>А руки желты и сухи,</a:t>
            </a:r>
          </a:p>
          <a:p>
            <a:r>
              <a:rPr lang="ru-RU" sz="2000" dirty="0" smtClean="0"/>
              <a:t>Кого я люблю и жалею,</a:t>
            </a:r>
          </a:p>
          <a:p>
            <a:r>
              <a:rPr lang="ru-RU" sz="2000" dirty="0" smtClean="0"/>
              <a:t>О ком прочитала стихи?</a:t>
            </a:r>
            <a:endParaRPr lang="ru-RU" sz="2000" dirty="0"/>
          </a:p>
        </p:txBody>
      </p:sp>
      <p:pic>
        <p:nvPicPr>
          <p:cNvPr id="4" name="Рисунок 3" descr="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705177"/>
            <a:ext cx="5143536" cy="3215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Поздравляем с женским днем 8 Марта</a:t>
            </a:r>
            <a:endParaRPr lang="ru-RU" sz="3200" dirty="0"/>
          </a:p>
        </p:txBody>
      </p:sp>
      <p:pic>
        <p:nvPicPr>
          <p:cNvPr id="8" name="Содержимое 7" descr="2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64" y="1600200"/>
            <a:ext cx="80500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4414" y="500063"/>
            <a:ext cx="6929486" cy="562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866900"/>
            <a:ext cx="82089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pic>
        <p:nvPicPr>
          <p:cNvPr id="6" name="Содержимое 5" descr="23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9512" y="1866900"/>
            <a:ext cx="4214842" cy="2763066"/>
          </a:xfrm>
        </p:spPr>
      </p:pic>
      <p:pic>
        <p:nvPicPr>
          <p:cNvPr id="8" name="Рисунок 7" descr="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69" y="1866899"/>
            <a:ext cx="4071966" cy="284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250_qvQ">
  <a:themeElements>
    <a:clrScheme name="цветочная">
      <a:dk1>
        <a:srgbClr val="FF5050"/>
      </a:dk1>
      <a:lt1>
        <a:srgbClr val="FFFFCC"/>
      </a:lt1>
      <a:dk2>
        <a:srgbClr val="CC99FF"/>
      </a:dk2>
      <a:lt2>
        <a:srgbClr val="CCFFCC"/>
      </a:lt2>
      <a:accent1>
        <a:srgbClr val="33CCFF"/>
      </a:accent1>
      <a:accent2>
        <a:srgbClr val="FF66CC"/>
      </a:accent2>
      <a:accent3>
        <a:srgbClr val="99FF99"/>
      </a:accent3>
      <a:accent4>
        <a:srgbClr val="CC66FF"/>
      </a:accent4>
      <a:accent5>
        <a:srgbClr val="66FFCC"/>
      </a:accent5>
      <a:accent6>
        <a:srgbClr val="FFCC66"/>
      </a:accent6>
      <a:hlink>
        <a:srgbClr val="0000FF"/>
      </a:hlink>
      <a:folHlink>
        <a:srgbClr val="6666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43250_qvQ</Template>
  <TotalTime>126</TotalTime>
  <Words>257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43250_qvQ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Поздравляем с женским днем 8 Марта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РРР</cp:lastModifiedBy>
  <cp:revision>16</cp:revision>
  <dcterms:created xsi:type="dcterms:W3CDTF">2015-01-07T00:58:10Z</dcterms:created>
  <dcterms:modified xsi:type="dcterms:W3CDTF">2016-03-25T09:06:26Z</dcterms:modified>
</cp:coreProperties>
</file>