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5"/>
  </p:notesMasterIdLst>
  <p:sldIdLst>
    <p:sldId id="262" r:id="rId2"/>
    <p:sldId id="283" r:id="rId3"/>
    <p:sldId id="260" r:id="rId4"/>
    <p:sldId id="264" r:id="rId5"/>
    <p:sldId id="284" r:id="rId6"/>
    <p:sldId id="265" r:id="rId7"/>
    <p:sldId id="285" r:id="rId8"/>
    <p:sldId id="266" r:id="rId9"/>
    <p:sldId id="286" r:id="rId10"/>
    <p:sldId id="287" r:id="rId11"/>
    <p:sldId id="267" r:id="rId12"/>
    <p:sldId id="258" r:id="rId13"/>
    <p:sldId id="288" r:id="rId14"/>
    <p:sldId id="272" r:id="rId15"/>
    <p:sldId id="277" r:id="rId16"/>
    <p:sldId id="289" r:id="rId17"/>
    <p:sldId id="278" r:id="rId18"/>
    <p:sldId id="279" r:id="rId19"/>
    <p:sldId id="290" r:id="rId20"/>
    <p:sldId id="282" r:id="rId21"/>
    <p:sldId id="291" r:id="rId22"/>
    <p:sldId id="292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56" y="60"/>
      </p:cViewPr>
      <p:guideLst>
        <p:guide orient="horz" pos="43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B5449-A360-440F-A7F4-8542A0C07F2D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3F27B-B925-436A-B6BD-6C54AF4AC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5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831098-6FA6-443A-8A63-387FD132CFD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2642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8E5F-2A55-404A-98EC-3D6CE3C88362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73B-EE65-49C8-84AD-1F51AE9D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8E5F-2A55-404A-98EC-3D6CE3C88362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73B-EE65-49C8-84AD-1F51AE9D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8E5F-2A55-404A-98EC-3D6CE3C88362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73B-EE65-49C8-84AD-1F51AE9D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8E5F-2A55-404A-98EC-3D6CE3C88362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73B-EE65-49C8-84AD-1F51AE9D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8E5F-2A55-404A-98EC-3D6CE3C88362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73B-EE65-49C8-84AD-1F51AE9D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8E5F-2A55-404A-98EC-3D6CE3C88362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73B-EE65-49C8-84AD-1F51AE9D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8E5F-2A55-404A-98EC-3D6CE3C88362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73B-EE65-49C8-84AD-1F51AE9D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8E5F-2A55-404A-98EC-3D6CE3C88362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73B-EE65-49C8-84AD-1F51AE9D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8E5F-2A55-404A-98EC-3D6CE3C88362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73B-EE65-49C8-84AD-1F51AE9D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8E5F-2A55-404A-98EC-3D6CE3C88362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73B-EE65-49C8-84AD-1F51AE9D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8E5F-2A55-404A-98EC-3D6CE3C88362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BB573B-EE65-49C8-84AD-1F51AE9D97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518E5F-2A55-404A-98EC-3D6CE3C88362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BB573B-EE65-49C8-84AD-1F51AE9D97A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keep4u.ru/imgs/b/080307/31/312c4050e9372aeeb0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keep4u.ru/imgs/b/080307/31/312c4050e9372aeeb0.gi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ontent.foto.mail.ru/inbox/doctorbaaz/httpNovayaZemlia.boxmail.biz/i-169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i-main-pic" descr="Картинка 26 из 1304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251200" y="-171400"/>
            <a:ext cx="589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0" y="476672"/>
            <a:ext cx="47529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6600CC"/>
                </a:solidFill>
                <a:latin typeface="Tunga" pitchFamily="2"/>
              </a:rPr>
              <a:t>Есть много праздников в стране,</a:t>
            </a:r>
            <a:br>
              <a:rPr lang="ru-RU" sz="2400" b="1" dirty="0">
                <a:solidFill>
                  <a:srgbClr val="6600CC"/>
                </a:solidFill>
                <a:latin typeface="Tunga" pitchFamily="2"/>
              </a:rPr>
            </a:br>
            <a:r>
              <a:rPr lang="ru-RU" sz="2400" b="1" dirty="0">
                <a:solidFill>
                  <a:srgbClr val="6600CC"/>
                </a:solidFill>
                <a:latin typeface="Tunga" pitchFamily="2"/>
              </a:rPr>
              <a:t>Но женский день отдан Весне,</a:t>
            </a:r>
            <a:br>
              <a:rPr lang="ru-RU" sz="2400" b="1" dirty="0">
                <a:solidFill>
                  <a:srgbClr val="6600CC"/>
                </a:solidFill>
                <a:latin typeface="Tunga" pitchFamily="2"/>
              </a:rPr>
            </a:br>
            <a:r>
              <a:rPr lang="ru-RU" sz="2400" b="1" dirty="0">
                <a:solidFill>
                  <a:srgbClr val="6600CC"/>
                </a:solidFill>
                <a:latin typeface="Tunga" pitchFamily="2"/>
              </a:rPr>
              <a:t>Ведь только женщинам подвластно</a:t>
            </a:r>
            <a:br>
              <a:rPr lang="ru-RU" sz="2400" b="1" dirty="0">
                <a:solidFill>
                  <a:srgbClr val="6600CC"/>
                </a:solidFill>
                <a:latin typeface="Tunga" pitchFamily="2"/>
              </a:rPr>
            </a:br>
            <a:r>
              <a:rPr lang="ru-RU" sz="2400" b="1" dirty="0">
                <a:solidFill>
                  <a:srgbClr val="6600CC"/>
                </a:solidFill>
                <a:latin typeface="Tunga" pitchFamily="2"/>
              </a:rPr>
              <a:t>Создать весенний праздник - лаской.</a:t>
            </a:r>
            <a:br>
              <a:rPr lang="ru-RU" sz="2400" b="1" dirty="0">
                <a:solidFill>
                  <a:srgbClr val="6600CC"/>
                </a:solidFill>
                <a:latin typeface="Tunga" pitchFamily="2"/>
              </a:rPr>
            </a:br>
            <a:r>
              <a:rPr lang="ru-RU" sz="2400" b="1" dirty="0">
                <a:solidFill>
                  <a:srgbClr val="6600CC"/>
                </a:solidFill>
                <a:latin typeface="Tunga" pitchFamily="2"/>
              </a:rPr>
              <a:t/>
            </a:r>
            <a:br>
              <a:rPr lang="ru-RU" sz="2400" b="1" dirty="0">
                <a:solidFill>
                  <a:srgbClr val="6600CC"/>
                </a:solidFill>
                <a:latin typeface="Tunga" pitchFamily="2"/>
              </a:rPr>
            </a:br>
            <a:r>
              <a:rPr lang="ru-RU" sz="2400" b="1" dirty="0">
                <a:solidFill>
                  <a:srgbClr val="6600CC"/>
                </a:solidFill>
                <a:latin typeface="Tunga" pitchFamily="2"/>
              </a:rPr>
              <a:t>Так будьте добрыми, простыми,</a:t>
            </a:r>
            <a:br>
              <a:rPr lang="ru-RU" sz="2400" b="1" dirty="0">
                <a:solidFill>
                  <a:srgbClr val="6600CC"/>
                </a:solidFill>
                <a:latin typeface="Tunga" pitchFamily="2"/>
              </a:rPr>
            </a:br>
            <a:r>
              <a:rPr lang="ru-RU" sz="2400" b="1" dirty="0">
                <a:solidFill>
                  <a:srgbClr val="6600CC"/>
                </a:solidFill>
                <a:latin typeface="Tunga" pitchFamily="2"/>
              </a:rPr>
              <a:t>Всегда с улыбкой на лице!</a:t>
            </a:r>
            <a:br>
              <a:rPr lang="ru-RU" sz="2400" b="1" dirty="0">
                <a:solidFill>
                  <a:srgbClr val="6600CC"/>
                </a:solidFill>
                <a:latin typeface="Tunga" pitchFamily="2"/>
              </a:rPr>
            </a:br>
            <a:r>
              <a:rPr lang="ru-RU" sz="2400" b="1" dirty="0">
                <a:solidFill>
                  <a:srgbClr val="6600CC"/>
                </a:solidFill>
                <a:latin typeface="Tunga" pitchFamily="2"/>
              </a:rPr>
              <a:t>Ну словом, будьте Вы такими,</a:t>
            </a:r>
            <a:br>
              <a:rPr lang="ru-RU" sz="2400" b="1" dirty="0">
                <a:solidFill>
                  <a:srgbClr val="6600CC"/>
                </a:solidFill>
                <a:latin typeface="Tunga" pitchFamily="2"/>
              </a:rPr>
            </a:br>
            <a:r>
              <a:rPr lang="ru-RU" sz="2400" b="1" dirty="0">
                <a:solidFill>
                  <a:srgbClr val="6600CC"/>
                </a:solidFill>
                <a:latin typeface="Tunga" pitchFamily="2"/>
              </a:rPr>
              <a:t>Как подобает быть Весне</a:t>
            </a:r>
            <a:r>
              <a:rPr lang="ru-RU" sz="2000" b="1" dirty="0">
                <a:solidFill>
                  <a:srgbClr val="6600CC"/>
                </a:solidFill>
                <a:latin typeface="Tunga" pitchFamily="2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6453336"/>
            <a:ext cx="6404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Провела : классный руководитель 10 класса </a:t>
            </a:r>
            <a:r>
              <a:rPr lang="ru-RU" dirty="0" err="1" smtClean="0"/>
              <a:t>Алаудинова</a:t>
            </a:r>
            <a:r>
              <a:rPr lang="ru-RU" dirty="0" smtClean="0"/>
              <a:t> Я.В.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5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5826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none" dirty="0" smtClean="0"/>
              <a:t>Россия</a:t>
            </a:r>
            <a:endParaRPr lang="ru-RU" u="non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50"/>
            <a:ext cx="4929188" cy="5715000"/>
          </a:xfrm>
        </p:spPr>
        <p:txBody>
          <a:bodyPr rtlCol="0">
            <a:normAutofit fontScale="70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		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Впервые «день 8 марта» в России праздновался в 1913 году в Санкт-Петербурге, как популярное мероприятие западного общества.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	В 1921 году по решению 2-й Коммунистической женской конференции было решено праздновать Международный женский день 8 марта в память об участии женщин в демонстрации в Петербурге 8 марта (23 февраля по старому стилю) 1917 года, как одному из событий, предшествовавших Февральской революции.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	С 1966 года, в соответствии с Указом Президиума Верховного Совета СССР от 8 мая 1965 года, Международный женский день стал праздником и нерабочим днем. Постепенно в СССР праздник полностью потерял политическую окраску и привязку к борьбе женщин против дискриминации, став «днём всех женщин».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 b="3368"/>
          <a:stretch>
            <a:fillRect/>
          </a:stretch>
        </p:blipFill>
        <p:spPr bwMode="auto">
          <a:xfrm>
            <a:off x="5214942" y="714356"/>
            <a:ext cx="3643338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i-main-pic" descr="Картинка 14 из 13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68313" y="690563"/>
            <a:ext cx="3527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9900"/>
                </a:solidFill>
              </a:rPr>
              <a:t/>
            </a:r>
            <a:br>
              <a:rPr lang="ru-RU" b="1" dirty="0">
                <a:solidFill>
                  <a:srgbClr val="009900"/>
                </a:solidFill>
              </a:rPr>
            </a:br>
            <a:endParaRPr lang="ru-RU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30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ПК\Рабочий стол\8 марта\spring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2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ПК\Рабочий стол\8 марта\70646493_1297633039_otkritkacveti_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52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ПК\Рабочий стол\8 марта\1401820_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ПК\Рабочий стол\8 марта\13126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8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87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ПК\Рабочий стол\8 марта\89cf48a199f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44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76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ПК\Рабочий стол\8 марта\6353479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i-main-pic" descr="Картинка 46 из 130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067175" y="612775"/>
            <a:ext cx="4033838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i="1" dirty="0">
                <a:solidFill>
                  <a:srgbClr val="0000CC"/>
                </a:solidFill>
                <a:latin typeface="Palace Script MT" pitchFamily="66" charset="0"/>
              </a:rPr>
              <a:t>Выглянул подснежник </a:t>
            </a: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i="1" dirty="0">
                <a:solidFill>
                  <a:srgbClr val="0000CC"/>
                </a:solidFill>
                <a:latin typeface="Palace Script MT" pitchFamily="66" charset="0"/>
              </a:rPr>
              <a:t>В полутьме лесной -</a:t>
            </a: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i="1" dirty="0">
                <a:solidFill>
                  <a:srgbClr val="0000CC"/>
                </a:solidFill>
                <a:latin typeface="Palace Script MT" pitchFamily="66" charset="0"/>
              </a:rPr>
              <a:t>Маленький разведчик,</a:t>
            </a: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i="1" dirty="0">
                <a:solidFill>
                  <a:srgbClr val="0000CC"/>
                </a:solidFill>
                <a:latin typeface="Palace Script MT" pitchFamily="66" charset="0"/>
              </a:rPr>
              <a:t>Посланный весной;</a:t>
            </a: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i="1" dirty="0">
                <a:solidFill>
                  <a:srgbClr val="0000CC"/>
                </a:solidFill>
                <a:latin typeface="Palace Script MT" pitchFamily="66" charset="0"/>
              </a:rPr>
              <a:t>Пусть еще над лесом</a:t>
            </a: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i="1" dirty="0">
                <a:solidFill>
                  <a:srgbClr val="0000CC"/>
                </a:solidFill>
                <a:latin typeface="Palace Script MT" pitchFamily="66" charset="0"/>
              </a:rPr>
              <a:t>Властвуют снега,</a:t>
            </a: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i="1" dirty="0">
                <a:solidFill>
                  <a:srgbClr val="0000CC"/>
                </a:solidFill>
                <a:latin typeface="Palace Script MT" pitchFamily="66" charset="0"/>
              </a:rPr>
              <a:t>Пусть лежат под снегом</a:t>
            </a: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i="1" dirty="0">
                <a:solidFill>
                  <a:srgbClr val="0000CC"/>
                </a:solidFill>
                <a:latin typeface="Palace Script MT" pitchFamily="66" charset="0"/>
              </a:rPr>
              <a:t>Сонные луга;</a:t>
            </a: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i="1" dirty="0">
                <a:solidFill>
                  <a:srgbClr val="0000CC"/>
                </a:solidFill>
                <a:latin typeface="Palace Script MT" pitchFamily="66" charset="0"/>
              </a:rPr>
              <a:t>Пусть на спящей речке</a:t>
            </a: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i="1" dirty="0">
                <a:solidFill>
                  <a:srgbClr val="0000CC"/>
                </a:solidFill>
                <a:latin typeface="Palace Script MT" pitchFamily="66" charset="0"/>
              </a:rPr>
              <a:t>Неподвижен лед, -</a:t>
            </a: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i="1" dirty="0">
                <a:solidFill>
                  <a:srgbClr val="0000CC"/>
                </a:solidFill>
                <a:latin typeface="Palace Script MT" pitchFamily="66" charset="0"/>
              </a:rPr>
              <a:t>Раз пришел разведчик,</a:t>
            </a: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i="1" dirty="0">
                <a:solidFill>
                  <a:srgbClr val="0000CC"/>
                </a:solidFill>
                <a:latin typeface="Palace Script MT" pitchFamily="66" charset="0"/>
              </a:rPr>
              <a:t>И весна придет!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7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7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7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7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7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7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0_5432_c77dc761_XL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6" y="-1495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928813"/>
            <a:ext cx="8229600" cy="26146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весенних первых дней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Марта всех дороже.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всей земле, для всех людей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 и женщины похожи.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4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654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none" dirty="0" smtClean="0"/>
              <a:t>Забастовка текстильщиц</a:t>
            </a:r>
            <a:endParaRPr lang="ru-RU" u="non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8" y="785813"/>
            <a:ext cx="4586287" cy="5929312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радиция отмечать Международный женский день 8 марта была положена демонстрацией, которую провели в этот день 1857 года работницы текстильной промышленности и фабрик по пошиву одежды в Нью-Йорке в знак протеста против ужасных условий труда и низкой заработной платы.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		 Они требовали сокращения рабочего дня, улучшения условий работы, равную с мужчинами заработную плату.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		 Работали в то время женщины до 16 часов в сутки, получая за свой труд гроши</a:t>
            </a:r>
            <a:r>
              <a:rPr lang="ru-RU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/>
          <a:srcRect l="9375" t="10190" r="8124" b="10326"/>
          <a:stretch>
            <a:fillRect/>
          </a:stretch>
        </p:blipFill>
        <p:spPr bwMode="auto">
          <a:xfrm>
            <a:off x="357188" y="785813"/>
            <a:ext cx="3429000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000500"/>
            <a:ext cx="33591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62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none" dirty="0" smtClean="0"/>
              <a:t>Начало </a:t>
            </a:r>
            <a:r>
              <a:rPr lang="en-US" u="none" dirty="0" smtClean="0"/>
              <a:t>XX </a:t>
            </a:r>
            <a:r>
              <a:rPr lang="ru-RU" u="none" dirty="0" smtClean="0"/>
              <a:t>века</a:t>
            </a:r>
            <a:endParaRPr lang="ru-RU" u="non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071563"/>
            <a:ext cx="4286250" cy="5500687"/>
          </a:xfrm>
        </p:spPr>
        <p:txBody>
          <a:bodyPr rtlCol="0">
            <a:normAutofit fontScale="5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 марта 1908 года по призыву Нью-Йоркской социал-демократической женской организации состоялся митинг с лозунгами о равноправии женщин. В этот день более 15000 женщин прошлись маршем через весь город, требуя сокращения рабочего дня и равных условий оплаты с мужчинами. Кроме того, выдвигалось требование предоставления женщинам избирательного права.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1909 году Социалистическая партия Америки объявила национальный женский день, который отмечался вплоть до 1913 года в последнее воскресенье февраля. В 1909 году это было 28 февраля.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Клара Цеткин в 1910 году, на Второй Международной социалистической женской конференции, проходившей в Копенгагене 27 августа в рамках Восьмого конгресса Второго Интернационала, предложила учредить международный женский день. Имелось в виду, что в этот день женщины будут устраивать митинги и шествия, привлекая общественность к своим проблемам. Была предложена дата 8 марта.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928688"/>
            <a:ext cx="3571875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214313" y="5929313"/>
            <a:ext cx="4143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>Клара Цеткин</a:t>
            </a:r>
          </a:p>
          <a:p>
            <a:pPr algn="ctr"/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> (Рисунок художника  И. Бродского)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51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</TotalTime>
  <Words>237</Words>
  <Application>Microsoft Office PowerPoint</Application>
  <PresentationFormat>Экран (4:3)</PresentationFormat>
  <Paragraphs>40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Constantia</vt:lpstr>
      <vt:lpstr>Palace Script MT</vt:lpstr>
      <vt:lpstr>Times New Roman</vt:lpstr>
      <vt:lpstr>Tunga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Забастовка текстильщиц</vt:lpstr>
      <vt:lpstr>Презентация PowerPoint</vt:lpstr>
      <vt:lpstr>Начало XX века</vt:lpstr>
      <vt:lpstr>Презентация PowerPoint</vt:lpstr>
      <vt:lpstr>Презентация PowerPoint</vt:lpstr>
      <vt:lpstr>Россия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МОУВСОШ 12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МОУВСОШ 12</dc:creator>
  <cp:lastModifiedBy>Yaha</cp:lastModifiedBy>
  <cp:revision>23</cp:revision>
  <dcterms:created xsi:type="dcterms:W3CDTF">2012-03-01T14:09:57Z</dcterms:created>
  <dcterms:modified xsi:type="dcterms:W3CDTF">2016-03-05T09:21:59Z</dcterms:modified>
</cp:coreProperties>
</file>