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70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877272"/>
            <a:ext cx="8839200" cy="980728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Подготовила: </a:t>
            </a:r>
            <a:r>
              <a:rPr lang="ru-RU" sz="2000" dirty="0" err="1" smtClean="0"/>
              <a:t>Ульбиева</a:t>
            </a:r>
            <a:r>
              <a:rPr lang="ru-RU" sz="2000" dirty="0" smtClean="0"/>
              <a:t> Х.В.</a:t>
            </a:r>
            <a:br>
              <a:rPr lang="ru-RU" sz="2000" dirty="0" smtClean="0"/>
            </a:br>
            <a:r>
              <a:rPr lang="ru-RU" sz="2000" dirty="0" smtClean="0"/>
              <a:t>Дата:</a:t>
            </a:r>
            <a:r>
              <a:rPr lang="en-US" sz="2000" dirty="0" smtClean="0"/>
              <a:t>03</a:t>
            </a:r>
            <a:r>
              <a:rPr lang="ru-RU" sz="2000" dirty="0" smtClean="0"/>
              <a:t>.0</a:t>
            </a:r>
            <a:r>
              <a:rPr lang="en-US" sz="2000" dirty="0" smtClean="0"/>
              <a:t>5</a:t>
            </a:r>
            <a:r>
              <a:rPr lang="ru-RU" sz="2000" dirty="0" smtClean="0"/>
              <a:t>.1</a:t>
            </a:r>
            <a:r>
              <a:rPr lang="en-US" sz="2000" dirty="0" smtClean="0"/>
              <a:t>6</a:t>
            </a:r>
            <a:r>
              <a:rPr lang="ru-RU" sz="2000" dirty="0" smtClean="0"/>
              <a:t>г.</a:t>
            </a:r>
            <a:br>
              <a:rPr lang="ru-RU" sz="2000" dirty="0" smtClean="0"/>
            </a:br>
            <a:r>
              <a:rPr lang="ru-RU" sz="2000" dirty="0" smtClean="0"/>
              <a:t>Класс: </a:t>
            </a:r>
            <a:r>
              <a:rPr lang="en-US" sz="2000" dirty="0" smtClean="0"/>
              <a:t>9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27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0"/>
            <a:ext cx="9140950" cy="6858000"/>
          </a:xfrm>
        </p:spPr>
      </p:pic>
    </p:spTree>
    <p:extLst>
      <p:ext uri="{BB962C8B-B14F-4D97-AF65-F5344CB8AC3E}">
        <p14:creationId xmlns:p14="http://schemas.microsoft.com/office/powerpoint/2010/main" val="102233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72608"/>
          </a:xfrm>
        </p:spPr>
        <p:txBody>
          <a:bodyPr>
            <a:normAutofit fontScale="92500" lnSpcReduction="10000"/>
          </a:bodyPr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День Победы, как он был от нас далек,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Как в костре потухшем таял уголек.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Были версты, обгорелые, в пыли, -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Этот день мы приближали как могли.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endParaRPr lang="ru-RU" sz="14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u="sng" kern="0" dirty="0">
                <a:solidFill>
                  <a:srgbClr val="000000"/>
                </a:solidFill>
                <a:latin typeface="Arial"/>
                <a:cs typeface="Arial"/>
              </a:rPr>
              <a:t>Припев: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endParaRPr lang="ru-RU" sz="1400" b="1" u="sng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Этот День Победы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Порохом пропах,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 праздник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С сединою на висках.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 радость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Со слезами на глазах.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День Победы!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День Победы!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День Победы!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endParaRPr lang="ru-RU" sz="14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Дни и ночи у мартеновских печей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Не смыкала наша Родина очей.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Дни и ночи битву трудную вели –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Этот день мы приближали как могли.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endParaRPr lang="ru-RU" sz="14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u="sng" kern="0" dirty="0">
                <a:solidFill>
                  <a:srgbClr val="000000"/>
                </a:solidFill>
                <a:latin typeface="Arial"/>
                <a:cs typeface="Arial"/>
              </a:rPr>
              <a:t>Припев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Здравствуй, мама, возвратились мы не все…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Босиком бы пробежаться по росе!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Пол-Европы прошагали, полземли, -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Этот день мы приближали как могли.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endParaRPr lang="ru-RU" sz="14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Tx/>
              <a:buSzTx/>
              <a:buNone/>
            </a:pPr>
            <a:r>
              <a:rPr lang="ru-RU" sz="1400" b="1" u="sng" kern="0" dirty="0">
                <a:solidFill>
                  <a:srgbClr val="000000"/>
                </a:solidFill>
                <a:latin typeface="Arial"/>
                <a:cs typeface="Arial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41767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gavrilsk.ru/Image/otv451309_hug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20" y="0"/>
            <a:ext cx="1380289" cy="1125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29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0a12a7390cad4ab1d5a3118a9f1877fa.jpe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692696"/>
            <a:ext cx="7632848" cy="5616624"/>
          </a:xfrm>
        </p:spPr>
      </p:pic>
      <p:pic>
        <p:nvPicPr>
          <p:cNvPr id="5" name="Picture 4" descr="http://www.gavrilsk.ru/Image/otv451309_huge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3597"/>
            <a:ext cx="1682552" cy="1682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Лев Лещенко - Это радость со слезами на глаз, этот праздник с седеною на висках...ДЕНЬ ПОБЕДЫ!!!ДЕНЬ ПОБЕДЫ!!!ДЕНЬ ПОБЕДЫ!!!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7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7" y="-11017"/>
            <a:ext cx="9120043" cy="68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3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28179"/>
            <a:ext cx="79208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b="1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b="1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День Победы - праздник всей страны.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Духовой оркестр играет марши.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День Победы - праздник седины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Наших прадедов, дедов и тех, кто младше.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Даже тех, кто не видал войны -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Но её крылом задет был каждый, -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Поздравляем с Днём Победы мы!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Этот день - для всей России важный.</a:t>
            </a:r>
          </a:p>
        </p:txBody>
      </p:sp>
      <p:pic>
        <p:nvPicPr>
          <p:cNvPr id="5" name="Содержимое 4" descr="Holidays_May_9_From_May_9_Victory_Day__015874_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4336941"/>
            <a:ext cx="3959101" cy="2294047"/>
          </a:xfrm>
        </p:spPr>
      </p:pic>
      <p:pic>
        <p:nvPicPr>
          <p:cNvPr id="6" name="Рисунок 1" descr="1285016425_dove_and_blast_of_ligh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72979"/>
            <a:ext cx="3383607" cy="223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gavrilsk.ru/Image/otv451309_hug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88640"/>
            <a:ext cx="1682552" cy="1682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50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спасибо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5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554162"/>
            <a:ext cx="5355704" cy="4525963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7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CC"/>
                    </a:gs>
                    <a:gs pos="50000">
                      <a:srgbClr val="FF0000"/>
                    </a:gs>
                    <a:gs pos="100000">
                      <a:srgbClr val="FFCC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ИСТОРИЯ 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7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CC"/>
                    </a:gs>
                    <a:gs pos="50000">
                      <a:srgbClr val="FF0000"/>
                    </a:gs>
                    <a:gs pos="100000">
                      <a:srgbClr val="FFCC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ПРАЗДНИКА</a:t>
            </a:r>
          </a:p>
          <a:p>
            <a:endParaRPr lang="ru-RU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393629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gavrilsk.ru/Image/otv451309_hug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365104"/>
            <a:ext cx="1682552" cy="1682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61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8" y="18084"/>
            <a:ext cx="9152627" cy="6839916"/>
          </a:xfrm>
        </p:spPr>
      </p:pic>
    </p:spTree>
    <p:extLst>
      <p:ext uri="{BB962C8B-B14F-4D97-AF65-F5344CB8AC3E}">
        <p14:creationId xmlns:p14="http://schemas.microsoft.com/office/powerpoint/2010/main" val="269067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lvl="0" indent="0">
              <a:lnSpc>
                <a:spcPct val="80000"/>
              </a:lnSpc>
              <a:buClr>
                <a:srgbClr val="F0A22E"/>
              </a:buClr>
              <a:buNone/>
            </a:pP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История праздника День Победы</a:t>
            </a:r>
            <a:r>
              <a:rPr lang="en-US" sz="2400" b="1" dirty="0">
                <a:solidFill>
                  <a:srgbClr val="4E3B30"/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 ведется с 9 мая 1945 года, когда в пригороде Берлина начальником штаба верховного главнокомандования генерал-фельдмаршалом В. </a:t>
            </a:r>
            <a:r>
              <a:rPr lang="ru-RU" sz="2400" b="1" dirty="0" err="1">
                <a:solidFill>
                  <a:srgbClr val="4E3B30"/>
                </a:solidFill>
                <a:latin typeface="Book Antiqua" pitchFamily="18" charset="0"/>
              </a:rPr>
              <a:t>Кейтелем</a:t>
            </a: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 от вермахта, заместителем Верховного главнокомандующего маршалом СССР Георгием Жуковым от Красной армии и маршалом авиации Великобритании А. </a:t>
            </a:r>
            <a:r>
              <a:rPr lang="ru-RU" sz="2400" b="1" dirty="0" err="1">
                <a:solidFill>
                  <a:srgbClr val="4E3B30"/>
                </a:solidFill>
                <a:latin typeface="Book Antiqua" pitchFamily="18" charset="0"/>
              </a:rPr>
              <a:t>Теддером</a:t>
            </a: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 от союзников, был подписан акт о безоговорочной и полной капитуляции вермахта.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33056"/>
            <a:ext cx="4005263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gavrilsk.ru/Image/otv451309_hug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178496" cy="1201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056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lvl="0" indent="0">
              <a:lnSpc>
                <a:spcPct val="90000"/>
              </a:lnSpc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Первый День Победы праздновался так, как, наверное, отмечалось очень мало праздников в истории СССР, Украины и России. Люди на улицах поздравляли друг друга, обнимались, целовались и плакали.</a:t>
            </a:r>
          </a:p>
          <a:p>
            <a:pPr marL="0" lvl="0" indent="0">
              <a:lnSpc>
                <a:spcPct val="90000"/>
              </a:lnSpc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9 мая, вечером в Москве был дан Салют Победы, самый масштабный в истории СССР: из тысячи орудий было дано тридцать залпов.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96240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829"/>
            <a:ext cx="42497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gavrilsk.ru/Image/otv451309_hug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1556" y="0"/>
            <a:ext cx="1359496" cy="1340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18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lvl="0" indent="0">
              <a:lnSpc>
                <a:spcPct val="80000"/>
              </a:lnSpc>
              <a:buClr>
                <a:srgbClr val="F0A22E"/>
              </a:buClr>
              <a:buNone/>
            </a:pP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Истерзанная войной Европа тоже отмечала День Победы искренне и всенародно. 9 мая 1945 года почти во всех европейских городах люди поздравляли друг друга и солдат - победителей.</a:t>
            </a:r>
          </a:p>
          <a:p>
            <a:pPr marL="0" lvl="0" indent="0">
              <a:lnSpc>
                <a:spcPct val="80000"/>
              </a:lnSpc>
              <a:buClr>
                <a:srgbClr val="F0A22E"/>
              </a:buClr>
              <a:buNone/>
            </a:pPr>
            <a:r>
              <a:rPr lang="ru-RU" sz="2400" b="1" dirty="0">
                <a:solidFill>
                  <a:srgbClr val="4E3B30"/>
                </a:solidFill>
                <a:latin typeface="Book Antiqua" pitchFamily="18" charset="0"/>
              </a:rPr>
              <a:t>В Лондоне, центром торжеств были Букингемский дворец и Трафальгарская площадь. Людей поздравляли король Георг VI и королева Елизавета. Уинстон Черчилль выступил с речью с балкона Букингемского дворца.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4366741" cy="294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gavrilsk.ru/Image/otv451309_hug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0"/>
            <a:ext cx="1368152" cy="1340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262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131</TotalTime>
  <Words>314</Words>
  <Application>Microsoft Office PowerPoint</Application>
  <PresentationFormat>Экран (4:3)</PresentationFormat>
  <Paragraphs>43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Подготовила: Ульбиева Х.В. Дата:03.05.16г. Класс: 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999</cp:lastModifiedBy>
  <cp:revision>6</cp:revision>
  <dcterms:created xsi:type="dcterms:W3CDTF">2015-04-23T11:43:33Z</dcterms:created>
  <dcterms:modified xsi:type="dcterms:W3CDTF">2016-05-10T08:50:46Z</dcterms:modified>
</cp:coreProperties>
</file>