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5" r:id="rId4"/>
    <p:sldId id="264" r:id="rId5"/>
    <p:sldId id="266" r:id="rId6"/>
    <p:sldId id="256" r:id="rId7"/>
    <p:sldId id="276" r:id="rId8"/>
    <p:sldId id="259" r:id="rId9"/>
    <p:sldId id="271" r:id="rId10"/>
    <p:sldId id="269" r:id="rId11"/>
    <p:sldId id="277" r:id="rId12"/>
    <p:sldId id="261" r:id="rId13"/>
    <p:sldId id="262" r:id="rId14"/>
    <p:sldId id="278" r:id="rId15"/>
    <p:sldId id="272" r:id="rId16"/>
    <p:sldId id="268" r:id="rId17"/>
    <p:sldId id="279" r:id="rId18"/>
    <p:sldId id="273" r:id="rId19"/>
    <p:sldId id="270" r:id="rId20"/>
    <p:sldId id="280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4" autoAdjust="0"/>
    <p:restoredTop sz="93345" autoAdjust="0"/>
  </p:normalViewPr>
  <p:slideViewPr>
    <p:cSldViewPr>
      <p:cViewPr varScale="1">
        <p:scale>
          <a:sx n="86" d="100"/>
          <a:sy n="86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6D0CC6-7CB6-44C5-BA38-A3ED1C3BED50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794974-2C47-4ECF-A6E2-E2714E309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8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481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2193C1-5C67-4EDA-99C4-EA447326440A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42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B81D77-07E2-415E-841D-1A1403071BFD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099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8528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7A4F-5161-4EED-8CDA-8BBCFEC9E2D4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FD2A-237A-4FF4-BFE7-31051940F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464-ED5F-4F64-ABE1-33436C85C074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E986-0E4A-4C9A-A187-5B04F7A5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8E58-7F7B-483B-9EA3-C3EF47C634B0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92EF-D1D9-4F80-92DA-D668FBA93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A436-5FED-4FF4-8D1D-B9020DB631B9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18F43-D6F9-4B01-9A60-9FDC9B7A6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27A8-1577-4BCF-99DC-E180CE51A3B4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4D2B-2904-46FC-A529-3973B49EA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724D-364F-4430-A47B-59F01D0FD35B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A3BA-2909-4FBF-9098-DB062D395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885B-DFA3-4DC4-8660-BF725FF5F9F2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911A-2740-4DD9-8DDB-E1615ED1C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2152-B851-4B46-B4F1-903A16687EC9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53B9-C02D-4FDB-8115-E2E6FC24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53A5-65B7-45C1-A4B1-89FAAF9443B2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3872-482A-4EEF-9264-C46CD98E3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1192-F2C2-49A0-A61A-647D3ED5FC62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88A8-F5DB-41B4-9F7F-87B8C81EB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D315-E049-4F29-A6EE-906FCEABDE74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C070-0E92-4F18-A8C1-209B9A698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A846C-1A48-4912-B28F-BB822DC63121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1A650-D158-4B77-A7CC-599F09FA6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4;&#1077;&#1090;&#1080;%20&#1074;&#1086;&#1081;&#1085;&#1099;\metronom2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3416320"/>
          </a:xfrm>
          <a:prstGeom prst="rect">
            <a:avLst/>
          </a:prstGeom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Великая Отечественная война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1941 – 1945 гг.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987675" y="6126163"/>
            <a:ext cx="3030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11 </a:t>
            </a:r>
            <a:r>
              <a:rPr lang="ru-RU" sz="1200" dirty="0">
                <a:solidFill>
                  <a:srgbClr val="353616"/>
                </a:solidFill>
              </a:rPr>
              <a:t>класс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2533927" cy="830997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i="1" dirty="0">
              <a:latin typeface="Calibri" pitchFamily="34" charset="0"/>
            </a:endParaRPr>
          </a:p>
          <a:p>
            <a:pPr algn="ctr">
              <a:defRPr/>
            </a:pPr>
            <a:r>
              <a:rPr lang="ru-RU" sz="1200" b="1" i="1" dirty="0" smtClean="0">
                <a:latin typeface="Calibri" pitchFamily="34" charset="0"/>
              </a:rPr>
              <a:t>Классный руководитель:</a:t>
            </a:r>
          </a:p>
          <a:p>
            <a:pPr algn="ctr">
              <a:defRPr/>
            </a:pPr>
            <a:r>
              <a:rPr lang="ru-RU" sz="1200" b="1" i="1" dirty="0" err="1" smtClean="0"/>
              <a:t>Дж</a:t>
            </a:r>
            <a:r>
              <a:rPr lang="ru-RU" sz="1200" b="1" i="1" dirty="0" err="1" smtClean="0"/>
              <a:t>амалдаева</a:t>
            </a:r>
            <a:r>
              <a:rPr lang="ru-RU" sz="1200" b="1" i="1" dirty="0" smtClean="0"/>
              <a:t> </a:t>
            </a:r>
            <a:r>
              <a:rPr lang="ru-RU" sz="1200" b="1" i="1" dirty="0"/>
              <a:t>Х</a:t>
            </a:r>
            <a:r>
              <a:rPr lang="ru-RU" sz="1200" b="1" i="1" dirty="0" smtClean="0"/>
              <a:t>.В</a:t>
            </a:r>
            <a:r>
              <a:rPr lang="ru-RU" sz="1200" b="1" i="1" dirty="0"/>
              <a:t>.</a:t>
            </a:r>
          </a:p>
          <a:p>
            <a:pPr algn="ctr">
              <a:defRPr/>
            </a:pPr>
            <a:endParaRPr lang="ru-RU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1663B9-944C-47F5-A7BA-0DCF591D432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8854" name="Picture 6" descr="68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874963"/>
            <a:ext cx="6048375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66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482441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Ах, война, 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ты сделала,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подлая…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DSC06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350"/>
            <a:ext cx="9144000" cy="760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>
                <a:latin typeface="Arial" charset="0"/>
              </a:rPr>
              <a:t/>
            </a:r>
            <a:br>
              <a:rPr lang="ru-RU" sz="1600" smtClean="0">
                <a:latin typeface="Arial" charset="0"/>
              </a:rPr>
            </a:br>
            <a:endParaRPr lang="ru-RU" sz="1600" smtClean="0">
              <a:latin typeface="Arial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23850" y="3068638"/>
            <a:ext cx="8229600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rgbClr val="FF9900"/>
                </a:solidFill>
                <a:latin typeface="Arial" charset="0"/>
              </a:rPr>
              <a:t>9 Мая вся Россия будет отмечать самый светлый праздник – </a:t>
            </a:r>
            <a:br>
              <a:rPr lang="ru-RU" smtClean="0">
                <a:solidFill>
                  <a:srgbClr val="FF9900"/>
                </a:solidFill>
                <a:latin typeface="Arial" charset="0"/>
              </a:rPr>
            </a:br>
            <a:r>
              <a:rPr lang="ru-RU" smtClean="0">
                <a:solidFill>
                  <a:srgbClr val="FF9900"/>
                </a:solidFill>
                <a:latin typeface="Arial" charset="0"/>
              </a:rPr>
              <a:t>День Победы над фашистской Германией.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FF9900"/>
                </a:solidFill>
                <a:latin typeface="Arial" charset="0"/>
              </a:rPr>
              <a:t>70 лет наша страна не видела ужасов войны.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FF9900"/>
                </a:solidFill>
                <a:latin typeface="Arial" charset="0"/>
              </a:rPr>
              <a:t>70 лет наша земля не вздрагивала от взрывов снарядов.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171" y="308541"/>
            <a:ext cx="3583559" cy="2403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C00000"/>
                </a:solidFill>
              </a:rPr>
              <a:t>Герои Советского Союза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FFC000"/>
                </a:solidFill>
              </a:rPr>
              <a:t>Александр Чекалин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FFC000"/>
                </a:solidFill>
              </a:rPr>
              <a:t>        Мария Барсукова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FFC000"/>
                </a:solidFill>
              </a:rPr>
              <a:t>                  Андрей Корзун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FFC000"/>
                </a:solidFill>
              </a:rPr>
              <a:t>                            Александр Матросов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FFC000"/>
                </a:solidFill>
              </a:rPr>
              <a:t>                                      Зоя Космодемьянская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Удостоены звания Героя Советского Союза посмертно.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«Это счастье - умереть за свой народ ! 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                                         З.Космодемьянская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4" descr="DSC06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4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200900" cy="936625"/>
          </a:xfrm>
        </p:spPr>
        <p:txBody>
          <a:bodyPr/>
          <a:lstStyle/>
          <a:p>
            <a:r>
              <a:rPr lang="ru-RU" sz="3400" b="1" i="1" smtClean="0"/>
              <a:t>«</a:t>
            </a:r>
            <a:r>
              <a:rPr lang="ru-RU" sz="3400" b="1" i="1" smtClean="0">
                <a:latin typeface="UkrainianSchoolBook"/>
              </a:rPr>
              <a:t> ПУСТЬ ПОКОЛЕНИЯ ЗНАЮТ</a:t>
            </a:r>
            <a:r>
              <a:rPr lang="ru-RU" sz="3400" b="1" i="1" smtClean="0"/>
              <a:t>…»</a:t>
            </a:r>
            <a:endParaRPr lang="ru-RU" sz="3400" b="1" i="1" smtClean="0">
              <a:latin typeface="UkrainianSchoolBook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116013" y="1600200"/>
            <a:ext cx="69850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40" name="Picture 4" descr="панор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08050"/>
            <a:ext cx="80645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Не обожженные сороковыми,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Сердцами, вросшими в тишину, -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Конечно, мы смотрим глазами иными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На нашу большую войну.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           Мы знаем по сбивчивым, трудным рассказам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           О горьком победном пути,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           Поэтому должен хотя бы наш разум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           Дорогой страданья пройти.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И мы разобраться обязаны сами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В той боли, что мир перенес.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Конечно, мы смотрим иными глазами –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Такими же полными слез.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4" descr="DSC06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475" y="-898525"/>
            <a:ext cx="10661650" cy="775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463" cy="1143000"/>
          </a:xfrm>
        </p:spPr>
        <p:txBody>
          <a:bodyPr/>
          <a:lstStyle/>
          <a:p>
            <a:r>
              <a:rPr lang="ru-RU" sz="3400" b="1" i="1" smtClean="0"/>
              <a:t>«</a:t>
            </a:r>
            <a:r>
              <a:rPr lang="ru-RU" sz="3400" b="1" i="1" smtClean="0">
                <a:latin typeface="UkrainianSchoolBook"/>
              </a:rPr>
              <a:t> ПУСТЬ ПОКОЛЕНИЯ ЗНАЮТ</a:t>
            </a:r>
            <a:r>
              <a:rPr lang="ru-RU" sz="3400" b="1" i="1" smtClean="0"/>
              <a:t>…»</a:t>
            </a:r>
            <a:endParaRPr lang="ru-RU" sz="3400" b="1" i="1" smtClean="0">
              <a:latin typeface="UkrainianSchoolBook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Люди! Пока сердца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   Ваши стучат,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   Помните,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   Какой ценой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   Завоевано счастье,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   Пожалуйста,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   Помните!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9900"/>
                </a:solidFill>
              </a:rPr>
              <a:t>      Р.Рождественский</a:t>
            </a:r>
          </a:p>
        </p:txBody>
      </p:sp>
      <p:pic>
        <p:nvPicPr>
          <p:cNvPr id="41988" name="Picture 4" descr="ВО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196975"/>
            <a:ext cx="29527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500063" y="0"/>
            <a:ext cx="82867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Много на свете есть важных слов: </a:t>
            </a:r>
            <a:endParaRPr lang="ru-RU" sz="3600">
              <a:solidFill>
                <a:srgbClr val="FF0000"/>
              </a:solidFill>
              <a:latin typeface="Impact" pitchFamily="34" charset="0"/>
            </a:endParaRP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Мама, Родина, Счастье. А ещё есть важное слово – Мир.</a:t>
            </a:r>
            <a:endParaRPr lang="ru-RU" sz="3600">
              <a:solidFill>
                <a:srgbClr val="FF0000"/>
              </a:solidFill>
              <a:latin typeface="Impact" pitchFamily="34" charset="0"/>
            </a:endParaRP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Мир – это Земля, мир – это Солнце, небо, звёзды. </a:t>
            </a: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Мир – это люди. </a:t>
            </a: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Мир – это дети! </a:t>
            </a: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Мир – это спокойная радостная жизнь. </a:t>
            </a: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Нет войны, нет горя, нет слёз. </a:t>
            </a: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Мир – главное слово на свете. </a:t>
            </a:r>
          </a:p>
          <a:p>
            <a:pPr algn="ctr"/>
            <a:r>
              <a:rPr lang="ru-RU" sz="3600" i="1">
                <a:solidFill>
                  <a:srgbClr val="FF0000"/>
                </a:solidFill>
                <a:latin typeface="Impact" pitchFamily="34" charset="0"/>
              </a:rPr>
              <a:t>Мир нужен всем.</a:t>
            </a:r>
            <a:endParaRPr lang="ru-RU" sz="360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116013" y="1844675"/>
            <a:ext cx="73437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9900"/>
                </a:solidFill>
              </a:rPr>
              <a:t>Воспитывать патриотизм, гордость за свою Родину и преклонение перед подвигом; глубокое уважение к ветеранам.</a:t>
            </a:r>
          </a:p>
          <a:p>
            <a:endParaRPr lang="ru-RU">
              <a:solidFill>
                <a:srgbClr val="FF9900"/>
              </a:solidFill>
            </a:endParaRPr>
          </a:p>
          <a:p>
            <a:r>
              <a:rPr lang="ru-RU">
                <a:solidFill>
                  <a:srgbClr val="FF9900"/>
                </a:solidFill>
              </a:rPr>
              <a:t>Учить свято помнить мужество, самоотверженность и героизм, как</a:t>
            </a:r>
          </a:p>
          <a:p>
            <a:r>
              <a:rPr lang="ru-RU">
                <a:solidFill>
                  <a:srgbClr val="FF9900"/>
                </a:solidFill>
              </a:rPr>
              <a:t> фронтовиков, так и работников тыла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484438" y="908050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9900"/>
                </a:solidFill>
              </a:rPr>
              <a:t>Задачи:</a:t>
            </a:r>
            <a:r>
              <a:rPr lang="ru-RU">
                <a:solidFill>
                  <a:schemeClr val="bg1"/>
                </a:solidFill>
              </a:rPr>
              <a:t> </a:t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4" descr="DSC06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8E276E-BA4A-452A-AFB9-045FF43180B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700338" y="404813"/>
            <a:ext cx="360362" cy="360362"/>
          </a:xfrm>
          <a:prstGeom prst="star5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851275" y="3141663"/>
            <a:ext cx="360363" cy="36036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714750" y="5500688"/>
            <a:ext cx="360363" cy="360362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643188" y="3643313"/>
            <a:ext cx="360362" cy="360362"/>
          </a:xfrm>
          <a:prstGeom prst="star5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7929563" y="5072063"/>
            <a:ext cx="360362" cy="360362"/>
          </a:xfrm>
          <a:prstGeom prst="star5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929188" y="928688"/>
            <a:ext cx="360362" cy="3603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6357938" y="1214438"/>
            <a:ext cx="360362" cy="360362"/>
          </a:xfrm>
          <a:prstGeom prst="star5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5572125" y="2928938"/>
            <a:ext cx="360363" cy="360362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7500938" y="2214563"/>
            <a:ext cx="360362" cy="360362"/>
          </a:xfrm>
          <a:prstGeom prst="star5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6929438" y="4714875"/>
            <a:ext cx="360362" cy="3603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042988" y="188913"/>
            <a:ext cx="360362" cy="3603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7786688" y="857250"/>
            <a:ext cx="360362" cy="3603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6715125" y="3357563"/>
            <a:ext cx="360363" cy="3603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1331913" y="5949950"/>
            <a:ext cx="360362" cy="3603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929188" y="4357688"/>
            <a:ext cx="360362" cy="3603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8358188" y="3357563"/>
            <a:ext cx="360362" cy="3603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2928938" y="4857750"/>
            <a:ext cx="360362" cy="36036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5143500" y="2000250"/>
            <a:ext cx="360363" cy="360363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2788" name="Picture 27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857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27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27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27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92" name="Группа 57"/>
          <p:cNvGrpSpPr>
            <a:grpSpLocks/>
          </p:cNvGrpSpPr>
          <p:nvPr/>
        </p:nvGrpSpPr>
        <p:grpSpPr bwMode="auto">
          <a:xfrm>
            <a:off x="0" y="214313"/>
            <a:ext cx="3773488" cy="2952750"/>
            <a:chOff x="250825" y="500042"/>
            <a:chExt cx="3773477" cy="2952764"/>
          </a:xfrm>
        </p:grpSpPr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395288" y="2781290"/>
              <a:ext cx="360361" cy="360365"/>
            </a:xfrm>
            <a:prstGeom prst="star5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250825" y="1412858"/>
              <a:ext cx="360362" cy="360365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1690684" y="836594"/>
              <a:ext cx="360361" cy="360364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1187447" y="2060561"/>
              <a:ext cx="360362" cy="360365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2845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981075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6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142873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7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85723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8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290" y="185736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9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000108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0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290" y="250030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1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185736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2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50017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3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121442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4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794" y="2071678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5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4612" y="192880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6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157161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7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85723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8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6" y="50004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9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57148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0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50004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1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35743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2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221455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3" name="Picture 27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94" name="Группа 58"/>
          <p:cNvGrpSpPr>
            <a:grpSpLocks/>
          </p:cNvGrpSpPr>
          <p:nvPr/>
        </p:nvGrpSpPr>
        <p:grpSpPr bwMode="auto">
          <a:xfrm>
            <a:off x="2928938" y="0"/>
            <a:ext cx="3773487" cy="2952750"/>
            <a:chOff x="250825" y="500042"/>
            <a:chExt cx="3773477" cy="2952764"/>
          </a:xfrm>
        </p:grpSpPr>
        <p:sp>
          <p:nvSpPr>
            <p:cNvPr id="60" name="AutoShape 14"/>
            <p:cNvSpPr>
              <a:spLocks noChangeArrowheads="1"/>
            </p:cNvSpPr>
            <p:nvPr/>
          </p:nvSpPr>
          <p:spPr bwMode="auto">
            <a:xfrm>
              <a:off x="395287" y="2781291"/>
              <a:ext cx="360362" cy="360364"/>
            </a:xfrm>
            <a:prstGeom prst="star5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" name="AutoShape 21"/>
            <p:cNvSpPr>
              <a:spLocks noChangeArrowheads="1"/>
            </p:cNvSpPr>
            <p:nvPr/>
          </p:nvSpPr>
          <p:spPr bwMode="auto">
            <a:xfrm>
              <a:off x="250825" y="1412859"/>
              <a:ext cx="360361" cy="360364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" name="AutoShape 24"/>
            <p:cNvSpPr>
              <a:spLocks noChangeArrowheads="1"/>
            </p:cNvSpPr>
            <p:nvPr/>
          </p:nvSpPr>
          <p:spPr bwMode="auto">
            <a:xfrm>
              <a:off x="1690683" y="836594"/>
              <a:ext cx="360362" cy="360365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" name="AutoShape 25"/>
            <p:cNvSpPr>
              <a:spLocks noChangeArrowheads="1"/>
            </p:cNvSpPr>
            <p:nvPr/>
          </p:nvSpPr>
          <p:spPr bwMode="auto">
            <a:xfrm>
              <a:off x="1187448" y="2060562"/>
              <a:ext cx="360361" cy="360364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2823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981075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4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142873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5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85723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6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290" y="185736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7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000108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8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290" y="250030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9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185736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0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50017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1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121442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2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794" y="2071678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3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4612" y="192880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4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157161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5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85723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6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6" y="50004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7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57148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8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50004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39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35743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40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221455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5" name="Группа 81"/>
          <p:cNvGrpSpPr>
            <a:grpSpLocks/>
          </p:cNvGrpSpPr>
          <p:nvPr/>
        </p:nvGrpSpPr>
        <p:grpSpPr bwMode="auto">
          <a:xfrm>
            <a:off x="5500688" y="0"/>
            <a:ext cx="3773487" cy="2952750"/>
            <a:chOff x="250825" y="500042"/>
            <a:chExt cx="3773477" cy="2952764"/>
          </a:xfrm>
        </p:grpSpPr>
        <p:sp>
          <p:nvSpPr>
            <p:cNvPr id="83" name="AutoShape 14"/>
            <p:cNvSpPr>
              <a:spLocks noChangeArrowheads="1"/>
            </p:cNvSpPr>
            <p:nvPr/>
          </p:nvSpPr>
          <p:spPr bwMode="auto">
            <a:xfrm>
              <a:off x="395287" y="2781291"/>
              <a:ext cx="360362" cy="360364"/>
            </a:xfrm>
            <a:prstGeom prst="star5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" name="AutoShape 21"/>
            <p:cNvSpPr>
              <a:spLocks noChangeArrowheads="1"/>
            </p:cNvSpPr>
            <p:nvPr/>
          </p:nvSpPr>
          <p:spPr bwMode="auto">
            <a:xfrm>
              <a:off x="250825" y="1412859"/>
              <a:ext cx="360361" cy="360364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" name="AutoShape 24"/>
            <p:cNvSpPr>
              <a:spLocks noChangeArrowheads="1"/>
            </p:cNvSpPr>
            <p:nvPr/>
          </p:nvSpPr>
          <p:spPr bwMode="auto">
            <a:xfrm>
              <a:off x="1690683" y="836594"/>
              <a:ext cx="360362" cy="360365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" name="AutoShape 25"/>
            <p:cNvSpPr>
              <a:spLocks noChangeArrowheads="1"/>
            </p:cNvSpPr>
            <p:nvPr/>
          </p:nvSpPr>
          <p:spPr bwMode="auto">
            <a:xfrm>
              <a:off x="1187448" y="2060562"/>
              <a:ext cx="360361" cy="360364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2801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981075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2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142873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3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85723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4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290" y="185736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5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000108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6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290" y="250030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7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185736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8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50017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9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121442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0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794" y="2071678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1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4612" y="192880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2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157161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3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85723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4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6" y="50004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5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57148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6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500042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7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35743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8" name="Picture 27" descr="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2214554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Заголово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00438"/>
            <a:ext cx="8242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DSC06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Вечный ого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19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1785938"/>
            <a:ext cx="1905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11" descr="19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2357438"/>
            <a:ext cx="1905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Picture 12" descr="19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3" y="3071813"/>
            <a:ext cx="1905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3" descr="19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3500438"/>
            <a:ext cx="1905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14" descr="19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4438" y="4076700"/>
            <a:ext cx="2143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684213" y="1844675"/>
            <a:ext cx="8229600" cy="45259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9900"/>
                </a:solidFill>
              </a:rPr>
              <a:t>Тогда еще не знали мы, со школьных</a:t>
            </a:r>
          </a:p>
          <a:p>
            <a:pPr eaLnBrk="1" hangingPunct="1"/>
            <a:r>
              <a:rPr lang="ru-RU" sz="3600" smtClean="0">
                <a:solidFill>
                  <a:srgbClr val="FF9900"/>
                </a:solidFill>
              </a:rPr>
              <a:t>                                      вечеров шагая,</a:t>
            </a:r>
          </a:p>
          <a:p>
            <a:pPr eaLnBrk="1" hangingPunct="1"/>
            <a:r>
              <a:rPr lang="ru-RU" sz="3600" smtClean="0">
                <a:solidFill>
                  <a:srgbClr val="FF9900"/>
                </a:solidFill>
              </a:rPr>
              <a:t>Что завтра будет первый день войны,</a:t>
            </a:r>
          </a:p>
          <a:p>
            <a:pPr eaLnBrk="1" hangingPunct="1"/>
            <a:r>
              <a:rPr lang="ru-RU" sz="3600" smtClean="0">
                <a:solidFill>
                  <a:srgbClr val="FF9900"/>
                </a:solidFill>
              </a:rPr>
              <a:t>А кончится она лишь в 45 – м в мае...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60350"/>
            <a:ext cx="4972050" cy="114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1015663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i="1">
              <a:latin typeface="Calibri" pitchFamily="34" charset="0"/>
            </a:endParaRPr>
          </a:p>
          <a:p>
            <a:pPr algn="ctr">
              <a:defRPr/>
            </a:pPr>
            <a:endParaRPr lang="ru-RU" sz="1200" b="1" i="1">
              <a:latin typeface="Calibri" pitchFamily="34" charset="0"/>
            </a:endParaRPr>
          </a:p>
          <a:p>
            <a:pPr algn="ctr">
              <a:defRPr/>
            </a:pPr>
            <a:endParaRPr lang="ru-RU" sz="1200" b="1" i="1">
              <a:latin typeface="Calibri" pitchFamily="34" charset="0"/>
            </a:endParaRP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8913"/>
            <a:ext cx="7089775" cy="1158875"/>
          </a:xfrm>
          <a:prstGeom prst="rect">
            <a:avLst/>
          </a:prstGeom>
          <a:solidFill>
            <a:schemeClr val="bg2"/>
          </a:solidFill>
          <a:ln w="6350" cap="rnd">
            <a:noFill/>
            <a:miter lim="800000"/>
            <a:headEnd/>
            <a:tailEnd/>
          </a:ln>
        </p:spPr>
      </p:pic>
      <p:pic>
        <p:nvPicPr>
          <p:cNvPr id="9219" name="Picture 1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35718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7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484313"/>
            <a:ext cx="3643313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9" descr="Рисунок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76700"/>
            <a:ext cx="34575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1" descr="Рисун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4049713"/>
            <a:ext cx="36004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5" name="Picture 5" descr="DSC06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9900"/>
                </a:solidFill>
                <a:latin typeface="Arial" charset="0"/>
              </a:rPr>
              <a:t>Помните </a:t>
            </a:r>
          </a:p>
        </p:txBody>
      </p:sp>
      <p:pic>
        <p:nvPicPr>
          <p:cNvPr id="20482" name="Rectangle 8"/>
          <p:cNvPicPr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196975"/>
            <a:ext cx="6480175" cy="547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9AA7D1-BA50-4A64-AE9A-C80058BEFCE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6807" name="Picture 7" descr="62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4895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i9339-image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997200"/>
            <a:ext cx="47879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Ах, война, 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ты сделала,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подлая…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324</Words>
  <Application>Microsoft Office PowerPoint</Application>
  <PresentationFormat>Экран (4:3)</PresentationFormat>
  <Paragraphs>69</Paragraphs>
  <Slides>21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UkrainianSchoolBook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 </vt:lpstr>
      <vt:lpstr>Ах, война,  что ты сделала, подлая…</vt:lpstr>
      <vt:lpstr>Ах, война,  что ты сделала, подлая…</vt:lpstr>
      <vt:lpstr>Презентация PowerPoint</vt:lpstr>
      <vt:lpstr> </vt:lpstr>
      <vt:lpstr>Герои Советского Союза</vt:lpstr>
      <vt:lpstr>Презентация PowerPoint</vt:lpstr>
      <vt:lpstr>« ПУСТЬ ПОКОЛЕНИЯ ЗНАЮТ…»</vt:lpstr>
      <vt:lpstr> </vt:lpstr>
      <vt:lpstr>Презентация PowerPoint</vt:lpstr>
      <vt:lpstr>« ПУСТЬ ПОКОЛЕНИЯ ЗНАЮТ…»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Yaha</cp:lastModifiedBy>
  <cp:revision>5</cp:revision>
  <dcterms:created xsi:type="dcterms:W3CDTF">2015-02-17T08:35:42Z</dcterms:created>
  <dcterms:modified xsi:type="dcterms:W3CDTF">2016-05-10T12:36:22Z</dcterms:modified>
</cp:coreProperties>
</file>