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81" r:id="rId4"/>
    <p:sldId id="260" r:id="rId5"/>
    <p:sldId id="279" r:id="rId6"/>
    <p:sldId id="261" r:id="rId7"/>
    <p:sldId id="282" r:id="rId8"/>
    <p:sldId id="280" r:id="rId9"/>
    <p:sldId id="262" r:id="rId10"/>
    <p:sldId id="285" r:id="rId11"/>
    <p:sldId id="263" r:id="rId12"/>
    <p:sldId id="264" r:id="rId13"/>
    <p:sldId id="283" r:id="rId14"/>
    <p:sldId id="265" r:id="rId15"/>
    <p:sldId id="284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61BF-5588-4A97-857D-ED2534473AA8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C015-FF5E-4197-9B57-BB7ADB5D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7C015-FF5E-4197-9B57-BB7ADB5D794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7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0A4318-7C10-4CBD-93B5-A5A69028474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D52CD8-B0DE-4556-904D-8BC05C06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x_35cca4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4399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23928" y="6093296"/>
            <a:ext cx="49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и провела: </a:t>
            </a:r>
            <a:r>
              <a:rPr lang="ru-RU" dirty="0" err="1" smtClean="0"/>
              <a:t>Бултаева</a:t>
            </a:r>
            <a:r>
              <a:rPr lang="ru-RU" dirty="0" smtClean="0"/>
              <a:t> Х.А.</a:t>
            </a:r>
          </a:p>
          <a:p>
            <a:r>
              <a:rPr lang="ru-RU" dirty="0" smtClean="0"/>
              <a:t>2б класс</a:t>
            </a:r>
          </a:p>
          <a:p>
            <a:r>
              <a:rPr lang="ru-RU" dirty="0" smtClean="0"/>
              <a:t>25.11.2016г.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G:\Новая папка (2)\IMG-20161125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Подарок маме.</a:t>
            </a:r>
            <a:endParaRPr lang="ru-RU" dirty="0" smtClean="0"/>
          </a:p>
          <a:p>
            <a:r>
              <a:rPr lang="ru-RU" dirty="0" smtClean="0"/>
              <a:t>Сколько звезд на небе!</a:t>
            </a:r>
            <a:br>
              <a:rPr lang="ru-RU" dirty="0" smtClean="0"/>
            </a:br>
            <a:r>
              <a:rPr lang="ru-RU" dirty="0" smtClean="0"/>
              <a:t>Всех не сосчитать.</a:t>
            </a:r>
            <a:br>
              <a:rPr lang="ru-RU" dirty="0" smtClean="0"/>
            </a:br>
            <a:r>
              <a:rPr lang="ru-RU" dirty="0" smtClean="0"/>
              <a:t>Эти звезды маме</a:t>
            </a:r>
            <a:br>
              <a:rPr lang="ru-RU" dirty="0" smtClean="0"/>
            </a:br>
            <a:r>
              <a:rPr lang="ru-RU" dirty="0" smtClean="0"/>
              <a:t>Подарю опять.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однажды утром,</a:t>
            </a:r>
            <a:br>
              <a:rPr lang="ru-RU" dirty="0" smtClean="0"/>
            </a:br>
            <a:r>
              <a:rPr lang="ru-RU" dirty="0" smtClean="0"/>
              <a:t>Глядя на меня,</a:t>
            </a:r>
            <a:br>
              <a:rPr lang="ru-RU" dirty="0" smtClean="0"/>
            </a:br>
            <a:r>
              <a:rPr lang="ru-RU" dirty="0" smtClean="0"/>
              <a:t>Мама улыбнется:</a:t>
            </a:r>
            <a:br>
              <a:rPr lang="ru-RU" dirty="0" smtClean="0"/>
            </a:br>
            <a:r>
              <a:rPr lang="ru-RU" dirty="0" smtClean="0"/>
              <a:t>"Звездочка моя!" </a:t>
            </a:r>
          </a:p>
          <a:p>
            <a:endParaRPr lang="ru-RU" dirty="0"/>
          </a:p>
        </p:txBody>
      </p:sp>
      <p:pic>
        <p:nvPicPr>
          <p:cNvPr id="5" name="Содержимое 4" descr="a4EywYDwR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28604"/>
            <a:ext cx="584359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i="1" dirty="0" smtClean="0"/>
              <a:t>Мама - это значит нежность,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ласка, доброта,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безмятежность,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радость, красота!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на ночь сказка,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утренний рассвет,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в трудный час подсказка,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мудрость и совет!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зелень лета,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Это снег, осенний лист,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лучик света,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Мама - это значит ЖИЗНЬ!  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_95a7257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428604"/>
            <a:ext cx="500066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Новая папка (2)\IMG-20161125-WA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891480"/>
            <a:ext cx="1112472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Маме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небеса любовь моя безбрежная,</a:t>
            </a:r>
            <a:br>
              <a:rPr lang="ru-RU" dirty="0" smtClean="0"/>
            </a:br>
            <a:r>
              <a:rPr lang="ru-RU" dirty="0" smtClean="0"/>
              <a:t>И я прошу у тысячи свечей</a:t>
            </a:r>
            <a:br>
              <a:rPr lang="ru-RU" dirty="0" smtClean="0"/>
            </a:br>
            <a:r>
              <a:rPr lang="ru-RU" dirty="0" smtClean="0"/>
              <a:t>Одну мечту исполнить глупую и нежную:</a:t>
            </a:r>
            <a:br>
              <a:rPr lang="ru-RU" dirty="0" smtClean="0"/>
            </a:br>
            <a:r>
              <a:rPr lang="ru-RU" dirty="0" smtClean="0"/>
              <a:t>Проснуться утром на твоем родной плече...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26943836_DSC_646120copy_s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14290"/>
            <a:ext cx="514353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овая папка (2)\IMG-20161125-WA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пауза!</a:t>
            </a:r>
            <a:endParaRPr lang="ru-RU" dirty="0"/>
          </a:p>
        </p:txBody>
      </p:sp>
      <p:pic>
        <p:nvPicPr>
          <p:cNvPr id="4" name="Содержимое 3" descr="18017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8143932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всем мамам за игру!</a:t>
            </a:r>
            <a:br>
              <a:rPr lang="ru-RU" dirty="0" smtClean="0"/>
            </a:br>
            <a:r>
              <a:rPr lang="ru-RU" dirty="0" smtClean="0"/>
              <a:t>                          Мы вас очень-очень любим!</a:t>
            </a:r>
            <a:endParaRPr lang="ru-RU" dirty="0"/>
          </a:p>
        </p:txBody>
      </p:sp>
      <p:pic>
        <p:nvPicPr>
          <p:cNvPr id="5122" name="Picture 2" descr="G:\Новая папка (2)\Копия IMG-20161125-WA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Кто сказал, что ангелов на Земле не бывает?</a:t>
            </a:r>
          </a:p>
          <a:p>
            <a:r>
              <a:rPr lang="ru-RU" sz="3200" dirty="0" smtClean="0"/>
              <a:t>Просто иногда у них нет крыльев, и тогда мы называем их мамами.</a:t>
            </a:r>
          </a:p>
          <a:p>
            <a:endParaRPr lang="ru-RU" dirty="0"/>
          </a:p>
        </p:txBody>
      </p:sp>
      <p:pic>
        <p:nvPicPr>
          <p:cNvPr id="5" name="Содержимое 4" descr="0_2450e_347d5558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57166"/>
            <a:ext cx="5072098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G:\Новая папка (2)\IMG-20161125-WA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609600"/>
            <a:ext cx="7344816" cy="48006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Нет</a:t>
            </a:r>
            <a:r>
              <a:rPr lang="ru-RU" sz="2800" dirty="0" smtClean="0"/>
              <a:t>, наверное, ни одной страны, где бы не отмечался День матери. В России День матери стали отмечать сравнительно недавно. 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Мамам, которые дарят детям любовь, добро, нежность и ласку.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Новая папка (2)\IMG-20161125-WA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12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В праздник День матери учреждён в 1998 году. В соответствии с Указом Президента </a:t>
            </a:r>
            <a:r>
              <a:rPr lang="ru-RU" sz="1800" dirty="0" err="1" smtClean="0"/>
              <a:t>РоссииБ</a:t>
            </a:r>
            <a:r>
              <a:rPr lang="ru-RU" sz="1800" dirty="0" smtClean="0"/>
              <a:t>. Н. Ельцина от 30 января 1998 года № 120 «О Дне матери» праздник День матери отмечается в последнее ноябрьское воскресенье. Инициатива учреждения этого праздника принадлежит Комитету Государственной Думы по делам женщин, семьи и молодёжи.</a:t>
            </a:r>
          </a:p>
          <a:p>
            <a:endParaRPr lang="ru-RU" dirty="0"/>
          </a:p>
        </p:txBody>
      </p:sp>
      <p:pic>
        <p:nvPicPr>
          <p:cNvPr id="5" name="Содержимое 4" descr="9b57c3f65a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11719"/>
            <a:ext cx="5340350" cy="3996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Новая папка (2)\IMG-20161125-WA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Новая папка (2)\IMG-20161125-WA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87424"/>
            <a:ext cx="1033264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9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Мама!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Я не знаю другого слова.</a:t>
            </a:r>
            <a:br>
              <a:rPr lang="ru-RU" sz="1800" dirty="0" smtClean="0"/>
            </a:br>
            <a:r>
              <a:rPr lang="ru-RU" sz="1800" dirty="0" smtClean="0"/>
              <a:t>Чтобы так ласкала слух.</a:t>
            </a:r>
            <a:br>
              <a:rPr lang="ru-RU" sz="1800" dirty="0" smtClean="0"/>
            </a:br>
            <a:r>
              <a:rPr lang="ru-RU" sz="1800" dirty="0" smtClean="0"/>
              <a:t>Повторю его снова и снова,</a:t>
            </a:r>
            <a:br>
              <a:rPr lang="ru-RU" sz="1800" dirty="0" smtClean="0"/>
            </a:br>
            <a:r>
              <a:rPr lang="ru-RU" sz="1800" dirty="0" smtClean="0"/>
              <a:t>Извините, что голос глух.</a:t>
            </a:r>
            <a:br>
              <a:rPr lang="ru-RU" sz="1800" dirty="0" smtClean="0"/>
            </a:br>
            <a:r>
              <a:rPr lang="ru-RU" sz="1800" dirty="0" smtClean="0"/>
              <a:t>Это слово мы первым учили.</a:t>
            </a:r>
            <a:br>
              <a:rPr lang="ru-RU" sz="1800" dirty="0" smtClean="0"/>
            </a:br>
            <a:r>
              <a:rPr lang="ru-RU" sz="1800" dirty="0" smtClean="0"/>
              <a:t>С этим словом до смерти живём,</a:t>
            </a:r>
            <a:br>
              <a:rPr lang="ru-RU" sz="1800" dirty="0" smtClean="0"/>
            </a:br>
            <a:r>
              <a:rPr lang="ru-RU" sz="1800" dirty="0" smtClean="0"/>
              <a:t>И когда сгущаются тучи,</a:t>
            </a:r>
            <a:br>
              <a:rPr lang="ru-RU" sz="1800" dirty="0" smtClean="0"/>
            </a:br>
            <a:r>
              <a:rPr lang="ru-RU" sz="1800" dirty="0" smtClean="0"/>
              <a:t>обязательно маму зовём</a:t>
            </a:r>
            <a:br>
              <a:rPr lang="ru-RU" sz="1800" dirty="0" smtClean="0"/>
            </a:br>
            <a:r>
              <a:rPr lang="ru-RU" sz="1800" dirty="0" smtClean="0"/>
              <a:t>мама, мама моя дорогая.</a:t>
            </a:r>
            <a:br>
              <a:rPr lang="ru-RU" sz="1800" dirty="0" smtClean="0"/>
            </a:br>
            <a:r>
              <a:rPr lang="ru-RU" sz="1800" dirty="0" smtClean="0"/>
              <a:t>Самый верный и любящий друг</a:t>
            </a:r>
            <a:br>
              <a:rPr lang="ru-RU" sz="1800" dirty="0" smtClean="0"/>
            </a:br>
            <a:r>
              <a:rPr lang="ru-RU" sz="1800" dirty="0" smtClean="0"/>
              <a:t>Я всем сердцем своим ощущаю,</a:t>
            </a:r>
            <a:br>
              <a:rPr lang="ru-RU" sz="1800" dirty="0" smtClean="0"/>
            </a:br>
            <a:r>
              <a:rPr lang="ru-RU" sz="1800" dirty="0" smtClean="0"/>
              <a:t>Теплоту твоих ласковых рук.</a:t>
            </a:r>
            <a:br>
              <a:rPr lang="ru-RU" sz="1800" dirty="0" smtClean="0"/>
            </a:br>
            <a:r>
              <a:rPr lang="ru-RU" sz="1800" dirty="0" smtClean="0"/>
              <a:t>Эти руки меня водили,</a:t>
            </a:r>
            <a:br>
              <a:rPr lang="ru-RU" sz="1800" dirty="0" smtClean="0"/>
            </a:br>
            <a:r>
              <a:rPr lang="ru-RU" sz="1800" dirty="0" smtClean="0"/>
              <a:t>с детских лет до зрелой поры.</a:t>
            </a:r>
            <a:br>
              <a:rPr lang="ru-RU" sz="1800" dirty="0" smtClean="0"/>
            </a:br>
            <a:r>
              <a:rPr lang="ru-RU" sz="1800" dirty="0" smtClean="0"/>
              <a:t>Эти руки меня защищали.</a:t>
            </a:r>
            <a:br>
              <a:rPr lang="ru-RU" sz="1800" dirty="0" smtClean="0"/>
            </a:br>
            <a:r>
              <a:rPr lang="ru-RU" sz="1800" dirty="0" smtClean="0"/>
              <a:t>От болезней ударов судьбы.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dirty="0" smtClean="0"/>
          </a:p>
          <a:p>
            <a:endParaRPr lang="ru-RU" dirty="0"/>
          </a:p>
        </p:txBody>
      </p:sp>
      <p:pic>
        <p:nvPicPr>
          <p:cNvPr id="5" name="Содержимое 4" descr="x_cb1b09f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1027" y="609600"/>
            <a:ext cx="316839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190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/</vt:lpstr>
      <vt:lpstr>Презентация PowerPoint</vt:lpstr>
      <vt:lpstr>.</vt:lpstr>
      <vt:lpstr>Презентация PowerPoint</vt:lpstr>
      <vt:lpstr>.</vt:lpstr>
      <vt:lpstr>Презентация PowerPoint</vt:lpstr>
      <vt:lpstr>Презентация PowerPoint</vt:lpstr>
      <vt:lpstr>.</vt:lpstr>
      <vt:lpstr>Презентация PowerPoint</vt:lpstr>
      <vt:lpstr>.</vt:lpstr>
      <vt:lpstr>.</vt:lpstr>
      <vt:lpstr>Презентация PowerPoint</vt:lpstr>
      <vt:lpstr>.</vt:lpstr>
      <vt:lpstr>Презентация PowerPoint</vt:lpstr>
      <vt:lpstr>Музыкальная пауза!</vt:lpstr>
      <vt:lpstr>Спасибо всем мамам за игру!                           Мы вас очень-очень любим!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РРР</cp:lastModifiedBy>
  <cp:revision>26</cp:revision>
  <dcterms:created xsi:type="dcterms:W3CDTF">2012-11-20T19:10:31Z</dcterms:created>
  <dcterms:modified xsi:type="dcterms:W3CDTF">2016-11-28T08:53:46Z</dcterms:modified>
</cp:coreProperties>
</file>