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71" r:id="rId3"/>
    <p:sldId id="256" r:id="rId4"/>
    <p:sldId id="265" r:id="rId5"/>
    <p:sldId id="274" r:id="rId6"/>
    <p:sldId id="276" r:id="rId7"/>
    <p:sldId id="275" r:id="rId8"/>
    <p:sldId id="259" r:id="rId9"/>
    <p:sldId id="261" r:id="rId10"/>
    <p:sldId id="262" r:id="rId11"/>
    <p:sldId id="263" r:id="rId12"/>
    <p:sldId id="264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33" autoAdjust="0"/>
  </p:normalViewPr>
  <p:slideViewPr>
    <p:cSldViewPr>
      <p:cViewPr varScale="1">
        <p:scale>
          <a:sx n="104" d="100"/>
          <a:sy n="104" d="100"/>
        </p:scale>
        <p:origin x="182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41228-B720-47EB-924E-72E1B6A3D9BC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B212B-4E93-4018-A4A6-C97FBD044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B212B-4E93-4018-A4A6-C97FBD04422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B212B-4E93-4018-A4A6-C97FBD04422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B212B-4E93-4018-A4A6-C97FBD04422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B212B-4E93-4018-A4A6-C97FBD04422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B212B-4E93-4018-A4A6-C97FBD04422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B212B-4E93-4018-A4A6-C97FBD04422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B212B-4E93-4018-A4A6-C97FBD04422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B212B-4E93-4018-A4A6-C97FBD04422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5AB1-D823-4211-9108-CF6366295F91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3B92-BC8D-49F8-9335-EDAC0D61D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1" name="click.wav"/>
          </p:stSnd>
        </p:sndAc>
      </p:transition>
    </mc:Choice>
    <mc:Fallback>
      <p:transition spd="slow" advTm="100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BC146-EF5A-4265-B84D-9FDABFDE1B1C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7B4B-7043-43F3-8059-0734E7448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1" name="click.wav"/>
          </p:stSnd>
        </p:sndAc>
      </p:transition>
    </mc:Choice>
    <mc:Fallback>
      <p:transition spd="slow" advTm="100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8ABE2-8F95-4625-85F9-B792D80E69F0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9BCEF-21A5-459B-BCE5-1A1A3C37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1" name="click.wav"/>
          </p:stSnd>
        </p:sndAc>
      </p:transition>
    </mc:Choice>
    <mc:Fallback>
      <p:transition spd="slow" advTm="100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E906C-B70B-4B5D-8378-6A363D5A8E9E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D63C5-9DA6-4CF2-A226-D75D71726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1" name="click.wav"/>
          </p:stSnd>
        </p:sndAc>
      </p:transition>
    </mc:Choice>
    <mc:Fallback>
      <p:transition spd="slow" advTm="100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B13E3-9DAF-4674-B1CF-821661282679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85A0-F457-4021-A71D-A104C2F3F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1" name="click.wav"/>
          </p:stSnd>
        </p:sndAc>
      </p:transition>
    </mc:Choice>
    <mc:Fallback>
      <p:transition spd="slow" advTm="100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59948-4447-4855-983E-3135F6D003A6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897D-00C7-4317-B94B-2919BB0F6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1" name="click.wav"/>
          </p:stSnd>
        </p:sndAc>
      </p:transition>
    </mc:Choice>
    <mc:Fallback>
      <p:transition spd="slow" advTm="100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5C88-7D7B-4D1D-AC04-FD8D643297B1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51EB4-F1D3-4DE9-A64C-98BAE0295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1" name="click.wav"/>
          </p:stSnd>
        </p:sndAc>
      </p:transition>
    </mc:Choice>
    <mc:Fallback>
      <p:transition spd="slow" advTm="100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01FA-F9BA-4E67-B68E-776DC59D132F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A032E-CBC0-44CC-A0F6-7D52A9B4D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1" name="click.wav"/>
          </p:stSnd>
        </p:sndAc>
      </p:transition>
    </mc:Choice>
    <mc:Fallback>
      <p:transition spd="slow" advTm="100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3FB3C-6DA8-48D6-8D2B-81C6E3347470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4375-4526-4E61-86D8-21D76B48D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1" name="click.wav"/>
          </p:stSnd>
        </p:sndAc>
      </p:transition>
    </mc:Choice>
    <mc:Fallback>
      <p:transition spd="slow" advTm="100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C7A5-1DEB-412D-95B0-57F584ED644B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E70A5-521A-4438-AB98-2049CB64C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1" name="click.wav"/>
          </p:stSnd>
        </p:sndAc>
      </p:transition>
    </mc:Choice>
    <mc:Fallback>
      <p:transition spd="slow" advTm="100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C472-4615-4B67-87A3-6D69543C73AA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88D34-DCF4-4490-9D55-15FCD43B4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1" name="click.wav"/>
          </p:stSnd>
        </p:sndAc>
      </p:transition>
    </mc:Choice>
    <mc:Fallback>
      <p:transition spd="slow" advTm="1000">
        <p:fade/>
        <p:sndAc>
          <p:stSnd>
            <p:snd r:embed="rId1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9B9B28-D66B-43A4-A010-91796B17ADA1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01AEEC-425F-4771-8FF6-E5BF723A9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51275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Picture 3" descr="http://img862.imageshack.us/img862/2707/0566a67392272dm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80975" y="-100013"/>
            <a:ext cx="2209800" cy="234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3" descr="http://img862.imageshack.us/img862/2707/0566a67392272dm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92950" y="4652963"/>
            <a:ext cx="2209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3" descr="http://img862.imageshack.us/img862/2707/0566a67392272dm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92950" y="-100013"/>
            <a:ext cx="2209800" cy="234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3" descr="http://img862.imageshack.us/img862/2707/0566a67392272dm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80975" y="4652963"/>
            <a:ext cx="2209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13" name="click.wav"/>
          </p:stSnd>
        </p:sndAc>
      </p:transition>
    </mc:Choice>
    <mc:Fallback>
      <p:transition spd="slow" advTm="1000">
        <p:fade/>
        <p:sndAc>
          <p:stSnd>
            <p:snd r:embed="rId13" name="click.wav"/>
          </p:stSnd>
        </p:sndAc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44;&#1077;&#1090;&#1089;&#1082;&#1080;&#1077;%20&#1087;&#1077;&#1089;&#1085;&#1080;%20&#1087;&#1088;&#1086;%20&#1084;&#1072;&#1084;&#1091;\&#1050;&#1072;&#1082;%20&#1093;&#1086;&#1088;&#1086;&#1096;&#1086;,%20&#1095;&#1090;&#1086;%20&#1077;&#1089;&#1090;&#1100;%20&#1085;&#1072;%20&#1057;&#1074;&#1077;&#1090;&#1077;%20&#1084;&#1072;&#1084;&#1072;!.mp3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44;&#1077;&#1090;&#1089;&#1082;&#1080;&#1077;%20&#1087;&#1077;&#1089;&#1085;&#1080;%20&#1087;&#1088;&#1086;%20&#1084;&#1072;&#1084;&#1091;\Detskie_pesni_-Pesnya_pro_mamu!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539552" y="380999"/>
            <a:ext cx="7918648" cy="6015038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8463" y="1870075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</a:rPr>
              <a:t>  День Матери</a:t>
            </a: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681">
            <a:off x="3332163" y="5724525"/>
            <a:ext cx="37576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114800"/>
            <a:ext cx="17145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3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91100"/>
            <a:ext cx="1066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6" name="Rectangle 28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2209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1600" b="1" dirty="0" smtClean="0"/>
              <a:t>Презентацию подготовила</a:t>
            </a:r>
          </a:p>
          <a:p>
            <a:pPr marL="0" indent="0" algn="ctr">
              <a:buFontTx/>
              <a:buNone/>
            </a:pPr>
            <a:r>
              <a:rPr lang="ru-RU" altLang="ru-RU" sz="1600" b="1" dirty="0" smtClean="0"/>
              <a:t>Учитель начальных классов</a:t>
            </a:r>
          </a:p>
          <a:p>
            <a:pPr marL="0" indent="0" algn="ctr">
              <a:buFontTx/>
              <a:buNone/>
            </a:pPr>
            <a:r>
              <a:rPr lang="ru-RU" altLang="ru-RU" sz="1600" b="1" dirty="0" err="1" smtClean="0"/>
              <a:t>Балаева</a:t>
            </a:r>
            <a:r>
              <a:rPr lang="ru-RU" altLang="ru-RU" sz="1600" b="1" dirty="0" smtClean="0"/>
              <a:t> Х.В.</a:t>
            </a:r>
            <a:endParaRPr lang="ru-RU" alt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57009713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41434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Ты меня на рассвете разбудишь,</a:t>
            </a:r>
          </a:p>
          <a:p>
            <a:r>
              <a:rPr lang="ru-RU" dirty="0" smtClean="0"/>
              <a:t>Трогать волосы ласково будешь.</a:t>
            </a:r>
          </a:p>
          <a:p>
            <a:r>
              <a:rPr lang="ru-RU" dirty="0" smtClean="0"/>
              <a:t>Как всегда поцелуешь любя.</a:t>
            </a:r>
          </a:p>
          <a:p>
            <a:r>
              <a:rPr lang="ru-RU" dirty="0" smtClean="0"/>
              <a:t>И улыбка согреет меня.</a:t>
            </a:r>
          </a:p>
          <a:p>
            <a:r>
              <a:rPr lang="ru-RU" dirty="0" smtClean="0"/>
              <a:t>Когда рядом ты со мной мне тепло.</a:t>
            </a:r>
          </a:p>
          <a:p>
            <a:r>
              <a:rPr lang="ru-RU" dirty="0" smtClean="0"/>
              <a:t>И спокойно на душе, и светло.</a:t>
            </a:r>
          </a:p>
          <a:p>
            <a:r>
              <a:rPr lang="ru-RU" dirty="0" smtClean="0"/>
              <a:t>В целом мире мы одни ты и я.</a:t>
            </a:r>
          </a:p>
          <a:p>
            <a:r>
              <a:rPr lang="ru-RU" dirty="0" smtClean="0"/>
              <a:t>И пою про это я мама моя.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Моя мама лучшая на свете.</a:t>
            </a:r>
          </a:p>
          <a:p>
            <a:r>
              <a:rPr lang="ru-RU" dirty="0" smtClean="0"/>
              <a:t>Она мне как солнце в жизни светит.</a:t>
            </a:r>
          </a:p>
          <a:p>
            <a:r>
              <a:rPr lang="ru-RU" dirty="0" smtClean="0"/>
              <a:t>Мама самый лучший в мире друг.</a:t>
            </a:r>
          </a:p>
          <a:p>
            <a:r>
              <a:rPr lang="ru-RU" dirty="0" smtClean="0"/>
              <a:t>Как люблю тепло её я рук.</a:t>
            </a:r>
          </a:p>
          <a:p>
            <a:r>
              <a:rPr lang="ru-RU" dirty="0" smtClean="0"/>
              <a:t>Моя мама лучшая на свете.</a:t>
            </a:r>
          </a:p>
          <a:p>
            <a:r>
              <a:rPr lang="ru-RU" dirty="0" smtClean="0"/>
              <a:t>Она мне как солнце в жизни светит.</a:t>
            </a:r>
          </a:p>
          <a:p>
            <a:r>
              <a:rPr lang="ru-RU" dirty="0" smtClean="0"/>
              <a:t>Мама самый лучший в мире друг.</a:t>
            </a:r>
          </a:p>
          <a:p>
            <a:r>
              <a:rPr lang="ru-RU" dirty="0" smtClean="0"/>
              <a:t>Как люблю тепло её я рук</a:t>
            </a:r>
            <a:r>
              <a:rPr lang="ru-RU" sz="1600" dirty="0" smtClean="0"/>
              <a:t>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476672"/>
            <a:ext cx="4247902" cy="5616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3" name="click.wav"/>
          </p:stSnd>
        </p:sndAc>
      </p:transition>
    </mc:Choice>
    <mc:Fallback>
      <p:transition spd="slow" advTm="1000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к хорошо, что есть на Свете мама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4348" y="6000768"/>
            <a:ext cx="304800" cy="304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4032448" cy="59009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248472" cy="5900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4" name="click.wav"/>
          </p:stSnd>
        </p:sndAc>
      </p:transition>
    </mc:Choice>
    <mc:Fallback>
      <p:transition spd="slow" advTm="1000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1136490"/>
            <a:ext cx="364333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вас, родные наши мамы,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Будем брать пример во всем.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Пусть звенят повсюду песни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 любимых наших мам,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за все, за все, родные,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Говорим: “Спасибо вам!”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5" name="Picture 5" descr="http://img1.liveinternet.ru/images/attach/c/3/75/99/75099305_fcf003ef7ff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3068960"/>
            <a:ext cx="3384376" cy="3589016"/>
          </a:xfrm>
          <a:prstGeom prst="rect">
            <a:avLst/>
          </a:prstGeom>
          <a:noFill/>
        </p:spPr>
      </p:pic>
      <p:pic>
        <p:nvPicPr>
          <p:cNvPr id="6146" name="Picture 2" descr="Красивые картинки бабочки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286256"/>
            <a:ext cx="1266825" cy="126682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548680"/>
            <a:ext cx="4603952" cy="5832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3" name="click.wav"/>
          </p:stSnd>
        </p:sndAc>
      </p:transition>
    </mc:Choice>
    <mc:Fallback>
      <p:transition spd="slow" advTm="1000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(фон) презентации &quot;День матери&quot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www_chudetstvo_ru_den_materi_19"/>
          <p:cNvPicPr>
            <a:picLocks noChangeAspect="1" noChangeArrowheads="1"/>
          </p:cNvPicPr>
          <p:nvPr/>
        </p:nvPicPr>
        <p:blipFill>
          <a:blip r:embed="rId5"/>
          <a:srcRect l="2182" t="5882" r="2904" b="4412"/>
          <a:stretch>
            <a:fillRect/>
          </a:stretch>
        </p:blipFill>
        <p:spPr bwMode="auto">
          <a:xfrm rot="19983946">
            <a:off x="812081" y="1405776"/>
            <a:ext cx="6313638" cy="40894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3" name="click.wav"/>
          </p:stSnd>
        </p:sndAc>
      </p:transition>
    </mc:Choice>
    <mc:Fallback>
      <p:transition spd="slow" advTm="1000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032448" cy="5976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4664"/>
            <a:ext cx="432048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43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2" name="click.wav"/>
          </p:stSnd>
        </p:sndAc>
      </p:transition>
    </mc:Choice>
    <mc:Fallback>
      <p:transition spd="slow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4104456" cy="60486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24847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04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2" name="click.wav"/>
          </p:stSnd>
        </p:sndAc>
      </p:transition>
    </mc:Choice>
    <mc:Fallback>
      <p:transition spd="slow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960440" cy="58326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76672"/>
            <a:ext cx="424847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13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2" name="click.wav"/>
          </p:stSnd>
        </p:sndAc>
      </p:transition>
    </mc:Choice>
    <mc:Fallback>
      <p:transition spd="slow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x_cb1b09f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75350" y="609600"/>
            <a:ext cx="241307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8660"/>
            <a:ext cx="813690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69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2" name="click.wav"/>
          </p:stSnd>
        </p:sndAc>
      </p:transition>
    </mc:Choice>
    <mc:Fallback>
      <p:transition spd="slow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 | Не добавлены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Detskie_pesni_-Pesnya_pro_mamu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7147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4" name="click.wav"/>
          </p:stSnd>
        </p:sndAc>
      </p:transition>
    </mc:Choice>
    <mc:Fallback>
      <p:transition spd="slow" advTm="1000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iranimacii.ru/_ph/3/306298574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892971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3" name="click.wav"/>
          </p:stSnd>
        </p:sndAc>
      </p:transition>
    </mc:Choice>
    <mc:Fallback>
      <p:transition spd="slow" advTm="1000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609600"/>
            <a:ext cx="3008313" cy="4800600"/>
          </a:xfrm>
        </p:spPr>
        <p:txBody>
          <a:bodyPr/>
          <a:lstStyle/>
          <a:p>
            <a:r>
              <a:rPr lang="ru-RU" sz="1800" dirty="0" smtClean="0"/>
              <a:t>В праздник День матери учреждён в 1998 году. В соответствии с Указом Президента </a:t>
            </a:r>
            <a:r>
              <a:rPr lang="ru-RU" sz="1800" dirty="0" err="1" smtClean="0"/>
              <a:t>РоссииБ</a:t>
            </a:r>
            <a:r>
              <a:rPr lang="ru-RU" sz="1800" dirty="0" smtClean="0"/>
              <a:t>. Н. Ельцина от 30 января 1998 года № 120 «О Дне матери» праздник День матери отмечается в последнее ноябрьское воскресенье. Инициатива учреждения этого праздника принадлежит Комитету Государственной Думы по делам женщин, семьи и молодёжи.</a:t>
            </a:r>
          </a:p>
          <a:p>
            <a:endParaRPr lang="ru-RU" dirty="0"/>
          </a:p>
        </p:txBody>
      </p:sp>
      <p:pic>
        <p:nvPicPr>
          <p:cNvPr id="5" name="Содержимое 4" descr="9b57c3f65a70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395537" y="5085183"/>
            <a:ext cx="2088232" cy="1224137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6672"/>
            <a:ext cx="554461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78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2" name="click.wav"/>
          </p:stSnd>
        </p:sndAc>
      </p:transition>
    </mc:Choice>
    <mc:Fallback>
      <p:transition spd="slow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548681"/>
            <a:ext cx="3008313" cy="5040560"/>
          </a:xfrm>
        </p:spPr>
        <p:txBody>
          <a:bodyPr>
            <a:noAutofit/>
          </a:bodyPr>
          <a:lstStyle/>
          <a:p>
            <a:r>
              <a:rPr lang="ru-RU" sz="1800" i="1" dirty="0" smtClean="0"/>
              <a:t>Мама - это значит нежность,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Это ласка, доброта,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Мама - это безмятежность,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Это радость, красота!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Мама - это на ночь сказка,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Это утренний рассвет,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Мама - в трудный час подсказка,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Это мудрость и совет!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Мама - это зелень лета,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Это снег, осенний лист,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Мама - это лучик света,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Мама - это значит ЖИЗНЬ!  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4664"/>
            <a:ext cx="554461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09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2" name="click.wav"/>
          </p:stSnd>
        </p:sndAc>
      </p:transition>
    </mc:Choice>
    <mc:Fallback>
      <p:transition spd="slow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609600"/>
            <a:ext cx="3008313" cy="4800600"/>
          </a:xfrm>
        </p:spPr>
        <p:txBody>
          <a:bodyPr>
            <a:normAutofit fontScale="32500" lnSpcReduction="20000"/>
          </a:bodyPr>
          <a:lstStyle/>
          <a:p>
            <a:r>
              <a:rPr lang="ru-RU" sz="4900" b="1" dirty="0" smtClean="0"/>
              <a:t>Мама!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>Я не знаю другого слова.</a:t>
            </a:r>
            <a:br>
              <a:rPr lang="ru-RU" sz="4900" dirty="0" smtClean="0"/>
            </a:br>
            <a:r>
              <a:rPr lang="ru-RU" sz="4900" dirty="0" smtClean="0"/>
              <a:t>Чтобы так ласкала слух.</a:t>
            </a:r>
            <a:br>
              <a:rPr lang="ru-RU" sz="4900" dirty="0" smtClean="0"/>
            </a:br>
            <a:r>
              <a:rPr lang="ru-RU" sz="4900" dirty="0" smtClean="0"/>
              <a:t>Повторю его снова и снова,</a:t>
            </a:r>
            <a:br>
              <a:rPr lang="ru-RU" sz="4900" dirty="0" smtClean="0"/>
            </a:br>
            <a:r>
              <a:rPr lang="ru-RU" sz="4900" dirty="0" smtClean="0"/>
              <a:t>Извините, что голос глух.</a:t>
            </a:r>
            <a:br>
              <a:rPr lang="ru-RU" sz="4900" dirty="0" smtClean="0"/>
            </a:br>
            <a:r>
              <a:rPr lang="ru-RU" sz="4900" dirty="0" smtClean="0"/>
              <a:t>Это слово мы первым учили.</a:t>
            </a:r>
            <a:br>
              <a:rPr lang="ru-RU" sz="4900" dirty="0" smtClean="0"/>
            </a:br>
            <a:r>
              <a:rPr lang="ru-RU" sz="4900" dirty="0" smtClean="0"/>
              <a:t>С этим словом до смерти живём,</a:t>
            </a:r>
            <a:br>
              <a:rPr lang="ru-RU" sz="4900" dirty="0" smtClean="0"/>
            </a:br>
            <a:r>
              <a:rPr lang="ru-RU" sz="4900" dirty="0" smtClean="0"/>
              <a:t>И когда сгущаются тучи,</a:t>
            </a:r>
            <a:br>
              <a:rPr lang="ru-RU" sz="4900" dirty="0" smtClean="0"/>
            </a:br>
            <a:r>
              <a:rPr lang="ru-RU" sz="4900" dirty="0" smtClean="0"/>
              <a:t>обязательно маму зовём</a:t>
            </a:r>
            <a:br>
              <a:rPr lang="ru-RU" sz="4900" dirty="0" smtClean="0"/>
            </a:br>
            <a:r>
              <a:rPr lang="ru-RU" sz="4900" dirty="0" smtClean="0"/>
              <a:t>мама, мама моя дорогая.</a:t>
            </a:r>
            <a:br>
              <a:rPr lang="ru-RU" sz="4900" dirty="0" smtClean="0"/>
            </a:br>
            <a:r>
              <a:rPr lang="ru-RU" sz="4900" dirty="0" smtClean="0"/>
              <a:t>Самый верный и любящий друг</a:t>
            </a:r>
            <a:br>
              <a:rPr lang="ru-RU" sz="4900" dirty="0" smtClean="0"/>
            </a:br>
            <a:r>
              <a:rPr lang="ru-RU" sz="4900" dirty="0" smtClean="0"/>
              <a:t>Я всем сердцем своим ощущаю,</a:t>
            </a:r>
            <a:br>
              <a:rPr lang="ru-RU" sz="4900" dirty="0" smtClean="0"/>
            </a:br>
            <a:r>
              <a:rPr lang="ru-RU" sz="4900" dirty="0" smtClean="0"/>
              <a:t>Теплоту твоих ласковых рук.</a:t>
            </a:r>
            <a:br>
              <a:rPr lang="ru-RU" sz="4900" dirty="0" smtClean="0"/>
            </a:br>
            <a:r>
              <a:rPr lang="ru-RU" sz="4900" dirty="0" smtClean="0"/>
              <a:t>Эти руки меня водили,</a:t>
            </a:r>
            <a:br>
              <a:rPr lang="ru-RU" sz="4900" dirty="0" smtClean="0"/>
            </a:br>
            <a:r>
              <a:rPr lang="ru-RU" sz="4900" dirty="0" smtClean="0"/>
              <a:t>с детских лет до зрелой поры.</a:t>
            </a:r>
            <a:br>
              <a:rPr lang="ru-RU" sz="4900" dirty="0" smtClean="0"/>
            </a:br>
            <a:r>
              <a:rPr lang="ru-RU" sz="4900" dirty="0" smtClean="0"/>
              <a:t>Эти руки меня защищали.</a:t>
            </a:r>
            <a:br>
              <a:rPr lang="ru-RU" sz="4900" dirty="0" smtClean="0"/>
            </a:br>
            <a:r>
              <a:rPr lang="ru-RU" sz="4900" dirty="0" smtClean="0"/>
              <a:t>От болезней ударов судьбы.</a:t>
            </a:r>
            <a:r>
              <a:rPr lang="ru-RU" sz="4900" i="1" dirty="0" smtClean="0"/>
              <a:t/>
            </a:r>
            <a:br>
              <a:rPr lang="ru-RU" sz="4900" i="1" dirty="0" smtClean="0"/>
            </a:br>
            <a:r>
              <a:rPr lang="ru-RU" sz="4900" i="1" dirty="0" smtClean="0"/>
              <a:t/>
            </a:r>
            <a:br>
              <a:rPr lang="ru-RU" sz="4900" i="1" dirty="0" smtClean="0"/>
            </a:br>
            <a:endParaRPr lang="ru-RU" sz="49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12" y="476672"/>
            <a:ext cx="5524127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96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2" name="click.wav"/>
          </p:stSnd>
        </p:sndAc>
      </p:transition>
    </mc:Choice>
    <mc:Fallback>
      <p:transition spd="slow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48" y="285728"/>
            <a:ext cx="45005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Она нас учит терпеливо</a:t>
            </a:r>
            <a:br>
              <a:rPr lang="ru-RU" sz="2000" dirty="0" smtClean="0"/>
            </a:br>
            <a:r>
              <a:rPr lang="ru-RU" sz="2000" dirty="0" smtClean="0"/>
              <a:t>Трудиться вместе и дружить,</a:t>
            </a:r>
            <a:br>
              <a:rPr lang="ru-RU" sz="2000" dirty="0" smtClean="0"/>
            </a:br>
            <a:r>
              <a:rPr lang="ru-RU" sz="2000" dirty="0" smtClean="0"/>
              <a:t>Все делать радостно, красиво</a:t>
            </a:r>
            <a:br>
              <a:rPr lang="ru-RU" sz="2000" dirty="0" smtClean="0"/>
            </a:br>
            <a:r>
              <a:rPr lang="ru-RU" sz="2000" dirty="0" smtClean="0"/>
              <a:t>И Родину свою любить.</a:t>
            </a:r>
            <a:br>
              <a:rPr lang="ru-RU" sz="2000" dirty="0" smtClean="0"/>
            </a:br>
            <a:r>
              <a:rPr lang="ru-RU" sz="2000" dirty="0" smtClean="0"/>
              <a:t>Так уж водится, наверно,</a:t>
            </a:r>
            <a:br>
              <a:rPr lang="ru-RU" sz="2000" dirty="0" smtClean="0"/>
            </a:br>
            <a:r>
              <a:rPr lang="ru-RU" sz="2000" dirty="0" smtClean="0"/>
              <a:t>Я давно на том стою:</a:t>
            </a:r>
            <a:br>
              <a:rPr lang="ru-RU" sz="2000" dirty="0" smtClean="0"/>
            </a:br>
            <a:r>
              <a:rPr lang="ru-RU" sz="2000" dirty="0" smtClean="0"/>
              <a:t>Тот, кто любит мать, наверно,</a:t>
            </a:r>
            <a:br>
              <a:rPr lang="ru-RU" sz="2000" dirty="0" smtClean="0"/>
            </a:br>
            <a:r>
              <a:rPr lang="ru-RU" sz="2000" dirty="0" smtClean="0"/>
              <a:t>Любит Родину свою. </a:t>
            </a:r>
            <a:endParaRPr lang="en-US" sz="2000" dirty="0" smtClean="0"/>
          </a:p>
          <a:p>
            <a:r>
              <a:rPr lang="ru-RU" sz="2000" dirty="0" smtClean="0"/>
              <a:t>(И. Уткин)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146" name="Picture 2" descr="картинка Цветы"/>
          <p:cNvPicPr>
            <a:picLocks noChangeAspect="1" noChangeArrowheads="1"/>
          </p:cNvPicPr>
          <p:nvPr/>
        </p:nvPicPr>
        <p:blipFill>
          <a:blip r:embed="rId4"/>
          <a:srcRect l="30853" t="26915" r="20665" b="48614"/>
          <a:stretch>
            <a:fillRect/>
          </a:stretch>
        </p:blipFill>
        <p:spPr bwMode="auto">
          <a:xfrm>
            <a:off x="857224" y="4643446"/>
            <a:ext cx="2357454" cy="1785950"/>
          </a:xfrm>
          <a:prstGeom prst="rect">
            <a:avLst/>
          </a:prstGeom>
          <a:noFill/>
        </p:spPr>
      </p:pic>
      <p:pic>
        <p:nvPicPr>
          <p:cNvPr id="6148" name="Picture 4" descr="http://www.o-prirode.com/_ph/35/1/89148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44" y="4437112"/>
            <a:ext cx="3564302" cy="1987510"/>
          </a:xfrm>
          <a:prstGeom prst="rect">
            <a:avLst/>
          </a:prstGeom>
          <a:noFill/>
        </p:spPr>
      </p:pic>
      <p:pic>
        <p:nvPicPr>
          <p:cNvPr id="6150" name="Picture 6" descr="Картинки цветы ромаш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2780928"/>
            <a:ext cx="4246192" cy="371990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1" y="188640"/>
            <a:ext cx="4013540" cy="4248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3" name="click.wav"/>
          </p:stSnd>
        </p:sndAc>
      </p:transition>
    </mc:Choice>
    <mc:Fallback>
      <p:transition spd="slow" advTm="1000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836712"/>
            <a:ext cx="2736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 какой подарок маме</a:t>
            </a:r>
            <a:br>
              <a:rPr lang="ru-RU" dirty="0" smtClean="0"/>
            </a:br>
            <a:r>
              <a:rPr lang="ru-RU" dirty="0" smtClean="0"/>
              <a:t>Мы подарим в мамин день?</a:t>
            </a:r>
            <a:br>
              <a:rPr lang="ru-RU" dirty="0" smtClean="0"/>
            </a:br>
            <a:r>
              <a:rPr lang="ru-RU" dirty="0" smtClean="0"/>
              <a:t>Есть для этого немало </a:t>
            </a:r>
            <a:br>
              <a:rPr lang="ru-RU" dirty="0" smtClean="0"/>
            </a:br>
            <a:r>
              <a:rPr lang="ru-RU" dirty="0" smtClean="0"/>
              <a:t>Фантастических идей…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6"/>
            <a:ext cx="5112568" cy="6120680"/>
          </a:xfrm>
          <a:prstGeom prst="rect">
            <a:avLst/>
          </a:prstGeom>
        </p:spPr>
      </p:pic>
      <p:pic>
        <p:nvPicPr>
          <p:cNvPr id="5" name="Picture 4" descr="http://fotocvetov.ru/bukety/10000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591038"/>
            <a:ext cx="3205590" cy="35742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">
        <p15:prstTrans prst="curtains"/>
        <p:sndAc>
          <p:stSnd>
            <p:snd r:embed="rId3" name="click.wav"/>
          </p:stSnd>
        </p:sndAc>
      </p:transition>
    </mc:Choice>
    <mc:Fallback>
      <p:transition spd="slow" advTm="1000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(фон)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</Template>
  <TotalTime>187</TotalTime>
  <Words>147</Words>
  <Application>Microsoft Office PowerPoint</Application>
  <PresentationFormat>Экран (4:3)</PresentationFormat>
  <Paragraphs>36</Paragraphs>
  <Slides>16</Slides>
  <Notes>8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Фокина Л. П. Шаблон (фон)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ilyas yusupov</cp:lastModifiedBy>
  <cp:revision>30</cp:revision>
  <dcterms:created xsi:type="dcterms:W3CDTF">2013-10-24T14:30:48Z</dcterms:created>
  <dcterms:modified xsi:type="dcterms:W3CDTF">2016-11-27T15:44:17Z</dcterms:modified>
</cp:coreProperties>
</file>