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85" r:id="rId8"/>
    <p:sldId id="262" r:id="rId9"/>
    <p:sldId id="276" r:id="rId10"/>
    <p:sldId id="263" r:id="rId11"/>
    <p:sldId id="264" r:id="rId12"/>
    <p:sldId id="282" r:id="rId13"/>
    <p:sldId id="266" r:id="rId14"/>
    <p:sldId id="283" r:id="rId15"/>
    <p:sldId id="271" r:id="rId16"/>
    <p:sldId id="287" r:id="rId17"/>
    <p:sldId id="286" r:id="rId18"/>
    <p:sldId id="272" r:id="rId19"/>
    <p:sldId id="277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E7B5901-3E04-42B6-9097-80123D9764CB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03E1F54-03A0-48F5-B0D3-7A7B95A8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5901-3E04-42B6-9097-80123D9764CB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1F54-03A0-48F5-B0D3-7A7B95A8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5901-3E04-42B6-9097-80123D9764CB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1F54-03A0-48F5-B0D3-7A7B95A8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7B5901-3E04-42B6-9097-80123D9764CB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3E1F54-03A0-48F5-B0D3-7A7B95A83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E7B5901-3E04-42B6-9097-80123D9764CB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3E1F54-03A0-48F5-B0D3-7A7B95A8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5901-3E04-42B6-9097-80123D9764CB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1F54-03A0-48F5-B0D3-7A7B95A83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5901-3E04-42B6-9097-80123D9764CB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1F54-03A0-48F5-B0D3-7A7B95A83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7B5901-3E04-42B6-9097-80123D9764CB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3E1F54-03A0-48F5-B0D3-7A7B95A83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5901-3E04-42B6-9097-80123D9764CB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1F54-03A0-48F5-B0D3-7A7B95A8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7B5901-3E04-42B6-9097-80123D9764CB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3E1F54-03A0-48F5-B0D3-7A7B95A83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7B5901-3E04-42B6-9097-80123D9764CB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3E1F54-03A0-48F5-B0D3-7A7B95A838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7B5901-3E04-42B6-9097-80123D9764CB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3E1F54-03A0-48F5-B0D3-7A7B95A8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Классал</a:t>
            </a:r>
            <a:r>
              <a:rPr lang="ru-RU" dirty="0" smtClean="0"/>
              <a:t> </a:t>
            </a:r>
            <a:r>
              <a:rPr lang="ru-RU" dirty="0" err="1" smtClean="0"/>
              <a:t>арахьара</a:t>
            </a:r>
            <a:r>
              <a:rPr lang="ru-RU" dirty="0" smtClean="0"/>
              <a:t> </a:t>
            </a:r>
            <a:r>
              <a:rPr lang="ru-RU" dirty="0" err="1" smtClean="0"/>
              <a:t>болх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Ненан</a:t>
            </a:r>
            <a:r>
              <a:rPr lang="ru-RU" dirty="0" smtClean="0"/>
              <a:t> </a:t>
            </a:r>
            <a:r>
              <a:rPr lang="ru-RU" dirty="0" err="1" smtClean="0"/>
              <a:t>мотт</a:t>
            </a:r>
            <a:r>
              <a:rPr lang="ru-RU" dirty="0" smtClean="0"/>
              <a:t> – </a:t>
            </a:r>
            <a:r>
              <a:rPr lang="ru-RU" dirty="0" err="1" smtClean="0"/>
              <a:t>къоман</a:t>
            </a:r>
            <a:r>
              <a:rPr lang="ru-RU" dirty="0" smtClean="0"/>
              <a:t> </a:t>
            </a:r>
            <a:r>
              <a:rPr lang="ru-RU" dirty="0" err="1" smtClean="0"/>
              <a:t>юьхь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err="1" smtClean="0"/>
              <a:t>халкъан</a:t>
            </a:r>
            <a:r>
              <a:rPr lang="ru-RU" dirty="0" smtClean="0"/>
              <a:t>   </a:t>
            </a:r>
            <a:r>
              <a:rPr lang="ru-RU" dirty="0" err="1" smtClean="0"/>
              <a:t>орам</a:t>
            </a:r>
            <a:r>
              <a:rPr lang="ru-RU" dirty="0" smtClean="0"/>
              <a:t>»  ц1е </a:t>
            </a:r>
            <a:r>
              <a:rPr lang="ru-RU" dirty="0" err="1" smtClean="0"/>
              <a:t>йолу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 </a:t>
            </a:r>
            <a:r>
              <a:rPr lang="ru-RU" dirty="0" err="1" smtClean="0"/>
              <a:t>Нохчийн</a:t>
            </a:r>
            <a:r>
              <a:rPr lang="ru-RU" dirty="0" smtClean="0"/>
              <a:t> </a:t>
            </a:r>
            <a:r>
              <a:rPr lang="ru-RU" dirty="0" err="1" smtClean="0"/>
              <a:t>меттан</a:t>
            </a:r>
            <a:r>
              <a:rPr lang="ru-RU" dirty="0" smtClean="0"/>
              <a:t> Де</a:t>
            </a:r>
            <a:r>
              <a:rPr lang="ru-RU" i="1" dirty="0" smtClean="0"/>
              <a:t> </a:t>
            </a:r>
            <a:r>
              <a:rPr lang="ru-RU" dirty="0" err="1" smtClean="0"/>
              <a:t>даздарна</a:t>
            </a:r>
            <a:r>
              <a:rPr lang="ru-RU" dirty="0" smtClean="0"/>
              <a:t> </a:t>
            </a:r>
            <a:r>
              <a:rPr lang="ru-RU" dirty="0" err="1" smtClean="0"/>
              <a:t>лерина</a:t>
            </a:r>
            <a:r>
              <a:rPr lang="ru-RU" dirty="0" smtClean="0"/>
              <a:t> </a:t>
            </a:r>
            <a:r>
              <a:rPr lang="ru-RU" dirty="0" err="1" smtClean="0"/>
              <a:t>мероприяти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Эвлаяа</a:t>
            </a:r>
            <a:r>
              <a:rPr lang="ru-RU" dirty="0" smtClean="0"/>
              <a:t> </a:t>
            </a:r>
            <a:r>
              <a:rPr lang="ru-RU" dirty="0" err="1" smtClean="0"/>
              <a:t>Соип-моллас</a:t>
            </a:r>
            <a:r>
              <a:rPr lang="ru-RU" dirty="0" smtClean="0"/>
              <a:t> </a:t>
            </a:r>
            <a:r>
              <a:rPr lang="ru-RU" dirty="0" err="1" smtClean="0"/>
              <a:t>меттанаш</a:t>
            </a:r>
            <a:r>
              <a:rPr lang="ru-RU" dirty="0" smtClean="0"/>
              <a:t> </a:t>
            </a:r>
            <a:r>
              <a:rPr lang="ru-RU" dirty="0" err="1" smtClean="0"/>
              <a:t>хаарх</a:t>
            </a:r>
            <a:r>
              <a:rPr lang="ru-RU" dirty="0" smtClean="0"/>
              <a:t> </a:t>
            </a:r>
            <a:r>
              <a:rPr lang="ru-RU" dirty="0" err="1" smtClean="0"/>
              <a:t>лаьцна</a:t>
            </a:r>
            <a:r>
              <a:rPr lang="ru-RU" dirty="0" smtClean="0"/>
              <a:t> </a:t>
            </a:r>
            <a:r>
              <a:rPr lang="ru-RU" dirty="0" err="1" smtClean="0"/>
              <a:t>аьлла</a:t>
            </a:r>
            <a:r>
              <a:rPr lang="ru-RU" dirty="0" smtClean="0"/>
              <a:t> </a:t>
            </a:r>
            <a:r>
              <a:rPr lang="ru-RU" dirty="0" err="1" smtClean="0"/>
              <a:t>боху</a:t>
            </a:r>
            <a:r>
              <a:rPr lang="ru-RU" dirty="0" smtClean="0"/>
              <a:t>: «1аьрбийн </a:t>
            </a:r>
            <a:r>
              <a:rPr lang="ru-RU" dirty="0" err="1" smtClean="0"/>
              <a:t>мотт</a:t>
            </a:r>
            <a:r>
              <a:rPr lang="ru-RU" dirty="0" smtClean="0"/>
              <a:t> 1амабелаш – </a:t>
            </a:r>
            <a:r>
              <a:rPr lang="ru-RU" dirty="0" err="1" smtClean="0"/>
              <a:t>ийманан</a:t>
            </a:r>
            <a:r>
              <a:rPr lang="ru-RU" dirty="0" smtClean="0"/>
              <a:t> </a:t>
            </a:r>
            <a:r>
              <a:rPr lang="ru-RU" dirty="0" err="1" smtClean="0"/>
              <a:t>мотт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шуна</a:t>
            </a:r>
            <a:r>
              <a:rPr lang="ru-RU" dirty="0" smtClean="0"/>
              <a:t> </a:t>
            </a:r>
            <a:r>
              <a:rPr lang="ru-RU" dirty="0" err="1" smtClean="0"/>
              <a:t>иза</a:t>
            </a:r>
            <a:r>
              <a:rPr lang="ru-RU" dirty="0" smtClean="0"/>
              <a:t>; .</a:t>
            </a:r>
            <a:r>
              <a:rPr lang="ru-RU" dirty="0" err="1" smtClean="0"/>
              <a:t>нохчийн</a:t>
            </a:r>
            <a:r>
              <a:rPr lang="ru-RU" dirty="0" smtClean="0"/>
              <a:t> </a:t>
            </a:r>
            <a:r>
              <a:rPr lang="ru-RU" dirty="0" err="1" smtClean="0"/>
              <a:t>мотт</a:t>
            </a:r>
            <a:r>
              <a:rPr lang="ru-RU" dirty="0" smtClean="0"/>
              <a:t> </a:t>
            </a:r>
            <a:r>
              <a:rPr lang="ru-RU" dirty="0" err="1" smtClean="0"/>
              <a:t>ларалаш</a:t>
            </a:r>
            <a:r>
              <a:rPr lang="ru-RU" dirty="0" smtClean="0"/>
              <a:t> – </a:t>
            </a:r>
            <a:r>
              <a:rPr lang="ru-RU" dirty="0" err="1" smtClean="0"/>
              <a:t>ненан</a:t>
            </a:r>
            <a:r>
              <a:rPr lang="ru-RU" dirty="0" smtClean="0"/>
              <a:t> </a:t>
            </a:r>
            <a:r>
              <a:rPr lang="ru-RU" dirty="0" err="1" smtClean="0"/>
              <a:t>мотт</a:t>
            </a:r>
            <a:r>
              <a:rPr lang="ru-RU" dirty="0" smtClean="0"/>
              <a:t>, г1иллакхан </a:t>
            </a:r>
            <a:r>
              <a:rPr lang="ru-RU" dirty="0" err="1" smtClean="0"/>
              <a:t>мотт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шуна</a:t>
            </a:r>
            <a:r>
              <a:rPr lang="ru-RU" dirty="0" smtClean="0"/>
              <a:t> </a:t>
            </a:r>
            <a:r>
              <a:rPr lang="ru-RU" dirty="0" err="1" smtClean="0"/>
              <a:t>иза</a:t>
            </a:r>
            <a:r>
              <a:rPr lang="ru-RU" dirty="0" smtClean="0"/>
              <a:t>; </a:t>
            </a:r>
            <a:r>
              <a:rPr lang="ru-RU" dirty="0" err="1" smtClean="0"/>
              <a:t>оьрсийн</a:t>
            </a:r>
            <a:r>
              <a:rPr lang="ru-RU" dirty="0" smtClean="0"/>
              <a:t> </a:t>
            </a:r>
            <a:r>
              <a:rPr lang="ru-RU" dirty="0" err="1" smtClean="0"/>
              <a:t>мотт</a:t>
            </a:r>
            <a:r>
              <a:rPr lang="ru-RU" dirty="0" smtClean="0"/>
              <a:t> </a:t>
            </a:r>
            <a:r>
              <a:rPr lang="ru-RU" dirty="0" err="1" smtClean="0"/>
              <a:t>хаалаш</a:t>
            </a:r>
            <a:r>
              <a:rPr lang="ru-RU" dirty="0" smtClean="0"/>
              <a:t> - </a:t>
            </a:r>
            <a:r>
              <a:rPr lang="ru-RU" dirty="0" err="1" smtClean="0"/>
              <a:t>шайх</a:t>
            </a:r>
            <a:r>
              <a:rPr lang="ru-RU" dirty="0" smtClean="0"/>
              <a:t> хила </a:t>
            </a:r>
            <a:r>
              <a:rPr lang="ru-RU" dirty="0" err="1" smtClean="0"/>
              <a:t>доллург</a:t>
            </a:r>
            <a:r>
              <a:rPr lang="ru-RU" dirty="0" smtClean="0"/>
              <a:t> х1ун </a:t>
            </a:r>
            <a:r>
              <a:rPr lang="ru-RU" dirty="0" err="1" smtClean="0"/>
              <a:t>ду</a:t>
            </a:r>
            <a:r>
              <a:rPr lang="ru-RU" dirty="0" smtClean="0"/>
              <a:t> </a:t>
            </a:r>
            <a:r>
              <a:rPr lang="ru-RU" dirty="0" err="1" smtClean="0"/>
              <a:t>хуур</a:t>
            </a:r>
            <a:r>
              <a:rPr lang="ru-RU" dirty="0" smtClean="0"/>
              <a:t> </a:t>
            </a:r>
            <a:r>
              <a:rPr lang="ru-RU" dirty="0" err="1" smtClean="0"/>
              <a:t>ду</a:t>
            </a:r>
            <a:r>
              <a:rPr lang="ru-RU" dirty="0" smtClean="0"/>
              <a:t> </a:t>
            </a:r>
            <a:r>
              <a:rPr lang="ru-RU" dirty="0" err="1" smtClean="0"/>
              <a:t>шуна</a:t>
            </a:r>
            <a:r>
              <a:rPr lang="ru-RU" dirty="0" smtClean="0"/>
              <a:t>; </a:t>
            </a:r>
            <a:r>
              <a:rPr lang="ru-RU" dirty="0" err="1" smtClean="0"/>
              <a:t>ингалсан</a:t>
            </a:r>
            <a:r>
              <a:rPr lang="ru-RU" dirty="0" smtClean="0"/>
              <a:t> </a:t>
            </a:r>
            <a:r>
              <a:rPr lang="ru-RU" dirty="0" err="1" smtClean="0"/>
              <a:t>мотт</a:t>
            </a:r>
            <a:r>
              <a:rPr lang="ru-RU" dirty="0" smtClean="0"/>
              <a:t> 1амабелаш - </a:t>
            </a:r>
            <a:r>
              <a:rPr lang="ru-RU" dirty="0" err="1" smtClean="0"/>
              <a:t>бахаман</a:t>
            </a:r>
            <a:r>
              <a:rPr lang="ru-RU" dirty="0" smtClean="0"/>
              <a:t> </a:t>
            </a:r>
            <a:r>
              <a:rPr lang="ru-RU" dirty="0" err="1" smtClean="0"/>
              <a:t>мотт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шуна</a:t>
            </a:r>
            <a:r>
              <a:rPr lang="ru-RU" dirty="0" smtClean="0"/>
              <a:t> </a:t>
            </a:r>
            <a:r>
              <a:rPr lang="ru-RU" dirty="0" err="1" smtClean="0"/>
              <a:t>иза</a:t>
            </a:r>
            <a:r>
              <a:rPr lang="ru-RU" dirty="0" smtClean="0"/>
              <a:t> (язык экономики)».</a:t>
            </a:r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dirty="0" err="1" smtClean="0"/>
              <a:t>Ненан</a:t>
            </a:r>
            <a:r>
              <a:rPr lang="ru-RU" dirty="0" smtClean="0"/>
              <a:t> </a:t>
            </a:r>
            <a:r>
              <a:rPr lang="ru-RU" dirty="0" err="1" smtClean="0"/>
              <a:t>маттал</a:t>
            </a:r>
            <a:r>
              <a:rPr lang="ru-RU" dirty="0" smtClean="0"/>
              <a:t> хаза а, </a:t>
            </a:r>
            <a:r>
              <a:rPr lang="ru-RU" dirty="0" err="1" smtClean="0"/>
              <a:t>сийлахь</a:t>
            </a:r>
            <a:r>
              <a:rPr lang="ru-RU" dirty="0" smtClean="0"/>
              <a:t> а х1ума дан а </a:t>
            </a:r>
            <a:r>
              <a:rPr lang="ru-RU" dirty="0" err="1" smtClean="0"/>
              <a:t>дац</a:t>
            </a:r>
            <a:r>
              <a:rPr lang="ru-RU" dirty="0" smtClean="0"/>
              <a:t>, хила </a:t>
            </a:r>
            <a:r>
              <a:rPr lang="ru-RU" dirty="0" err="1" smtClean="0"/>
              <a:t>йиш</a:t>
            </a:r>
            <a:r>
              <a:rPr lang="ru-RU" dirty="0" smtClean="0"/>
              <a:t> а </a:t>
            </a:r>
            <a:r>
              <a:rPr lang="ru-RU" dirty="0" err="1" smtClean="0"/>
              <a:t>яц</a:t>
            </a:r>
            <a:r>
              <a:rPr lang="ru-RU" dirty="0" smtClean="0"/>
              <a:t>. Мел </a:t>
            </a:r>
            <a:r>
              <a:rPr lang="ru-RU" dirty="0" err="1" smtClean="0"/>
              <a:t>нуьцкъала</a:t>
            </a:r>
            <a:r>
              <a:rPr lang="ru-RU" dirty="0" smtClean="0"/>
              <a:t>, </a:t>
            </a:r>
            <a:r>
              <a:rPr lang="ru-RU" dirty="0" err="1" smtClean="0"/>
              <a:t>массо</a:t>
            </a:r>
            <a:r>
              <a:rPr lang="ru-RU" dirty="0" smtClean="0"/>
              <a:t> а аг1ор </a:t>
            </a:r>
            <a:r>
              <a:rPr lang="ru-RU" dirty="0" err="1" smtClean="0"/>
              <a:t>бийца</a:t>
            </a:r>
            <a:r>
              <a:rPr lang="ru-RU" dirty="0" smtClean="0"/>
              <a:t> </a:t>
            </a:r>
            <a:r>
              <a:rPr lang="ru-RU" dirty="0" err="1" smtClean="0"/>
              <a:t>таро</a:t>
            </a:r>
            <a:r>
              <a:rPr lang="ru-RU" dirty="0" smtClean="0"/>
              <a:t> </a:t>
            </a:r>
            <a:r>
              <a:rPr lang="ru-RU" dirty="0" err="1" smtClean="0"/>
              <a:t>йолуш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вайн</a:t>
            </a:r>
            <a:r>
              <a:rPr lang="ru-RU" dirty="0" smtClean="0"/>
              <a:t> </a:t>
            </a:r>
            <a:r>
              <a:rPr lang="ru-RU" dirty="0" err="1" smtClean="0"/>
              <a:t>нохчийн</a:t>
            </a:r>
            <a:r>
              <a:rPr lang="ru-RU" dirty="0" smtClean="0"/>
              <a:t> </a:t>
            </a:r>
            <a:r>
              <a:rPr lang="ru-RU" dirty="0" err="1" smtClean="0"/>
              <a:t>мотт</a:t>
            </a:r>
            <a:r>
              <a:rPr lang="ru-RU" dirty="0" smtClean="0"/>
              <a:t>:</a:t>
            </a:r>
            <a:r>
              <a:rPr lang="ru-RU" i="1" dirty="0" smtClean="0"/>
              <a:t>                                                                                           </a:t>
            </a:r>
            <a:endParaRPr lang="ru-RU" dirty="0" smtClean="0"/>
          </a:p>
          <a:p>
            <a:r>
              <a:rPr lang="ru-RU" i="1" dirty="0" smtClean="0"/>
              <a:t>                                               </a:t>
            </a:r>
            <a:endParaRPr lang="ru-RU" dirty="0" smtClean="0"/>
          </a:p>
          <a:p>
            <a:r>
              <a:rPr lang="ru-RU" i="1" dirty="0" smtClean="0"/>
              <a:t>                                                </a:t>
            </a:r>
            <a:r>
              <a:rPr lang="ru-RU" dirty="0" err="1" smtClean="0"/>
              <a:t>Хьешашка</a:t>
            </a:r>
            <a:r>
              <a:rPr lang="ru-RU" dirty="0" smtClean="0"/>
              <a:t> – </a:t>
            </a:r>
            <a:r>
              <a:rPr lang="ru-RU" dirty="0" err="1" smtClean="0"/>
              <a:t>оьзда</a:t>
            </a:r>
            <a:r>
              <a:rPr lang="ru-RU" dirty="0" smtClean="0"/>
              <a:t>,</a:t>
            </a:r>
          </a:p>
          <a:p>
            <a:r>
              <a:rPr lang="ru-RU" i="1" dirty="0" smtClean="0"/>
              <a:t>                                                </a:t>
            </a:r>
            <a:r>
              <a:rPr lang="ru-RU" dirty="0" smtClean="0"/>
              <a:t>Доттаг1чуьнга - </a:t>
            </a:r>
            <a:r>
              <a:rPr lang="ru-RU" dirty="0" err="1" smtClean="0"/>
              <a:t>мерза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  Мостаг1чуьнга - </a:t>
            </a:r>
            <a:r>
              <a:rPr lang="ru-RU" dirty="0" err="1" smtClean="0"/>
              <a:t>буьрса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  </a:t>
            </a:r>
            <a:r>
              <a:rPr lang="ru-RU" dirty="0" err="1" smtClean="0"/>
              <a:t>Захалонна</a:t>
            </a:r>
            <a:r>
              <a:rPr lang="ru-RU" dirty="0" smtClean="0"/>
              <a:t> - хаза,</a:t>
            </a:r>
          </a:p>
          <a:p>
            <a:r>
              <a:rPr lang="ru-RU" dirty="0" smtClean="0"/>
              <a:t>   Масла1атана - к1еда,</a:t>
            </a:r>
          </a:p>
          <a:p>
            <a:r>
              <a:rPr lang="ru-RU" dirty="0" smtClean="0"/>
              <a:t>   </a:t>
            </a:r>
            <a:r>
              <a:rPr lang="ru-RU" dirty="0" err="1" smtClean="0"/>
              <a:t>Берашка</a:t>
            </a:r>
            <a:r>
              <a:rPr lang="ru-RU" dirty="0" smtClean="0"/>
              <a:t> - </a:t>
            </a:r>
            <a:r>
              <a:rPr lang="ru-RU" dirty="0" err="1" smtClean="0"/>
              <a:t>эсала</a:t>
            </a:r>
            <a:r>
              <a:rPr lang="ru-RU" dirty="0" smtClean="0"/>
              <a:t>.</a:t>
            </a:r>
            <a:r>
              <a:rPr lang="ru-RU" b="1" dirty="0" smtClean="0"/>
              <a:t>	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Амма</a:t>
            </a:r>
            <a:r>
              <a:rPr lang="ru-RU" dirty="0" smtClean="0"/>
              <a:t> </a:t>
            </a:r>
            <a:r>
              <a:rPr lang="ru-RU" dirty="0" err="1" smtClean="0"/>
              <a:t>кхетам</a:t>
            </a:r>
            <a:r>
              <a:rPr lang="ru-RU" dirty="0" smtClean="0"/>
              <a:t> к1еззиг </a:t>
            </a:r>
            <a:r>
              <a:rPr lang="ru-RU" dirty="0" err="1" smtClean="0"/>
              <a:t>болчу</a:t>
            </a:r>
            <a:r>
              <a:rPr lang="ru-RU" dirty="0" smtClean="0"/>
              <a:t> </a:t>
            </a:r>
            <a:r>
              <a:rPr lang="ru-RU" dirty="0" err="1" smtClean="0"/>
              <a:t>адамийн</a:t>
            </a:r>
            <a:r>
              <a:rPr lang="ru-RU" dirty="0" smtClean="0"/>
              <a:t> </a:t>
            </a:r>
            <a:r>
              <a:rPr lang="ru-RU" dirty="0" err="1" smtClean="0"/>
              <a:t>ницкъ</a:t>
            </a:r>
            <a:r>
              <a:rPr lang="ru-RU" dirty="0" smtClean="0"/>
              <a:t> </a:t>
            </a:r>
            <a:r>
              <a:rPr lang="ru-RU" dirty="0" err="1" smtClean="0"/>
              <a:t>ца</a:t>
            </a:r>
            <a:r>
              <a:rPr lang="ru-RU" dirty="0" smtClean="0"/>
              <a:t> </a:t>
            </a:r>
            <a:r>
              <a:rPr lang="ru-RU" dirty="0" err="1" smtClean="0"/>
              <a:t>кхочу</a:t>
            </a:r>
            <a:r>
              <a:rPr lang="ru-RU" dirty="0" smtClean="0"/>
              <a:t> </a:t>
            </a:r>
            <a:r>
              <a:rPr lang="ru-RU" dirty="0" err="1" smtClean="0"/>
              <a:t>цуьнан</a:t>
            </a:r>
            <a:r>
              <a:rPr lang="ru-RU" dirty="0" smtClean="0"/>
              <a:t> мах </a:t>
            </a:r>
            <a:r>
              <a:rPr lang="ru-RU" dirty="0" err="1" smtClean="0"/>
              <a:t>хадо</a:t>
            </a:r>
            <a:r>
              <a:rPr lang="ru-RU" dirty="0" smtClean="0"/>
              <a:t>. </a:t>
            </a:r>
            <a:r>
              <a:rPr lang="ru-RU" dirty="0" err="1" smtClean="0"/>
              <a:t>Цара</a:t>
            </a:r>
            <a:r>
              <a:rPr lang="ru-RU" dirty="0" smtClean="0"/>
              <a:t> 1амо а, </a:t>
            </a:r>
            <a:r>
              <a:rPr lang="ru-RU" dirty="0" err="1" smtClean="0"/>
              <a:t>бийца</a:t>
            </a:r>
            <a:r>
              <a:rPr lang="ru-RU" dirty="0" smtClean="0"/>
              <a:t> а хала </a:t>
            </a:r>
            <a:r>
              <a:rPr lang="ru-RU" dirty="0" err="1" smtClean="0"/>
              <a:t>хиларна</a:t>
            </a:r>
            <a:r>
              <a:rPr lang="ru-RU" dirty="0" smtClean="0"/>
              <a:t> т1етоьтту </a:t>
            </a:r>
            <a:r>
              <a:rPr lang="ru-RU" dirty="0" err="1" smtClean="0"/>
              <a:t>шайн</a:t>
            </a:r>
            <a:r>
              <a:rPr lang="ru-RU" dirty="0" smtClean="0"/>
              <a:t> </a:t>
            </a:r>
            <a:r>
              <a:rPr lang="ru-RU" dirty="0" err="1" smtClean="0"/>
              <a:t>ледарло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Ненан</a:t>
            </a:r>
            <a:r>
              <a:rPr lang="ru-RU" b="1" dirty="0" smtClean="0"/>
              <a:t> </a:t>
            </a:r>
            <a:r>
              <a:rPr lang="ru-RU" b="1" dirty="0" err="1" smtClean="0"/>
              <a:t>мотт</a:t>
            </a:r>
            <a:r>
              <a:rPr lang="ru-RU" b="1" dirty="0" smtClean="0"/>
              <a:t>»</a:t>
            </a:r>
            <a:r>
              <a:rPr lang="ru-RU" dirty="0" smtClean="0"/>
              <a:t> 	        Адамова Тамара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1628800"/>
            <a:ext cx="7467600" cy="4873752"/>
          </a:xfrm>
        </p:spPr>
        <p:txBody>
          <a:bodyPr>
            <a:normAutofit fontScale="32500" lnSpcReduction="20000"/>
          </a:bodyPr>
          <a:lstStyle/>
          <a:p>
            <a:r>
              <a:rPr lang="ru-RU" b="1" dirty="0" smtClean="0"/>
              <a:t>«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Безалахь</a:t>
            </a:r>
            <a:r>
              <a:rPr lang="ru-RU" dirty="0" smtClean="0"/>
              <a:t>, </a:t>
            </a:r>
            <a:r>
              <a:rPr lang="ru-RU" dirty="0" err="1" smtClean="0"/>
              <a:t>эшалахь</a:t>
            </a:r>
            <a:r>
              <a:rPr lang="ru-RU" dirty="0" smtClean="0"/>
              <a:t> </a:t>
            </a:r>
            <a:r>
              <a:rPr lang="ru-RU" dirty="0" err="1" smtClean="0"/>
              <a:t>хьайн</a:t>
            </a:r>
            <a:r>
              <a:rPr lang="ru-RU" dirty="0" smtClean="0"/>
              <a:t> </a:t>
            </a:r>
            <a:r>
              <a:rPr lang="ru-RU" dirty="0" err="1" smtClean="0"/>
              <a:t>ненан</a:t>
            </a:r>
            <a:r>
              <a:rPr lang="ru-RU" dirty="0" smtClean="0"/>
              <a:t> </a:t>
            </a:r>
            <a:r>
              <a:rPr lang="ru-RU" dirty="0" err="1" smtClean="0"/>
              <a:t>мотт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Даима</a:t>
            </a:r>
            <a:r>
              <a:rPr lang="ru-RU" dirty="0" smtClean="0"/>
              <a:t> </a:t>
            </a:r>
            <a:r>
              <a:rPr lang="ru-RU" dirty="0" err="1" smtClean="0"/>
              <a:t>бийца</a:t>
            </a:r>
            <a:r>
              <a:rPr lang="ru-RU" dirty="0" smtClean="0"/>
              <a:t> и к1орда </a:t>
            </a:r>
            <a:r>
              <a:rPr lang="ru-RU" dirty="0" err="1" smtClean="0"/>
              <a:t>ца</a:t>
            </a:r>
            <a:r>
              <a:rPr lang="ru-RU" dirty="0" smtClean="0"/>
              <a:t> </a:t>
            </a:r>
            <a:r>
              <a:rPr lang="ru-RU" dirty="0" err="1" smtClean="0"/>
              <a:t>беш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Цуьнца</a:t>
            </a:r>
            <a:r>
              <a:rPr lang="ru-RU" dirty="0" smtClean="0"/>
              <a:t> </a:t>
            </a:r>
            <a:r>
              <a:rPr lang="ru-RU" dirty="0" err="1" smtClean="0"/>
              <a:t>ахь</a:t>
            </a:r>
            <a:r>
              <a:rPr lang="ru-RU" dirty="0" smtClean="0"/>
              <a:t> </a:t>
            </a:r>
            <a:r>
              <a:rPr lang="ru-RU" dirty="0" err="1" smtClean="0"/>
              <a:t>елахь</a:t>
            </a:r>
            <a:r>
              <a:rPr lang="ru-RU" dirty="0" smtClean="0"/>
              <a:t> </a:t>
            </a:r>
            <a:r>
              <a:rPr lang="ru-RU" dirty="0" err="1" smtClean="0"/>
              <a:t>хьайн</a:t>
            </a:r>
            <a:r>
              <a:rPr lang="ru-RU" dirty="0" smtClean="0"/>
              <a:t> </a:t>
            </a:r>
            <a:r>
              <a:rPr lang="ru-RU" dirty="0" err="1" smtClean="0"/>
              <a:t>кхолламан</a:t>
            </a:r>
            <a:r>
              <a:rPr lang="ru-RU" dirty="0" smtClean="0"/>
              <a:t> </a:t>
            </a:r>
            <a:r>
              <a:rPr lang="ru-RU" dirty="0" err="1" smtClean="0"/>
              <a:t>чот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Цуьнца</a:t>
            </a:r>
            <a:r>
              <a:rPr lang="ru-RU" dirty="0" smtClean="0"/>
              <a:t> </a:t>
            </a:r>
            <a:r>
              <a:rPr lang="ru-RU" dirty="0" err="1" smtClean="0"/>
              <a:t>хьо</a:t>
            </a:r>
            <a:r>
              <a:rPr lang="ru-RU" dirty="0" smtClean="0"/>
              <a:t> х1отталахь </a:t>
            </a:r>
            <a:r>
              <a:rPr lang="ru-RU" dirty="0" err="1" smtClean="0"/>
              <a:t>дикаллин</a:t>
            </a:r>
            <a:r>
              <a:rPr lang="ru-RU" dirty="0" smtClean="0"/>
              <a:t> теш.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Хьоме</a:t>
            </a:r>
            <a:r>
              <a:rPr lang="ru-RU" dirty="0" smtClean="0"/>
              <a:t> </a:t>
            </a:r>
            <a:r>
              <a:rPr lang="ru-RU" dirty="0" err="1" smtClean="0"/>
              <a:t>ду</a:t>
            </a:r>
            <a:r>
              <a:rPr lang="ru-RU" dirty="0" smtClean="0"/>
              <a:t>, </a:t>
            </a:r>
            <a:r>
              <a:rPr lang="ru-RU" dirty="0" err="1" smtClean="0"/>
              <a:t>мерза</a:t>
            </a:r>
            <a:r>
              <a:rPr lang="ru-RU" dirty="0" smtClean="0"/>
              <a:t> </a:t>
            </a:r>
            <a:r>
              <a:rPr lang="ru-RU" dirty="0" err="1" smtClean="0"/>
              <a:t>ду</a:t>
            </a:r>
            <a:r>
              <a:rPr lang="ru-RU" dirty="0" smtClean="0"/>
              <a:t> </a:t>
            </a:r>
            <a:r>
              <a:rPr lang="ru-RU" dirty="0" err="1" smtClean="0"/>
              <a:t>шен</a:t>
            </a:r>
            <a:r>
              <a:rPr lang="ru-RU" dirty="0" smtClean="0"/>
              <a:t> </a:t>
            </a:r>
            <a:r>
              <a:rPr lang="ru-RU" dirty="0" err="1" smtClean="0"/>
              <a:t>ненан</a:t>
            </a:r>
            <a:r>
              <a:rPr lang="ru-RU" dirty="0" smtClean="0"/>
              <a:t> </a:t>
            </a:r>
            <a:r>
              <a:rPr lang="ru-RU" dirty="0" err="1" smtClean="0"/>
              <a:t>васт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Цул</a:t>
            </a:r>
            <a:r>
              <a:rPr lang="ru-RU" dirty="0" smtClean="0"/>
              <a:t> </a:t>
            </a:r>
            <a:r>
              <a:rPr lang="ru-RU" dirty="0" err="1" smtClean="0"/>
              <a:t>деза</a:t>
            </a:r>
            <a:r>
              <a:rPr lang="ru-RU" dirty="0" smtClean="0"/>
              <a:t> </a:t>
            </a:r>
            <a:r>
              <a:rPr lang="ru-RU" dirty="0" err="1" smtClean="0"/>
              <a:t>адам</a:t>
            </a:r>
            <a:r>
              <a:rPr lang="ru-RU" dirty="0" smtClean="0"/>
              <a:t> </a:t>
            </a:r>
            <a:r>
              <a:rPr lang="ru-RU" dirty="0" err="1" smtClean="0"/>
              <a:t>дац</a:t>
            </a:r>
            <a:r>
              <a:rPr lang="ru-RU" dirty="0" smtClean="0"/>
              <a:t> </a:t>
            </a:r>
            <a:r>
              <a:rPr lang="ru-RU" dirty="0" err="1" smtClean="0"/>
              <a:t>дахарехь</a:t>
            </a:r>
            <a:r>
              <a:rPr lang="ru-RU" dirty="0" smtClean="0"/>
              <a:t> </a:t>
            </a:r>
            <a:r>
              <a:rPr lang="ru-RU" dirty="0" err="1" smtClean="0"/>
              <a:t>хьан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Хаалахь</a:t>
            </a:r>
            <a:r>
              <a:rPr lang="ru-RU" dirty="0" smtClean="0"/>
              <a:t>, </a:t>
            </a:r>
            <a:r>
              <a:rPr lang="ru-RU" dirty="0" err="1" smtClean="0"/>
              <a:t>ненан</a:t>
            </a:r>
            <a:r>
              <a:rPr lang="ru-RU" dirty="0" smtClean="0"/>
              <a:t> </a:t>
            </a:r>
            <a:r>
              <a:rPr lang="ru-RU" dirty="0" err="1" smtClean="0"/>
              <a:t>мотт</a:t>
            </a:r>
            <a:r>
              <a:rPr lang="ru-RU" dirty="0" smtClean="0"/>
              <a:t> </a:t>
            </a:r>
            <a:r>
              <a:rPr lang="ru-RU" dirty="0" err="1" smtClean="0"/>
              <a:t>ца</a:t>
            </a:r>
            <a:r>
              <a:rPr lang="ru-RU" dirty="0" smtClean="0"/>
              <a:t> </a:t>
            </a:r>
            <a:r>
              <a:rPr lang="ru-RU" dirty="0" err="1" smtClean="0"/>
              <a:t>хилча</a:t>
            </a:r>
            <a:r>
              <a:rPr lang="ru-RU" dirty="0" smtClean="0"/>
              <a:t> </a:t>
            </a:r>
            <a:r>
              <a:rPr lang="ru-RU" dirty="0" err="1" smtClean="0"/>
              <a:t>хьашт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Сий</a:t>
            </a:r>
            <a:r>
              <a:rPr lang="ru-RU" dirty="0" smtClean="0"/>
              <a:t> </a:t>
            </a:r>
            <a:r>
              <a:rPr lang="ru-RU" dirty="0" err="1" smtClean="0"/>
              <a:t>ца</a:t>
            </a:r>
            <a:r>
              <a:rPr lang="ru-RU" dirty="0" smtClean="0"/>
              <a:t> </a:t>
            </a:r>
            <a:r>
              <a:rPr lang="ru-RU" dirty="0" err="1" smtClean="0"/>
              <a:t>деш</a:t>
            </a:r>
            <a:r>
              <a:rPr lang="ru-RU" dirty="0" smtClean="0"/>
              <a:t>, </a:t>
            </a:r>
            <a:r>
              <a:rPr lang="ru-RU" dirty="0" err="1" smtClean="0"/>
              <a:t>тосу</a:t>
            </a:r>
            <a:r>
              <a:rPr lang="ru-RU" dirty="0" smtClean="0"/>
              <a:t> </a:t>
            </a:r>
            <a:r>
              <a:rPr lang="ru-RU" dirty="0" err="1" smtClean="0"/>
              <a:t>ахь</a:t>
            </a:r>
            <a:r>
              <a:rPr lang="ru-RU" dirty="0" smtClean="0"/>
              <a:t> </a:t>
            </a:r>
            <a:r>
              <a:rPr lang="ru-RU" dirty="0" err="1" smtClean="0"/>
              <a:t>хьайн</a:t>
            </a:r>
            <a:r>
              <a:rPr lang="ru-RU" dirty="0" smtClean="0"/>
              <a:t> </a:t>
            </a:r>
            <a:r>
              <a:rPr lang="ru-RU" dirty="0" err="1" smtClean="0"/>
              <a:t>нана</a:t>
            </a:r>
            <a:r>
              <a:rPr lang="ru-RU" dirty="0" smtClean="0"/>
              <a:t> д1а.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Дешнаш</a:t>
            </a:r>
            <a:r>
              <a:rPr lang="ru-RU" dirty="0" smtClean="0"/>
              <a:t> а </a:t>
            </a:r>
            <a:r>
              <a:rPr lang="ru-RU" dirty="0" err="1" smtClean="0"/>
              <a:t>тоьар</a:t>
            </a:r>
            <a:r>
              <a:rPr lang="ru-RU" dirty="0" smtClean="0"/>
              <a:t> </a:t>
            </a:r>
            <a:r>
              <a:rPr lang="ru-RU" dirty="0" err="1" smtClean="0"/>
              <a:t>ду</a:t>
            </a:r>
            <a:r>
              <a:rPr lang="ru-RU" dirty="0" smtClean="0"/>
              <a:t>, </a:t>
            </a:r>
            <a:r>
              <a:rPr lang="ru-RU" dirty="0" err="1" smtClean="0"/>
              <a:t>шорта</a:t>
            </a:r>
            <a:r>
              <a:rPr lang="ru-RU" dirty="0" smtClean="0"/>
              <a:t> </a:t>
            </a:r>
            <a:r>
              <a:rPr lang="ru-RU" dirty="0" err="1" smtClean="0"/>
              <a:t>ду</a:t>
            </a:r>
            <a:r>
              <a:rPr lang="ru-RU" dirty="0" smtClean="0"/>
              <a:t> </a:t>
            </a:r>
            <a:r>
              <a:rPr lang="ru-RU" dirty="0" err="1" smtClean="0"/>
              <a:t>элпаш</a:t>
            </a:r>
            <a:r>
              <a:rPr lang="ru-RU" dirty="0" smtClean="0"/>
              <a:t>,</a:t>
            </a:r>
          </a:p>
          <a:p>
            <a:r>
              <a:rPr lang="ru-RU" dirty="0" smtClean="0"/>
              <a:t>1илманийн к1оргенаш а </a:t>
            </a:r>
            <a:r>
              <a:rPr lang="ru-RU" dirty="0" err="1" smtClean="0"/>
              <a:t>йийцало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Цундела</a:t>
            </a:r>
            <a:r>
              <a:rPr lang="ru-RU" dirty="0" smtClean="0"/>
              <a:t> </a:t>
            </a:r>
            <a:r>
              <a:rPr lang="ru-RU" dirty="0" err="1" smtClean="0"/>
              <a:t>ца</a:t>
            </a:r>
            <a:r>
              <a:rPr lang="ru-RU" dirty="0" smtClean="0"/>
              <a:t> </a:t>
            </a:r>
            <a:r>
              <a:rPr lang="ru-RU" dirty="0" err="1" smtClean="0"/>
              <a:t>дохуш</a:t>
            </a:r>
            <a:r>
              <a:rPr lang="ru-RU" dirty="0" smtClean="0"/>
              <a:t> </a:t>
            </a:r>
            <a:r>
              <a:rPr lang="ru-RU" dirty="0" err="1" smtClean="0"/>
              <a:t>хьайн</a:t>
            </a:r>
            <a:r>
              <a:rPr lang="ru-RU" dirty="0" smtClean="0"/>
              <a:t> </a:t>
            </a:r>
            <a:r>
              <a:rPr lang="ru-RU" dirty="0" err="1" smtClean="0"/>
              <a:t>маттах</a:t>
            </a:r>
            <a:r>
              <a:rPr lang="ru-RU" dirty="0" smtClean="0"/>
              <a:t> </a:t>
            </a:r>
            <a:r>
              <a:rPr lang="ru-RU" dirty="0" err="1" smtClean="0"/>
              <a:t>айпаш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Хастам</a:t>
            </a:r>
            <a:r>
              <a:rPr lang="ru-RU" dirty="0" smtClean="0"/>
              <a:t> а, </a:t>
            </a:r>
            <a:r>
              <a:rPr lang="ru-RU" dirty="0" err="1" smtClean="0"/>
              <a:t>сий-лерам</a:t>
            </a:r>
            <a:r>
              <a:rPr lang="ru-RU" dirty="0" smtClean="0"/>
              <a:t> </a:t>
            </a:r>
            <a:r>
              <a:rPr lang="ru-RU" dirty="0" err="1" smtClean="0"/>
              <a:t>цунна</a:t>
            </a:r>
            <a:r>
              <a:rPr lang="ru-RU" dirty="0" smtClean="0"/>
              <a:t> д1ало.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Х1ора а </a:t>
            </a:r>
            <a:r>
              <a:rPr lang="ru-RU" dirty="0" err="1" smtClean="0"/>
              <a:t>стаг</a:t>
            </a:r>
            <a:r>
              <a:rPr lang="ru-RU" dirty="0" smtClean="0"/>
              <a:t> </a:t>
            </a:r>
            <a:r>
              <a:rPr lang="ru-RU" dirty="0" err="1" smtClean="0"/>
              <a:t>ма</a:t>
            </a:r>
            <a:r>
              <a:rPr lang="ru-RU" dirty="0" smtClean="0"/>
              <a:t> </a:t>
            </a:r>
            <a:r>
              <a:rPr lang="ru-RU" dirty="0" err="1" smtClean="0"/>
              <a:t>ву</a:t>
            </a:r>
            <a:r>
              <a:rPr lang="ru-RU" dirty="0" smtClean="0"/>
              <a:t> </a:t>
            </a:r>
            <a:r>
              <a:rPr lang="ru-RU" dirty="0" err="1" smtClean="0"/>
              <a:t>шен</a:t>
            </a:r>
            <a:r>
              <a:rPr lang="ru-RU" dirty="0" smtClean="0"/>
              <a:t> </a:t>
            </a:r>
            <a:r>
              <a:rPr lang="ru-RU" dirty="0" err="1" smtClean="0"/>
              <a:t>къоман</a:t>
            </a:r>
            <a:r>
              <a:rPr lang="ru-RU" dirty="0" smtClean="0"/>
              <a:t> </a:t>
            </a:r>
            <a:r>
              <a:rPr lang="ru-RU" dirty="0" err="1" smtClean="0"/>
              <a:t>векал</a:t>
            </a:r>
            <a:r>
              <a:rPr lang="ru-RU" dirty="0" smtClean="0"/>
              <a:t>,</a:t>
            </a:r>
          </a:p>
          <a:p>
            <a:r>
              <a:rPr lang="ru-RU" dirty="0" smtClean="0"/>
              <a:t>Х1ора а </a:t>
            </a:r>
            <a:r>
              <a:rPr lang="ru-RU" dirty="0" err="1" smtClean="0"/>
              <a:t>къоман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шен</a:t>
            </a:r>
            <a:r>
              <a:rPr lang="ru-RU" dirty="0" smtClean="0"/>
              <a:t> </a:t>
            </a:r>
            <a:r>
              <a:rPr lang="ru-RU" dirty="0" err="1" smtClean="0"/>
              <a:t>ненан</a:t>
            </a:r>
            <a:r>
              <a:rPr lang="ru-RU" dirty="0" smtClean="0"/>
              <a:t> </a:t>
            </a:r>
            <a:r>
              <a:rPr lang="ru-RU" dirty="0" err="1" smtClean="0"/>
              <a:t>мотт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Х1ораннах а </a:t>
            </a:r>
            <a:r>
              <a:rPr lang="ru-RU" dirty="0" err="1" smtClean="0"/>
              <a:t>хир</a:t>
            </a:r>
            <a:r>
              <a:rPr lang="ru-RU" dirty="0" smtClean="0"/>
              <a:t> </a:t>
            </a:r>
            <a:r>
              <a:rPr lang="ru-RU" dirty="0" err="1" smtClean="0"/>
              <a:t>ву</a:t>
            </a:r>
            <a:r>
              <a:rPr lang="ru-RU" dirty="0" smtClean="0"/>
              <a:t> ша </a:t>
            </a:r>
            <a:r>
              <a:rPr lang="ru-RU" dirty="0" err="1" smtClean="0"/>
              <a:t>цхьа</a:t>
            </a:r>
            <a:r>
              <a:rPr lang="ru-RU" dirty="0" smtClean="0"/>
              <a:t>  </a:t>
            </a:r>
            <a:r>
              <a:rPr lang="ru-RU" dirty="0" err="1" smtClean="0"/>
              <a:t>пекъар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Шен</a:t>
            </a:r>
            <a:r>
              <a:rPr lang="ru-RU" dirty="0" smtClean="0"/>
              <a:t> </a:t>
            </a:r>
            <a:r>
              <a:rPr lang="ru-RU" dirty="0" err="1" smtClean="0"/>
              <a:t>мотт</a:t>
            </a:r>
            <a:r>
              <a:rPr lang="ru-RU" dirty="0" smtClean="0"/>
              <a:t> а </a:t>
            </a:r>
            <a:r>
              <a:rPr lang="ru-RU" dirty="0" err="1" smtClean="0"/>
              <a:t>бицбина</a:t>
            </a:r>
            <a:r>
              <a:rPr lang="ru-RU" dirty="0" smtClean="0"/>
              <a:t>, </a:t>
            </a:r>
            <a:r>
              <a:rPr lang="ru-RU" dirty="0" err="1" smtClean="0"/>
              <a:t>цо</a:t>
            </a:r>
            <a:r>
              <a:rPr lang="ru-RU" dirty="0" smtClean="0"/>
              <a:t> </a:t>
            </a:r>
            <a:r>
              <a:rPr lang="ru-RU" dirty="0" err="1" smtClean="0"/>
              <a:t>еттахь</a:t>
            </a:r>
            <a:r>
              <a:rPr lang="ru-RU" dirty="0" smtClean="0"/>
              <a:t> </a:t>
            </a:r>
            <a:r>
              <a:rPr lang="ru-RU" dirty="0" err="1" smtClean="0"/>
              <a:t>йорт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Кхолламан</a:t>
            </a:r>
            <a:r>
              <a:rPr lang="ru-RU" dirty="0" smtClean="0"/>
              <a:t> </a:t>
            </a:r>
            <a:r>
              <a:rPr lang="ru-RU" dirty="0" err="1" smtClean="0"/>
              <a:t>йозалла</a:t>
            </a:r>
            <a:r>
              <a:rPr lang="ru-RU" dirty="0" smtClean="0"/>
              <a:t> </a:t>
            </a:r>
            <a:r>
              <a:rPr lang="ru-RU" dirty="0" err="1" smtClean="0"/>
              <a:t>ю</a:t>
            </a:r>
            <a:r>
              <a:rPr lang="ru-RU" dirty="0" smtClean="0"/>
              <a:t> </a:t>
            </a:r>
            <a:r>
              <a:rPr lang="ru-RU" dirty="0" err="1" smtClean="0"/>
              <a:t>ненан</a:t>
            </a:r>
            <a:r>
              <a:rPr lang="ru-RU" dirty="0" smtClean="0"/>
              <a:t> </a:t>
            </a:r>
            <a:r>
              <a:rPr lang="ru-RU" dirty="0" err="1" smtClean="0"/>
              <a:t>мотт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Нагахь</a:t>
            </a:r>
            <a:r>
              <a:rPr lang="ru-RU" dirty="0" smtClean="0"/>
              <a:t> и </a:t>
            </a:r>
            <a:r>
              <a:rPr lang="ru-RU" dirty="0" err="1" smtClean="0"/>
              <a:t>бийцича</a:t>
            </a:r>
            <a:r>
              <a:rPr lang="ru-RU" dirty="0" smtClean="0"/>
              <a:t> ц1ена,</a:t>
            </a:r>
          </a:p>
          <a:p>
            <a:r>
              <a:rPr lang="ru-RU" dirty="0" smtClean="0"/>
              <a:t>                                         И </a:t>
            </a:r>
            <a:r>
              <a:rPr lang="ru-RU" dirty="0" err="1" smtClean="0"/>
              <a:t>буьйцуш</a:t>
            </a:r>
            <a:r>
              <a:rPr lang="ru-RU" dirty="0" smtClean="0"/>
              <a:t> </a:t>
            </a:r>
            <a:r>
              <a:rPr lang="ru-RU" dirty="0" err="1" smtClean="0"/>
              <a:t>еанехь</a:t>
            </a:r>
            <a:r>
              <a:rPr lang="ru-RU" dirty="0" smtClean="0"/>
              <a:t> </a:t>
            </a:r>
            <a:r>
              <a:rPr lang="ru-RU" dirty="0" err="1" smtClean="0"/>
              <a:t>хьан</a:t>
            </a:r>
            <a:r>
              <a:rPr lang="ru-RU" dirty="0" smtClean="0"/>
              <a:t> </a:t>
            </a:r>
            <a:r>
              <a:rPr lang="ru-RU" dirty="0" err="1" smtClean="0"/>
              <a:t>лерга</a:t>
            </a:r>
            <a:r>
              <a:rPr lang="ru-RU" dirty="0" smtClean="0"/>
              <a:t> </a:t>
            </a:r>
            <a:r>
              <a:rPr lang="ru-RU" dirty="0" err="1" smtClean="0"/>
              <a:t>потт</a:t>
            </a:r>
            <a:r>
              <a:rPr lang="ru-RU" dirty="0" smtClean="0"/>
              <a:t>,                                                                       </a:t>
            </a:r>
          </a:p>
          <a:p>
            <a:r>
              <a:rPr lang="ru-RU" dirty="0" smtClean="0"/>
              <a:t>                                         </a:t>
            </a:r>
            <a:r>
              <a:rPr lang="ru-RU" dirty="0" err="1" smtClean="0"/>
              <a:t>Хьо</a:t>
            </a:r>
            <a:r>
              <a:rPr lang="ru-RU" dirty="0" smtClean="0"/>
              <a:t> </a:t>
            </a:r>
            <a:r>
              <a:rPr lang="ru-RU" dirty="0" err="1" smtClean="0"/>
              <a:t>дакъазволуш</a:t>
            </a:r>
            <a:r>
              <a:rPr lang="ru-RU" dirty="0" smtClean="0"/>
              <a:t> </a:t>
            </a:r>
            <a:r>
              <a:rPr lang="ru-RU" dirty="0" err="1" smtClean="0"/>
              <a:t>ву-кх</a:t>
            </a:r>
            <a:r>
              <a:rPr lang="ru-RU" dirty="0" smtClean="0"/>
              <a:t> </a:t>
            </a:r>
            <a:r>
              <a:rPr lang="ru-RU" dirty="0" err="1" smtClean="0"/>
              <a:t>денна</a:t>
            </a:r>
            <a:r>
              <a:rPr lang="ru-RU" dirty="0" smtClean="0"/>
              <a:t>… .</a:t>
            </a:r>
          </a:p>
          <a:p>
            <a:r>
              <a:rPr lang="ru-RU" dirty="0" smtClean="0"/>
              <a:t>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Новая папка (2)\IMG-20160423-WA00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92088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Нохчийн</a:t>
            </a:r>
            <a:r>
              <a:rPr lang="ru-RU" b="1" dirty="0" smtClean="0"/>
              <a:t> </a:t>
            </a:r>
            <a:r>
              <a:rPr lang="ru-RU" b="1" dirty="0" err="1" smtClean="0"/>
              <a:t>мотт</a:t>
            </a:r>
            <a:r>
              <a:rPr lang="ru-RU" b="1" dirty="0" smtClean="0"/>
              <a:t>»</a:t>
            </a:r>
            <a:r>
              <a:rPr lang="ru-RU" dirty="0" smtClean="0"/>
              <a:t> 	   </a:t>
            </a:r>
            <a:r>
              <a:rPr lang="ru-RU" dirty="0" err="1" smtClean="0"/>
              <a:t>Хатуев</a:t>
            </a:r>
            <a:r>
              <a:rPr lang="ru-RU" dirty="0" smtClean="0"/>
              <a:t> 1абдулхьамид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7467600" cy="4873752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 smtClean="0"/>
              <a:t>«</a:t>
            </a:r>
            <a:endParaRPr lang="ru-RU" sz="3200" dirty="0" smtClean="0"/>
          </a:p>
          <a:p>
            <a:r>
              <a:rPr lang="ru-RU" sz="3200" b="1" dirty="0" smtClean="0"/>
              <a:t> </a:t>
            </a:r>
            <a:endParaRPr lang="ru-RU" sz="3200" dirty="0" smtClean="0"/>
          </a:p>
          <a:p>
            <a:r>
              <a:rPr lang="ru-RU" sz="3200" dirty="0" smtClean="0"/>
              <a:t>                                                 </a:t>
            </a:r>
          </a:p>
          <a:p>
            <a:r>
              <a:rPr lang="ru-RU" sz="3200" dirty="0" smtClean="0"/>
              <a:t>                                                 </a:t>
            </a:r>
            <a:r>
              <a:rPr lang="ru-RU" sz="3200" dirty="0" err="1" smtClean="0"/>
              <a:t>Вайн</a:t>
            </a:r>
            <a:r>
              <a:rPr lang="ru-RU" sz="3200" dirty="0" smtClean="0"/>
              <a:t> </a:t>
            </a:r>
            <a:r>
              <a:rPr lang="ru-RU" sz="3200" dirty="0" err="1" smtClean="0"/>
              <a:t>мотт</a:t>
            </a:r>
            <a:r>
              <a:rPr lang="ru-RU" sz="3200" dirty="0" smtClean="0"/>
              <a:t> дуй те</a:t>
            </a:r>
          </a:p>
          <a:p>
            <a:r>
              <a:rPr lang="ru-RU" sz="3200" dirty="0" err="1" smtClean="0"/>
              <a:t>Маьлхан</a:t>
            </a:r>
            <a:r>
              <a:rPr lang="ru-RU" sz="3200" dirty="0" smtClean="0"/>
              <a:t> </a:t>
            </a:r>
            <a:r>
              <a:rPr lang="ru-RU" sz="3200" dirty="0" err="1" smtClean="0"/>
              <a:t>зезаг</a:t>
            </a:r>
            <a:endParaRPr lang="ru-RU" sz="3200" dirty="0" smtClean="0"/>
          </a:p>
          <a:p>
            <a:r>
              <a:rPr lang="ru-RU" sz="3200" dirty="0" smtClean="0"/>
              <a:t>Я </a:t>
            </a:r>
            <a:r>
              <a:rPr lang="ru-RU" sz="3200" dirty="0" err="1" smtClean="0"/>
              <a:t>ахь</a:t>
            </a:r>
            <a:r>
              <a:rPr lang="ru-RU" sz="3200" dirty="0" smtClean="0"/>
              <a:t> </a:t>
            </a:r>
            <a:r>
              <a:rPr lang="ru-RU" sz="3200" dirty="0" err="1" smtClean="0"/>
              <a:t>буьйцуш</a:t>
            </a:r>
            <a:r>
              <a:rPr lang="ru-RU" sz="3200" dirty="0" smtClean="0"/>
              <a:t>,</a:t>
            </a:r>
          </a:p>
          <a:p>
            <a:r>
              <a:rPr lang="ru-RU" sz="3200" dirty="0" err="1" smtClean="0"/>
              <a:t>Хетало</a:t>
            </a:r>
            <a:r>
              <a:rPr lang="ru-RU" sz="3200" dirty="0" smtClean="0"/>
              <a:t>?</a:t>
            </a:r>
          </a:p>
          <a:p>
            <a:r>
              <a:rPr lang="ru-RU" sz="3200" dirty="0" err="1" smtClean="0"/>
              <a:t>Дуьне</a:t>
            </a:r>
            <a:r>
              <a:rPr lang="ru-RU" sz="3200" dirty="0" smtClean="0"/>
              <a:t>, </a:t>
            </a:r>
            <a:r>
              <a:rPr lang="ru-RU" sz="3200" dirty="0" err="1" smtClean="0"/>
              <a:t>эхарт</a:t>
            </a:r>
            <a:r>
              <a:rPr lang="ru-RU" sz="3200" dirty="0" smtClean="0"/>
              <a:t>,</a:t>
            </a:r>
          </a:p>
          <a:p>
            <a:r>
              <a:rPr lang="ru-RU" sz="3200" dirty="0" err="1" smtClean="0"/>
              <a:t>Вевза</a:t>
            </a:r>
            <a:r>
              <a:rPr lang="ru-RU" sz="3200" dirty="0" smtClean="0"/>
              <a:t> – </a:t>
            </a:r>
            <a:r>
              <a:rPr lang="ru-RU" sz="3200" dirty="0" err="1" smtClean="0"/>
              <a:t>везарг</a:t>
            </a:r>
            <a:endParaRPr lang="ru-RU" sz="3200" dirty="0" smtClean="0"/>
          </a:p>
          <a:p>
            <a:r>
              <a:rPr lang="ru-RU" sz="3200" dirty="0" smtClean="0"/>
              <a:t>Суна-м </a:t>
            </a:r>
            <a:r>
              <a:rPr lang="ru-RU" sz="3200" dirty="0" err="1" smtClean="0"/>
              <a:t>дерриг</a:t>
            </a:r>
            <a:endParaRPr lang="ru-RU" sz="3200" dirty="0" smtClean="0"/>
          </a:p>
          <a:p>
            <a:r>
              <a:rPr lang="ru-RU" sz="3200" dirty="0" err="1" smtClean="0"/>
              <a:t>Диц</a:t>
            </a:r>
            <a:r>
              <a:rPr lang="ru-RU" sz="3200" dirty="0" smtClean="0"/>
              <a:t> </a:t>
            </a:r>
            <a:r>
              <a:rPr lang="ru-RU" sz="3200" dirty="0" err="1" smtClean="0"/>
              <a:t>ма</a:t>
            </a:r>
            <a:r>
              <a:rPr lang="ru-RU" sz="3200" dirty="0" smtClean="0"/>
              <a:t> </a:t>
            </a:r>
            <a:r>
              <a:rPr lang="ru-RU" sz="3200" dirty="0" err="1" smtClean="0"/>
              <a:t>ло</a:t>
            </a:r>
            <a:r>
              <a:rPr lang="ru-RU" sz="3200" dirty="0" smtClean="0"/>
              <a:t>!</a:t>
            </a:r>
          </a:p>
          <a:p>
            <a:r>
              <a:rPr lang="ru-RU" sz="3200" dirty="0" smtClean="0"/>
              <a:t> </a:t>
            </a:r>
          </a:p>
          <a:p>
            <a:r>
              <a:rPr lang="ru-RU" sz="3200" dirty="0" err="1" smtClean="0"/>
              <a:t>Вайн</a:t>
            </a:r>
            <a:r>
              <a:rPr lang="ru-RU" sz="3200" dirty="0" smtClean="0"/>
              <a:t> </a:t>
            </a:r>
            <a:r>
              <a:rPr lang="ru-RU" sz="3200" dirty="0" err="1" smtClean="0"/>
              <a:t>мотт</a:t>
            </a:r>
            <a:r>
              <a:rPr lang="ru-RU" sz="3200" dirty="0" smtClean="0"/>
              <a:t> дуй те </a:t>
            </a:r>
          </a:p>
          <a:p>
            <a:r>
              <a:rPr lang="ru-RU" sz="3200" dirty="0" err="1" smtClean="0"/>
              <a:t>Дашо</a:t>
            </a:r>
            <a:r>
              <a:rPr lang="ru-RU" sz="3200" dirty="0" smtClean="0"/>
              <a:t> </a:t>
            </a:r>
            <a:r>
              <a:rPr lang="ru-RU" sz="3200" dirty="0" err="1" smtClean="0"/>
              <a:t>хьоза</a:t>
            </a:r>
            <a:r>
              <a:rPr lang="ru-RU" sz="3200" dirty="0" smtClean="0"/>
              <a:t>,</a:t>
            </a:r>
          </a:p>
          <a:p>
            <a:r>
              <a:rPr lang="ru-RU" sz="3200" dirty="0" err="1" smtClean="0"/>
              <a:t>Мохехь</a:t>
            </a:r>
            <a:r>
              <a:rPr lang="ru-RU" sz="3200" dirty="0" smtClean="0"/>
              <a:t>, </a:t>
            </a:r>
            <a:r>
              <a:rPr lang="ru-RU" sz="3200" dirty="0" err="1" smtClean="0"/>
              <a:t>малхехь</a:t>
            </a:r>
            <a:endParaRPr lang="ru-RU" sz="3200" dirty="0" smtClean="0"/>
          </a:p>
          <a:p>
            <a:r>
              <a:rPr lang="ru-RU" sz="3200" dirty="0" err="1" smtClean="0"/>
              <a:t>Ийъалуш</a:t>
            </a:r>
            <a:r>
              <a:rPr lang="ru-RU" sz="3200" dirty="0" smtClean="0"/>
              <a:t>,</a:t>
            </a:r>
          </a:p>
          <a:p>
            <a:r>
              <a:rPr lang="ru-RU" sz="3200" dirty="0" err="1" smtClean="0"/>
              <a:t>Хазчу</a:t>
            </a:r>
            <a:r>
              <a:rPr lang="ru-RU" sz="3200" dirty="0" smtClean="0"/>
              <a:t> </a:t>
            </a:r>
            <a:r>
              <a:rPr lang="ru-RU" sz="3200" dirty="0" err="1" smtClean="0"/>
              <a:t>иллийн</a:t>
            </a:r>
            <a:endParaRPr lang="ru-RU" sz="3200" dirty="0" smtClean="0"/>
          </a:p>
          <a:p>
            <a:r>
              <a:rPr lang="ru-RU" sz="3200" dirty="0" err="1" smtClean="0"/>
              <a:t>Доцуш</a:t>
            </a:r>
            <a:r>
              <a:rPr lang="ru-RU" sz="3200" dirty="0" smtClean="0"/>
              <a:t> доза,</a:t>
            </a:r>
          </a:p>
          <a:p>
            <a:r>
              <a:rPr lang="ru-RU" sz="3200" dirty="0" err="1" smtClean="0"/>
              <a:t>Маьлхан</a:t>
            </a:r>
            <a:r>
              <a:rPr lang="ru-RU" sz="3200" dirty="0" smtClean="0"/>
              <a:t> </a:t>
            </a:r>
            <a:r>
              <a:rPr lang="ru-RU" sz="3200" dirty="0" err="1" smtClean="0"/>
              <a:t>нуьрца</a:t>
            </a:r>
            <a:r>
              <a:rPr lang="ru-RU" sz="3200" dirty="0" smtClean="0"/>
              <a:t> </a:t>
            </a:r>
          </a:p>
          <a:p>
            <a:r>
              <a:rPr lang="ru-RU" sz="3200" dirty="0" err="1" smtClean="0"/>
              <a:t>Къийсалуш</a:t>
            </a:r>
            <a:r>
              <a:rPr lang="ru-RU" sz="3200" dirty="0" smtClean="0"/>
              <a:t>?</a:t>
            </a:r>
          </a:p>
          <a:p>
            <a:r>
              <a:rPr lang="ru-RU" sz="3200" dirty="0" smtClean="0"/>
              <a:t> </a:t>
            </a:r>
          </a:p>
          <a:p>
            <a:r>
              <a:rPr lang="ru-RU" sz="3200" dirty="0" smtClean="0"/>
              <a:t>Х1ан-х1а, </a:t>
            </a:r>
            <a:r>
              <a:rPr lang="ru-RU" sz="3200" dirty="0" err="1" smtClean="0"/>
              <a:t>дац</a:t>
            </a:r>
            <a:r>
              <a:rPr lang="ru-RU" sz="3200" dirty="0" smtClean="0"/>
              <a:t> и</a:t>
            </a:r>
          </a:p>
          <a:p>
            <a:r>
              <a:rPr lang="ru-RU" sz="3200" dirty="0" err="1" smtClean="0"/>
              <a:t>Зезаг</a:t>
            </a:r>
            <a:r>
              <a:rPr lang="ru-RU" sz="3200" dirty="0" smtClean="0"/>
              <a:t>, </a:t>
            </a:r>
            <a:r>
              <a:rPr lang="ru-RU" sz="3200" dirty="0" err="1" smtClean="0"/>
              <a:t>хьоза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Бац и </a:t>
            </a:r>
            <a:r>
              <a:rPr lang="ru-RU" sz="3200" dirty="0" err="1" smtClean="0"/>
              <a:t>аьрха</a:t>
            </a:r>
            <a:r>
              <a:rPr lang="ru-RU" sz="3200" dirty="0" smtClean="0"/>
              <a:t> </a:t>
            </a:r>
          </a:p>
          <a:p>
            <a:r>
              <a:rPr lang="ru-RU" sz="3200" dirty="0" err="1" smtClean="0"/>
              <a:t>Маса</a:t>
            </a:r>
            <a:r>
              <a:rPr lang="ru-RU" sz="3200" dirty="0" smtClean="0"/>
              <a:t> дин…</a:t>
            </a:r>
          </a:p>
          <a:p>
            <a:r>
              <a:rPr lang="ru-RU" sz="3200" dirty="0" smtClean="0"/>
              <a:t>Мазал </a:t>
            </a:r>
            <a:r>
              <a:rPr lang="ru-RU" sz="3200" dirty="0" err="1" smtClean="0"/>
              <a:t>мерза</a:t>
            </a:r>
            <a:r>
              <a:rPr lang="ru-RU" sz="3200" dirty="0" smtClean="0"/>
              <a:t>,</a:t>
            </a:r>
          </a:p>
          <a:p>
            <a:r>
              <a:rPr lang="ru-RU" sz="3200" dirty="0" err="1" smtClean="0"/>
              <a:t>Пхьерал</a:t>
            </a:r>
            <a:r>
              <a:rPr lang="ru-RU" sz="3200" dirty="0" smtClean="0"/>
              <a:t> </a:t>
            </a:r>
            <a:r>
              <a:rPr lang="ru-RU" sz="3200" dirty="0" err="1" smtClean="0"/>
              <a:t>говза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И </a:t>
            </a:r>
            <a:r>
              <a:rPr lang="ru-RU" sz="3200" dirty="0" err="1" smtClean="0"/>
              <a:t>марзбинарг</a:t>
            </a:r>
            <a:endParaRPr lang="ru-RU" sz="3200" dirty="0" smtClean="0"/>
          </a:p>
          <a:p>
            <a:r>
              <a:rPr lang="ru-RU" sz="3200" dirty="0" err="1" smtClean="0"/>
              <a:t>Ву</a:t>
            </a:r>
            <a:r>
              <a:rPr lang="ru-RU" sz="3200" dirty="0" smtClean="0"/>
              <a:t> </a:t>
            </a:r>
            <a:r>
              <a:rPr lang="ru-RU" sz="3200" dirty="0" err="1" smtClean="0"/>
              <a:t>Зайнди</a:t>
            </a:r>
            <a:r>
              <a:rPr lang="ru-RU" sz="3200" dirty="0" smtClean="0"/>
              <a:t>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\Desktop\Новая папка (2)\IMG-20160423-WA00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13690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«</a:t>
            </a:r>
            <a:r>
              <a:rPr lang="ru-RU" b="1" dirty="0" err="1" smtClean="0"/>
              <a:t>Айало</a:t>
            </a:r>
            <a:r>
              <a:rPr lang="ru-RU" b="1" dirty="0" smtClean="0"/>
              <a:t>, </a:t>
            </a:r>
            <a:r>
              <a:rPr lang="ru-RU" b="1" dirty="0" err="1" smtClean="0"/>
              <a:t>ненан</a:t>
            </a:r>
            <a:r>
              <a:rPr lang="ru-RU" b="1" dirty="0" smtClean="0"/>
              <a:t> </a:t>
            </a:r>
            <a:r>
              <a:rPr lang="ru-RU" b="1" dirty="0" err="1" smtClean="0"/>
              <a:t>мотт</a:t>
            </a:r>
            <a:r>
              <a:rPr lang="ru-RU" b="1" dirty="0" smtClean="0"/>
              <a:t>»</a:t>
            </a:r>
            <a:r>
              <a:rPr lang="ru-RU" dirty="0" smtClean="0"/>
              <a:t>        Пашаев </a:t>
            </a:r>
            <a:r>
              <a:rPr lang="ru-RU" dirty="0" err="1" smtClean="0"/>
              <a:t>Нурдин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7467600" cy="4873752"/>
          </a:xfrm>
        </p:spPr>
        <p:txBody>
          <a:bodyPr>
            <a:noAutofit/>
          </a:bodyPr>
          <a:lstStyle/>
          <a:p>
            <a:r>
              <a:rPr lang="ru-RU" dirty="0" smtClean="0"/>
              <a:t>                                         </a:t>
            </a:r>
          </a:p>
          <a:p>
            <a:r>
              <a:rPr lang="ru-RU" dirty="0" smtClean="0"/>
              <a:t>                                     </a:t>
            </a:r>
            <a:r>
              <a:rPr lang="ru-RU" dirty="0" err="1" smtClean="0"/>
              <a:t>Айало</a:t>
            </a:r>
            <a:r>
              <a:rPr lang="ru-RU" dirty="0" smtClean="0"/>
              <a:t>, </a:t>
            </a:r>
            <a:r>
              <a:rPr lang="ru-RU" dirty="0" err="1" smtClean="0"/>
              <a:t>ненан</a:t>
            </a:r>
            <a:r>
              <a:rPr lang="ru-RU" dirty="0" smtClean="0"/>
              <a:t> </a:t>
            </a:r>
            <a:r>
              <a:rPr lang="ru-RU" dirty="0" err="1" smtClean="0"/>
              <a:t>мотт</a:t>
            </a:r>
            <a:r>
              <a:rPr lang="ru-RU" dirty="0" smtClean="0"/>
              <a:t>, </a:t>
            </a:r>
            <a:r>
              <a:rPr lang="ru-RU" dirty="0" err="1" smtClean="0"/>
              <a:t>айарца</a:t>
            </a:r>
            <a:r>
              <a:rPr lang="ru-RU" dirty="0" smtClean="0"/>
              <a:t> аз </a:t>
            </a:r>
            <a:r>
              <a:rPr lang="ru-RU" dirty="0" err="1" smtClean="0"/>
              <a:t>хьайн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Хьо</a:t>
            </a:r>
            <a:r>
              <a:rPr lang="ru-RU" dirty="0" smtClean="0"/>
              <a:t> </a:t>
            </a:r>
            <a:r>
              <a:rPr lang="ru-RU" dirty="0" err="1" smtClean="0"/>
              <a:t>ма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дуьххьара</a:t>
            </a:r>
            <a:r>
              <a:rPr lang="ru-RU" dirty="0" smtClean="0"/>
              <a:t> 1амош </a:t>
            </a:r>
            <a:r>
              <a:rPr lang="ru-RU" dirty="0" err="1" smtClean="0"/>
              <a:t>берг</a:t>
            </a:r>
            <a:r>
              <a:rPr lang="ru-RU" dirty="0" smtClean="0"/>
              <a:t> </a:t>
            </a:r>
            <a:r>
              <a:rPr lang="ru-RU" dirty="0" err="1" smtClean="0"/>
              <a:t>беро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Йиш</a:t>
            </a:r>
            <a:r>
              <a:rPr lang="ru-RU" dirty="0" smtClean="0"/>
              <a:t> </a:t>
            </a:r>
            <a:r>
              <a:rPr lang="ru-RU" dirty="0" err="1" smtClean="0"/>
              <a:t>яц</a:t>
            </a:r>
            <a:r>
              <a:rPr lang="ru-RU" dirty="0" smtClean="0"/>
              <a:t> </a:t>
            </a:r>
            <a:r>
              <a:rPr lang="ru-RU" dirty="0" err="1" smtClean="0"/>
              <a:t>хьо</a:t>
            </a:r>
            <a:r>
              <a:rPr lang="ru-RU" dirty="0" smtClean="0"/>
              <a:t> </a:t>
            </a:r>
            <a:r>
              <a:rPr lang="ru-RU" dirty="0" err="1" smtClean="0"/>
              <a:t>ца</a:t>
            </a:r>
            <a:r>
              <a:rPr lang="ru-RU" dirty="0" smtClean="0"/>
              <a:t> </a:t>
            </a:r>
            <a:r>
              <a:rPr lang="ru-RU" dirty="0" err="1" smtClean="0"/>
              <a:t>буьйцуш</a:t>
            </a:r>
            <a:r>
              <a:rPr lang="ru-RU" dirty="0" smtClean="0"/>
              <a:t> </a:t>
            </a:r>
            <a:r>
              <a:rPr lang="ru-RU" dirty="0" err="1" smtClean="0"/>
              <a:t>ялийта</a:t>
            </a:r>
            <a:r>
              <a:rPr lang="ru-RU" dirty="0" smtClean="0"/>
              <a:t> </a:t>
            </a:r>
            <a:r>
              <a:rPr lang="ru-RU" dirty="0" err="1" smtClean="0"/>
              <a:t>херо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Хьо</a:t>
            </a:r>
            <a:r>
              <a:rPr lang="ru-RU" dirty="0" smtClean="0"/>
              <a:t> </a:t>
            </a:r>
            <a:r>
              <a:rPr lang="ru-RU" dirty="0" err="1" smtClean="0"/>
              <a:t>ма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вовшашка</a:t>
            </a:r>
            <a:r>
              <a:rPr lang="ru-RU" dirty="0" smtClean="0"/>
              <a:t> </a:t>
            </a:r>
            <a:r>
              <a:rPr lang="ru-RU" dirty="0" err="1" smtClean="0"/>
              <a:t>буьйцуш</a:t>
            </a:r>
            <a:r>
              <a:rPr lang="ru-RU" dirty="0" smtClean="0"/>
              <a:t> </a:t>
            </a:r>
            <a:r>
              <a:rPr lang="ru-RU" dirty="0" err="1" smtClean="0"/>
              <a:t>берг</a:t>
            </a:r>
            <a:r>
              <a:rPr lang="ru-RU" dirty="0" smtClean="0"/>
              <a:t> </a:t>
            </a:r>
            <a:r>
              <a:rPr lang="ru-RU" dirty="0" err="1" smtClean="0"/>
              <a:t>вай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Айало</a:t>
            </a:r>
            <a:r>
              <a:rPr lang="ru-RU" dirty="0" smtClean="0"/>
              <a:t> </a:t>
            </a:r>
            <a:r>
              <a:rPr lang="ru-RU" dirty="0" err="1" smtClean="0"/>
              <a:t>ненан</a:t>
            </a:r>
            <a:r>
              <a:rPr lang="ru-RU" dirty="0" smtClean="0"/>
              <a:t> </a:t>
            </a:r>
            <a:r>
              <a:rPr lang="ru-RU" dirty="0" err="1" smtClean="0"/>
              <a:t>мотт</a:t>
            </a:r>
            <a:r>
              <a:rPr lang="ru-RU" dirty="0" smtClean="0"/>
              <a:t>, </a:t>
            </a:r>
            <a:r>
              <a:rPr lang="ru-RU" dirty="0" err="1" smtClean="0"/>
              <a:t>хьайн</a:t>
            </a:r>
            <a:r>
              <a:rPr lang="ru-RU" dirty="0" smtClean="0"/>
              <a:t> </a:t>
            </a:r>
            <a:r>
              <a:rPr lang="ru-RU" dirty="0" err="1" smtClean="0"/>
              <a:t>къайле</a:t>
            </a:r>
            <a:r>
              <a:rPr lang="ru-RU" dirty="0" smtClean="0"/>
              <a:t> </a:t>
            </a:r>
            <a:r>
              <a:rPr lang="ru-RU" dirty="0" err="1" smtClean="0"/>
              <a:t>йийца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Дахаран</a:t>
            </a:r>
            <a:r>
              <a:rPr lang="ru-RU" dirty="0" smtClean="0"/>
              <a:t> сан </a:t>
            </a:r>
            <a:r>
              <a:rPr lang="ru-RU" dirty="0" err="1" smtClean="0"/>
              <a:t>куьзга</a:t>
            </a:r>
            <a:r>
              <a:rPr lang="ru-RU" dirty="0" smtClean="0"/>
              <a:t>, дег1ан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хьо</a:t>
            </a:r>
            <a:r>
              <a:rPr lang="ru-RU" dirty="0" smtClean="0"/>
              <a:t> </a:t>
            </a:r>
            <a:r>
              <a:rPr lang="ru-RU" dirty="0" err="1" smtClean="0"/>
              <a:t>деца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                      Сан де дайн, варх1е дайн, </a:t>
            </a:r>
            <a:r>
              <a:rPr lang="ru-RU" dirty="0" err="1" smtClean="0"/>
              <a:t>силсал</a:t>
            </a:r>
            <a:r>
              <a:rPr lang="ru-RU" dirty="0" smtClean="0"/>
              <a:t> </a:t>
            </a:r>
            <a:r>
              <a:rPr lang="ru-RU" dirty="0" err="1" smtClean="0"/>
              <a:t>хьо</a:t>
            </a:r>
            <a:r>
              <a:rPr lang="ru-RU" dirty="0" smtClean="0"/>
              <a:t> </a:t>
            </a:r>
            <a:r>
              <a:rPr lang="ru-RU" dirty="0" err="1" smtClean="0"/>
              <a:t>еца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Дуьненчохь</a:t>
            </a:r>
            <a:r>
              <a:rPr lang="ru-RU" dirty="0" smtClean="0"/>
              <a:t> х1умма </a:t>
            </a:r>
            <a:r>
              <a:rPr lang="ru-RU" dirty="0" err="1" smtClean="0"/>
              <a:t>дац</a:t>
            </a:r>
            <a:r>
              <a:rPr lang="ru-RU" dirty="0" smtClean="0"/>
              <a:t> сан </a:t>
            </a:r>
            <a:r>
              <a:rPr lang="ru-RU" dirty="0" err="1" smtClean="0"/>
              <a:t>хьоьца</a:t>
            </a:r>
            <a:r>
              <a:rPr lang="ru-RU" dirty="0" smtClean="0"/>
              <a:t> </a:t>
            </a:r>
            <a:r>
              <a:rPr lang="ru-RU" dirty="0" err="1" smtClean="0"/>
              <a:t>хийца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\Desktop\Новая папка (2)\IMG-20160423-WA00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064896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Айало</a:t>
            </a:r>
            <a:r>
              <a:rPr lang="ru-RU" dirty="0" smtClean="0"/>
              <a:t> </a:t>
            </a:r>
            <a:r>
              <a:rPr lang="ru-RU" dirty="0" err="1" smtClean="0"/>
              <a:t>ненан</a:t>
            </a:r>
            <a:r>
              <a:rPr lang="ru-RU" dirty="0" smtClean="0"/>
              <a:t> </a:t>
            </a:r>
            <a:r>
              <a:rPr lang="ru-RU" dirty="0" err="1" smtClean="0"/>
              <a:t>мотт</a:t>
            </a:r>
            <a:r>
              <a:rPr lang="ru-RU" dirty="0" smtClean="0"/>
              <a:t>, </a:t>
            </a:r>
            <a:r>
              <a:rPr lang="ru-RU" dirty="0" err="1" smtClean="0"/>
              <a:t>айало</a:t>
            </a:r>
            <a:r>
              <a:rPr lang="ru-RU" dirty="0" smtClean="0"/>
              <a:t> </a:t>
            </a:r>
            <a:r>
              <a:rPr lang="ru-RU" dirty="0" err="1" smtClean="0"/>
              <a:t>лакха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Хьайн</a:t>
            </a:r>
            <a:r>
              <a:rPr lang="ru-RU" dirty="0" smtClean="0"/>
              <a:t>  </a:t>
            </a:r>
            <a:r>
              <a:rPr lang="ru-RU" dirty="0" err="1" smtClean="0"/>
              <a:t>халкъан</a:t>
            </a:r>
            <a:r>
              <a:rPr lang="ru-RU" dirty="0" smtClean="0"/>
              <a:t> </a:t>
            </a:r>
            <a:r>
              <a:rPr lang="ru-RU" dirty="0" err="1" smtClean="0"/>
              <a:t>сий</a:t>
            </a:r>
            <a:r>
              <a:rPr lang="ru-RU" dirty="0" smtClean="0"/>
              <a:t> </a:t>
            </a:r>
            <a:r>
              <a:rPr lang="ru-RU" dirty="0" err="1" smtClean="0"/>
              <a:t>ойуш</a:t>
            </a:r>
            <a:r>
              <a:rPr lang="ru-RU" dirty="0" smtClean="0"/>
              <a:t>, </a:t>
            </a:r>
            <a:r>
              <a:rPr lang="ru-RU" dirty="0" err="1" smtClean="0"/>
              <a:t>бекалахь</a:t>
            </a:r>
            <a:r>
              <a:rPr lang="ru-RU" dirty="0" smtClean="0"/>
              <a:t> </a:t>
            </a:r>
            <a:r>
              <a:rPr lang="ru-RU" dirty="0" err="1" smtClean="0"/>
              <a:t>шовкъе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Аз </a:t>
            </a:r>
            <a:r>
              <a:rPr lang="ru-RU" dirty="0" err="1" smtClean="0"/>
              <a:t>хецций</a:t>
            </a:r>
            <a:r>
              <a:rPr lang="ru-RU" dirty="0" smtClean="0"/>
              <a:t> </a:t>
            </a:r>
            <a:r>
              <a:rPr lang="ru-RU" dirty="0" err="1" smtClean="0"/>
              <a:t>айало</a:t>
            </a:r>
            <a:r>
              <a:rPr lang="ru-RU" dirty="0" smtClean="0"/>
              <a:t>, </a:t>
            </a:r>
            <a:r>
              <a:rPr lang="ru-RU" dirty="0" err="1" smtClean="0"/>
              <a:t>даккха</a:t>
            </a:r>
            <a:r>
              <a:rPr lang="ru-RU" dirty="0" smtClean="0"/>
              <a:t> дог </a:t>
            </a:r>
            <a:r>
              <a:rPr lang="ru-RU" dirty="0" err="1" smtClean="0"/>
              <a:t>хьоле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Хьарсарта</a:t>
            </a:r>
            <a:r>
              <a:rPr lang="ru-RU" dirty="0" smtClean="0"/>
              <a:t> дег1 </a:t>
            </a:r>
            <a:r>
              <a:rPr lang="ru-RU" dirty="0" err="1" smtClean="0"/>
              <a:t>дигий</a:t>
            </a:r>
            <a:r>
              <a:rPr lang="ru-RU" dirty="0" smtClean="0"/>
              <a:t>, дог парг1ат </a:t>
            </a:r>
            <a:r>
              <a:rPr lang="ru-RU" dirty="0" err="1" smtClean="0"/>
              <a:t>даккха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Хьан</a:t>
            </a:r>
            <a:r>
              <a:rPr lang="ru-RU" dirty="0" smtClean="0"/>
              <a:t> </a:t>
            </a:r>
            <a:r>
              <a:rPr lang="ru-RU" dirty="0" err="1" smtClean="0"/>
              <a:t>еца</a:t>
            </a:r>
            <a:r>
              <a:rPr lang="ru-RU" dirty="0" smtClean="0"/>
              <a:t> </a:t>
            </a:r>
            <a:r>
              <a:rPr lang="ru-RU" dirty="0" err="1" smtClean="0"/>
              <a:t>ненан</a:t>
            </a:r>
            <a:r>
              <a:rPr lang="ru-RU" dirty="0" smtClean="0"/>
              <a:t> </a:t>
            </a:r>
            <a:r>
              <a:rPr lang="ru-RU" dirty="0" err="1" smtClean="0"/>
              <a:t>мотт</a:t>
            </a:r>
            <a:r>
              <a:rPr lang="ru-RU" dirty="0" smtClean="0"/>
              <a:t>, </a:t>
            </a:r>
            <a:r>
              <a:rPr lang="ru-RU" dirty="0" err="1" smtClean="0"/>
              <a:t>дахаран</a:t>
            </a:r>
            <a:r>
              <a:rPr lang="ru-RU" dirty="0" smtClean="0"/>
              <a:t> </a:t>
            </a:r>
            <a:r>
              <a:rPr lang="ru-RU" dirty="0" err="1" smtClean="0"/>
              <a:t>хазна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Нанас</a:t>
            </a:r>
            <a:r>
              <a:rPr lang="ru-RU" dirty="0" smtClean="0"/>
              <a:t> </a:t>
            </a:r>
            <a:r>
              <a:rPr lang="ru-RU" dirty="0" err="1" smtClean="0"/>
              <a:t>шен</a:t>
            </a:r>
            <a:r>
              <a:rPr lang="ru-RU" dirty="0" smtClean="0"/>
              <a:t> олуш дерг </a:t>
            </a:r>
            <a:r>
              <a:rPr lang="ru-RU" dirty="0" err="1" smtClean="0"/>
              <a:t>аганан</a:t>
            </a:r>
            <a:r>
              <a:rPr lang="ru-RU" dirty="0" smtClean="0"/>
              <a:t> </a:t>
            </a:r>
            <a:r>
              <a:rPr lang="ru-RU" dirty="0" err="1" smtClean="0"/>
              <a:t>илли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                      </a:t>
            </a:r>
            <a:r>
              <a:rPr lang="ru-RU" dirty="0" err="1" smtClean="0"/>
              <a:t>Хьо</a:t>
            </a:r>
            <a:r>
              <a:rPr lang="ru-RU" dirty="0" smtClean="0"/>
              <a:t> </a:t>
            </a:r>
            <a:r>
              <a:rPr lang="ru-RU" dirty="0" err="1" smtClean="0"/>
              <a:t>доггах</a:t>
            </a:r>
            <a:r>
              <a:rPr lang="ru-RU" dirty="0" smtClean="0"/>
              <a:t> </a:t>
            </a:r>
            <a:r>
              <a:rPr lang="ru-RU" dirty="0" err="1" smtClean="0"/>
              <a:t>безаро</a:t>
            </a:r>
            <a:r>
              <a:rPr lang="ru-RU" dirty="0" smtClean="0"/>
              <a:t> сан б1аьргаш </a:t>
            </a:r>
            <a:r>
              <a:rPr lang="ru-RU" dirty="0" err="1" smtClean="0"/>
              <a:t>дилли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Хаалахь</a:t>
            </a:r>
            <a:r>
              <a:rPr lang="ru-RU" dirty="0" smtClean="0"/>
              <a:t>, </a:t>
            </a:r>
            <a:r>
              <a:rPr lang="ru-RU" dirty="0" err="1" smtClean="0"/>
              <a:t>хьол</a:t>
            </a:r>
            <a:r>
              <a:rPr lang="ru-RU" dirty="0" smtClean="0"/>
              <a:t> </a:t>
            </a:r>
            <a:r>
              <a:rPr lang="ru-RU" dirty="0" err="1" smtClean="0"/>
              <a:t>дукха</a:t>
            </a:r>
            <a:r>
              <a:rPr lang="ru-RU" dirty="0" smtClean="0"/>
              <a:t> х1умма </a:t>
            </a:r>
            <a:r>
              <a:rPr lang="ru-RU" dirty="0" err="1" smtClean="0"/>
              <a:t>ца</a:t>
            </a:r>
            <a:r>
              <a:rPr lang="ru-RU" dirty="0" smtClean="0"/>
              <a:t> </a:t>
            </a:r>
            <a:r>
              <a:rPr lang="ru-RU" dirty="0" err="1" smtClean="0"/>
              <a:t>дезна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Х1инча а </a:t>
            </a:r>
            <a:r>
              <a:rPr lang="ru-RU" dirty="0" err="1" smtClean="0"/>
              <a:t>хьоьх</a:t>
            </a:r>
            <a:r>
              <a:rPr lang="ru-RU" dirty="0" smtClean="0"/>
              <a:t> </a:t>
            </a:r>
            <a:r>
              <a:rPr lang="ru-RU" dirty="0" err="1" smtClean="0"/>
              <a:t>кхоччуш</a:t>
            </a:r>
            <a:r>
              <a:rPr lang="ru-RU" dirty="0" smtClean="0"/>
              <a:t> </a:t>
            </a:r>
            <a:r>
              <a:rPr lang="ru-RU" dirty="0" err="1" smtClean="0"/>
              <a:t>дош</a:t>
            </a:r>
            <a:r>
              <a:rPr lang="ru-RU" dirty="0" smtClean="0"/>
              <a:t> </a:t>
            </a:r>
            <a:r>
              <a:rPr lang="ru-RU" dirty="0" err="1" smtClean="0"/>
              <a:t>аьлларг</a:t>
            </a:r>
            <a:r>
              <a:rPr lang="ru-RU" dirty="0" smtClean="0"/>
              <a:t> </a:t>
            </a:r>
            <a:r>
              <a:rPr lang="ru-RU" dirty="0" err="1" smtClean="0"/>
              <a:t>ма</a:t>
            </a:r>
            <a:r>
              <a:rPr lang="ru-RU" dirty="0" smtClean="0"/>
              <a:t> </a:t>
            </a:r>
            <a:r>
              <a:rPr lang="ru-RU" dirty="0" err="1" smtClean="0"/>
              <a:t>вац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Жовхарийн</a:t>
            </a:r>
            <a:r>
              <a:rPr lang="ru-RU" dirty="0" smtClean="0"/>
              <a:t> х1онц </a:t>
            </a:r>
            <a:r>
              <a:rPr lang="ru-RU" dirty="0" err="1" smtClean="0"/>
              <a:t>хьо</a:t>
            </a:r>
            <a:r>
              <a:rPr lang="ru-RU" dirty="0" smtClean="0"/>
              <a:t> </a:t>
            </a:r>
            <a:r>
              <a:rPr lang="ru-RU" dirty="0" err="1" smtClean="0"/>
              <a:t>ю</a:t>
            </a:r>
            <a:r>
              <a:rPr lang="ru-RU" dirty="0" smtClean="0"/>
              <a:t>, </a:t>
            </a:r>
            <a:r>
              <a:rPr lang="ru-RU" dirty="0" err="1" smtClean="0"/>
              <a:t>дахаран</a:t>
            </a:r>
            <a:r>
              <a:rPr lang="ru-RU" dirty="0" smtClean="0"/>
              <a:t> корта -</a:t>
            </a:r>
          </a:p>
          <a:p>
            <a:r>
              <a:rPr lang="ru-RU" dirty="0" smtClean="0"/>
              <a:t>1илманан бух </a:t>
            </a:r>
            <a:r>
              <a:rPr lang="ru-RU" dirty="0" err="1" smtClean="0"/>
              <a:t>хьо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, </a:t>
            </a:r>
            <a:r>
              <a:rPr lang="ru-RU" dirty="0" err="1" smtClean="0"/>
              <a:t>къайле</a:t>
            </a:r>
            <a:r>
              <a:rPr lang="ru-RU" dirty="0" smtClean="0"/>
              <a:t> </a:t>
            </a:r>
            <a:r>
              <a:rPr lang="ru-RU" dirty="0" err="1" smtClean="0"/>
              <a:t>ю</a:t>
            </a:r>
            <a:r>
              <a:rPr lang="ru-RU" dirty="0" smtClean="0"/>
              <a:t> </a:t>
            </a:r>
            <a:r>
              <a:rPr lang="ru-RU" dirty="0" err="1" smtClean="0"/>
              <a:t>шорта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Мотт</a:t>
            </a:r>
            <a:r>
              <a:rPr lang="ru-RU" dirty="0" smtClean="0"/>
              <a:t> </a:t>
            </a:r>
            <a:r>
              <a:rPr lang="ru-RU" dirty="0" err="1" smtClean="0"/>
              <a:t>хилча</a:t>
            </a:r>
            <a:r>
              <a:rPr lang="ru-RU" dirty="0" smtClean="0"/>
              <a:t> </a:t>
            </a:r>
            <a:r>
              <a:rPr lang="ru-RU" dirty="0" err="1" smtClean="0"/>
              <a:t>къам</a:t>
            </a:r>
            <a:r>
              <a:rPr lang="ru-RU" dirty="0" smtClean="0"/>
              <a:t> </a:t>
            </a:r>
            <a:r>
              <a:rPr lang="ru-RU" dirty="0" err="1" smtClean="0"/>
              <a:t>хуьлу</a:t>
            </a:r>
            <a:r>
              <a:rPr lang="ru-RU" dirty="0" smtClean="0"/>
              <a:t>, и </a:t>
            </a:r>
            <a:r>
              <a:rPr lang="ru-RU" dirty="0" err="1" smtClean="0"/>
              <a:t>бацахь</a:t>
            </a:r>
            <a:r>
              <a:rPr lang="ru-RU" dirty="0" smtClean="0"/>
              <a:t> </a:t>
            </a:r>
            <a:r>
              <a:rPr lang="ru-RU" dirty="0" err="1" smtClean="0"/>
              <a:t>къам</a:t>
            </a:r>
            <a:r>
              <a:rPr lang="ru-RU" dirty="0" smtClean="0"/>
              <a:t> </a:t>
            </a:r>
            <a:r>
              <a:rPr lang="ru-RU" dirty="0" err="1" smtClean="0"/>
              <a:t>дац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7467600" cy="4873752"/>
          </a:xfrm>
        </p:spPr>
        <p:txBody>
          <a:bodyPr>
            <a:normAutofit/>
          </a:bodyPr>
          <a:lstStyle/>
          <a:p>
            <a:r>
              <a:rPr lang="ru-RU" dirty="0" err="1" smtClean="0"/>
              <a:t>Хьоме</a:t>
            </a:r>
            <a:r>
              <a:rPr lang="ru-RU" dirty="0" smtClean="0"/>
              <a:t> </a:t>
            </a:r>
            <a:r>
              <a:rPr lang="ru-RU" dirty="0" err="1" smtClean="0"/>
              <a:t>дешархой</a:t>
            </a:r>
            <a:r>
              <a:rPr lang="ru-RU" dirty="0" smtClean="0"/>
              <a:t>! </a:t>
            </a:r>
            <a:r>
              <a:rPr lang="ru-RU" dirty="0" err="1" smtClean="0"/>
              <a:t>Лераме</a:t>
            </a:r>
            <a:r>
              <a:rPr lang="ru-RU" dirty="0" smtClean="0"/>
              <a:t> </a:t>
            </a:r>
            <a:r>
              <a:rPr lang="ru-RU" dirty="0" err="1" smtClean="0"/>
              <a:t>хьеший</a:t>
            </a:r>
            <a:r>
              <a:rPr lang="ru-RU" dirty="0" smtClean="0"/>
              <a:t>, </a:t>
            </a:r>
            <a:r>
              <a:rPr lang="ru-RU" dirty="0" err="1" smtClean="0"/>
              <a:t>хьехархой</a:t>
            </a:r>
            <a:r>
              <a:rPr lang="ru-RU" dirty="0" smtClean="0"/>
              <a:t>! </a:t>
            </a:r>
            <a:r>
              <a:rPr lang="ru-RU" dirty="0" err="1" smtClean="0"/>
              <a:t>Вайн</a:t>
            </a:r>
            <a:r>
              <a:rPr lang="ru-RU" dirty="0" smtClean="0"/>
              <a:t> </a:t>
            </a:r>
            <a:r>
              <a:rPr lang="ru-RU" dirty="0" err="1" smtClean="0"/>
              <a:t>таханлера</a:t>
            </a:r>
            <a:r>
              <a:rPr lang="ru-RU" dirty="0" smtClean="0"/>
              <a:t>  </a:t>
            </a:r>
            <a:r>
              <a:rPr lang="ru-RU" dirty="0" err="1" smtClean="0"/>
              <a:t>цхьаьнакхетар</a:t>
            </a:r>
            <a:r>
              <a:rPr lang="ru-RU" dirty="0" smtClean="0"/>
              <a:t>  </a:t>
            </a:r>
            <a:r>
              <a:rPr lang="ru-RU" dirty="0" err="1" smtClean="0"/>
              <a:t>хелхаран</a:t>
            </a:r>
            <a:r>
              <a:rPr lang="ru-RU" dirty="0" smtClean="0"/>
              <a:t> бал </a:t>
            </a:r>
            <a:r>
              <a:rPr lang="ru-RU" dirty="0" err="1" smtClean="0"/>
              <a:t>боккхуш</a:t>
            </a:r>
            <a:r>
              <a:rPr lang="ru-RU" dirty="0" smtClean="0"/>
              <a:t> </a:t>
            </a:r>
            <a:r>
              <a:rPr lang="ru-RU" dirty="0" err="1" smtClean="0"/>
              <a:t>дерзо</a:t>
            </a:r>
            <a:r>
              <a:rPr lang="ru-RU" dirty="0" smtClean="0"/>
              <a:t> </a:t>
            </a:r>
            <a:r>
              <a:rPr lang="ru-RU" dirty="0" err="1" smtClean="0"/>
              <a:t>лаьа</a:t>
            </a:r>
            <a:r>
              <a:rPr lang="ru-RU" dirty="0" smtClean="0"/>
              <a:t> </a:t>
            </a:r>
            <a:r>
              <a:rPr lang="ru-RU" dirty="0" err="1" smtClean="0"/>
              <a:t>тхуна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dirty="0" err="1" smtClean="0"/>
              <a:t>Кху</a:t>
            </a:r>
            <a:r>
              <a:rPr lang="ru-RU" dirty="0" smtClean="0"/>
              <a:t> т1ехь </a:t>
            </a:r>
            <a:r>
              <a:rPr lang="ru-RU" dirty="0" err="1" smtClean="0"/>
              <a:t>Нохчийн</a:t>
            </a:r>
            <a:r>
              <a:rPr lang="ru-RU" dirty="0" smtClean="0"/>
              <a:t> </a:t>
            </a:r>
            <a:r>
              <a:rPr lang="ru-RU" dirty="0" err="1" smtClean="0"/>
              <a:t>меттан</a:t>
            </a:r>
            <a:r>
              <a:rPr lang="ru-RU" dirty="0" smtClean="0"/>
              <a:t> Де </a:t>
            </a:r>
            <a:r>
              <a:rPr lang="ru-RU" dirty="0" err="1" smtClean="0"/>
              <a:t>даздарна</a:t>
            </a:r>
            <a:r>
              <a:rPr lang="ru-RU" dirty="0" smtClean="0"/>
              <a:t> </a:t>
            </a:r>
            <a:r>
              <a:rPr lang="ru-RU" dirty="0" err="1" smtClean="0"/>
              <a:t>лерина</a:t>
            </a:r>
            <a:r>
              <a:rPr lang="ru-RU" dirty="0" smtClean="0"/>
              <a:t> «</a:t>
            </a:r>
            <a:r>
              <a:rPr lang="ru-RU" dirty="0" err="1" smtClean="0"/>
              <a:t>Ненан</a:t>
            </a:r>
            <a:r>
              <a:rPr lang="ru-RU" dirty="0" smtClean="0"/>
              <a:t> </a:t>
            </a:r>
            <a:r>
              <a:rPr lang="ru-RU" dirty="0" err="1" smtClean="0"/>
              <a:t>мотт</a:t>
            </a:r>
            <a:r>
              <a:rPr lang="ru-RU" dirty="0" smtClean="0"/>
              <a:t> - </a:t>
            </a:r>
            <a:r>
              <a:rPr lang="ru-RU" dirty="0" err="1" smtClean="0"/>
              <a:t>къоман</a:t>
            </a:r>
            <a:r>
              <a:rPr lang="ru-RU" dirty="0" smtClean="0"/>
              <a:t> </a:t>
            </a:r>
            <a:r>
              <a:rPr lang="ru-RU" dirty="0" err="1" smtClean="0"/>
              <a:t>юьхь</a:t>
            </a:r>
            <a:r>
              <a:rPr lang="ru-RU" dirty="0" smtClean="0"/>
              <a:t>, </a:t>
            </a:r>
            <a:r>
              <a:rPr lang="ru-RU" dirty="0" err="1" smtClean="0"/>
              <a:t>халкъан</a:t>
            </a:r>
            <a:r>
              <a:rPr lang="ru-RU" dirty="0" smtClean="0"/>
              <a:t> </a:t>
            </a:r>
            <a:r>
              <a:rPr lang="ru-RU" dirty="0" err="1" smtClean="0"/>
              <a:t>орам</a:t>
            </a:r>
            <a:r>
              <a:rPr lang="ru-RU" i="1" dirty="0" smtClean="0"/>
              <a:t>»</a:t>
            </a:r>
            <a:r>
              <a:rPr lang="ru-RU" dirty="0" smtClean="0"/>
              <a:t> ц1е </a:t>
            </a:r>
            <a:r>
              <a:rPr lang="ru-RU" dirty="0" err="1" smtClean="0"/>
              <a:t>йолу</a:t>
            </a:r>
            <a:r>
              <a:rPr lang="ru-RU" dirty="0" smtClean="0"/>
              <a:t> </a:t>
            </a:r>
            <a:r>
              <a:rPr lang="ru-RU" dirty="0" err="1" smtClean="0"/>
              <a:t>цхьаьнакхетар</a:t>
            </a:r>
            <a:r>
              <a:rPr lang="ru-RU" dirty="0" smtClean="0"/>
              <a:t> </a:t>
            </a:r>
            <a:r>
              <a:rPr lang="ru-RU" dirty="0" err="1" smtClean="0"/>
              <a:t>чекхдолу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dirty="0" smtClean="0"/>
              <a:t>Дала </a:t>
            </a:r>
            <a:r>
              <a:rPr lang="ru-RU" dirty="0" err="1" smtClean="0"/>
              <a:t>ненан</a:t>
            </a:r>
            <a:r>
              <a:rPr lang="ru-RU" dirty="0" smtClean="0"/>
              <a:t> </a:t>
            </a:r>
            <a:r>
              <a:rPr lang="ru-RU" dirty="0" err="1" smtClean="0"/>
              <a:t>мотт</a:t>
            </a:r>
            <a:r>
              <a:rPr lang="ru-RU" dirty="0" smtClean="0"/>
              <a:t> </a:t>
            </a:r>
            <a:r>
              <a:rPr lang="ru-RU" dirty="0" err="1" smtClean="0"/>
              <a:t>безаран</a:t>
            </a:r>
            <a:r>
              <a:rPr lang="ru-RU" dirty="0" smtClean="0"/>
              <a:t> т1ехь ч1аг1дойла </a:t>
            </a:r>
            <a:r>
              <a:rPr lang="ru-RU" dirty="0" err="1" smtClean="0"/>
              <a:t>вай</a:t>
            </a:r>
            <a:r>
              <a:rPr lang="ru-RU" dirty="0" smtClean="0"/>
              <a:t>! Г1иллакхе, </a:t>
            </a:r>
            <a:r>
              <a:rPr lang="ru-RU" dirty="0" err="1" smtClean="0"/>
              <a:t>оьзда</a:t>
            </a:r>
            <a:r>
              <a:rPr lang="ru-RU" dirty="0" smtClean="0"/>
              <a:t> и </a:t>
            </a:r>
            <a:r>
              <a:rPr lang="ru-RU" dirty="0" err="1" smtClean="0"/>
              <a:t>бийца</a:t>
            </a:r>
            <a:r>
              <a:rPr lang="ru-RU" dirty="0" smtClean="0"/>
              <a:t> к1орда </a:t>
            </a:r>
            <a:r>
              <a:rPr lang="ru-RU" dirty="0" err="1" smtClean="0"/>
              <a:t>ма</a:t>
            </a:r>
            <a:r>
              <a:rPr lang="ru-RU" dirty="0" smtClean="0"/>
              <a:t> </a:t>
            </a:r>
            <a:r>
              <a:rPr lang="ru-RU" dirty="0" err="1" smtClean="0"/>
              <a:t>дойла</a:t>
            </a:r>
            <a:r>
              <a:rPr lang="ru-RU" dirty="0" smtClean="0"/>
              <a:t> </a:t>
            </a:r>
            <a:r>
              <a:rPr lang="ru-RU" dirty="0" err="1" smtClean="0"/>
              <a:t>цхьанне</a:t>
            </a:r>
            <a:r>
              <a:rPr lang="ru-RU" dirty="0" smtClean="0"/>
              <a:t> а </a:t>
            </a:r>
            <a:r>
              <a:rPr lang="ru-RU" dirty="0" err="1" smtClean="0"/>
              <a:t>нохчочунна</a:t>
            </a:r>
            <a:r>
              <a:rPr lang="ru-RU" dirty="0" smtClean="0"/>
              <a:t>! Ладог1арна </a:t>
            </a:r>
            <a:r>
              <a:rPr lang="ru-RU" dirty="0" err="1" smtClean="0"/>
              <a:t>баркалла</a:t>
            </a:r>
            <a:r>
              <a:rPr lang="ru-RU" dirty="0" smtClean="0"/>
              <a:t>. 1одика </a:t>
            </a:r>
            <a:r>
              <a:rPr lang="ru-RU" dirty="0" err="1" smtClean="0"/>
              <a:t>йойла</a:t>
            </a:r>
            <a:r>
              <a:rPr lang="ru-RU" dirty="0" smtClean="0"/>
              <a:t> </a:t>
            </a:r>
            <a:r>
              <a:rPr lang="ru-RU" dirty="0" err="1" smtClean="0"/>
              <a:t>шун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\Desktop\Новая папка (2)\IMG-20160423-WA007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13690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25-г1а апрель – </a:t>
            </a:r>
            <a:r>
              <a:rPr lang="ru-RU" b="1" dirty="0" err="1" smtClean="0"/>
              <a:t>Нохчийн</a:t>
            </a:r>
            <a:r>
              <a:rPr lang="ru-RU" b="1" dirty="0" smtClean="0"/>
              <a:t> </a:t>
            </a:r>
            <a:r>
              <a:rPr lang="ru-RU" b="1" dirty="0" err="1" smtClean="0"/>
              <a:t>меттан</a:t>
            </a:r>
            <a:r>
              <a:rPr lang="ru-RU" b="1" dirty="0" smtClean="0"/>
              <a:t> Де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Ненан</a:t>
            </a:r>
            <a:r>
              <a:rPr lang="ru-RU" dirty="0" smtClean="0"/>
              <a:t> </a:t>
            </a:r>
            <a:r>
              <a:rPr lang="ru-RU" dirty="0" err="1" smtClean="0"/>
              <a:t>мотт</a:t>
            </a:r>
            <a:r>
              <a:rPr lang="ru-RU" dirty="0" smtClean="0"/>
              <a:t>, </a:t>
            </a:r>
            <a:r>
              <a:rPr lang="ru-RU" dirty="0" err="1" smtClean="0"/>
              <a:t>Нохчийчоь</a:t>
            </a:r>
            <a:r>
              <a:rPr lang="ru-RU" dirty="0" smtClean="0"/>
              <a:t> -</a:t>
            </a:r>
          </a:p>
          <a:p>
            <a:r>
              <a:rPr lang="ru-RU" dirty="0" smtClean="0"/>
              <a:t>Ц1ийца сан </a:t>
            </a:r>
            <a:r>
              <a:rPr lang="ru-RU" dirty="0" err="1" smtClean="0"/>
              <a:t>ийна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Цундела</a:t>
            </a:r>
            <a:r>
              <a:rPr lang="ru-RU" dirty="0" smtClean="0"/>
              <a:t> 1алац со </a:t>
            </a:r>
          </a:p>
          <a:p>
            <a:r>
              <a:rPr lang="ru-RU" dirty="0" err="1" smtClean="0"/>
              <a:t>Доцуш</a:t>
            </a:r>
            <a:r>
              <a:rPr lang="ru-RU" dirty="0" smtClean="0"/>
              <a:t> </a:t>
            </a:r>
            <a:r>
              <a:rPr lang="ru-RU" dirty="0" err="1" smtClean="0"/>
              <a:t>дош</a:t>
            </a:r>
            <a:r>
              <a:rPr lang="ru-RU" dirty="0" smtClean="0"/>
              <a:t> </a:t>
            </a:r>
            <a:r>
              <a:rPr lang="ru-RU" dirty="0" err="1" smtClean="0"/>
              <a:t>тийна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            </a:t>
            </a:r>
            <a:r>
              <a:rPr lang="ru-RU" i="1" dirty="0" smtClean="0"/>
              <a:t>(Ш. Рашидов)</a:t>
            </a:r>
            <a:endParaRPr lang="ru-RU" dirty="0" smtClean="0"/>
          </a:p>
          <a:p>
            <a:r>
              <a:rPr lang="ru-RU" i="1" dirty="0" smtClean="0"/>
              <a:t> </a:t>
            </a:r>
            <a:r>
              <a:rPr lang="ru-RU" dirty="0" smtClean="0"/>
              <a:t> Сан </a:t>
            </a:r>
            <a:r>
              <a:rPr lang="ru-RU" dirty="0" err="1" smtClean="0"/>
              <a:t>меттан</a:t>
            </a:r>
            <a:r>
              <a:rPr lang="ru-RU" dirty="0" smtClean="0"/>
              <a:t> жовх1арш,</a:t>
            </a:r>
          </a:p>
          <a:p>
            <a:r>
              <a:rPr lang="ru-RU" dirty="0" smtClean="0"/>
              <a:t>Х1орд </a:t>
            </a:r>
            <a:r>
              <a:rPr lang="ru-RU" dirty="0" err="1" smtClean="0"/>
              <a:t>хилий</a:t>
            </a:r>
            <a:r>
              <a:rPr lang="ru-RU" dirty="0" smtClean="0"/>
              <a:t> 1ана.</a:t>
            </a:r>
          </a:p>
          <a:p>
            <a:r>
              <a:rPr lang="ru-RU" dirty="0" err="1" smtClean="0"/>
              <a:t>Стаг</a:t>
            </a:r>
            <a:r>
              <a:rPr lang="ru-RU" dirty="0" smtClean="0"/>
              <a:t> </a:t>
            </a:r>
            <a:r>
              <a:rPr lang="ru-RU" dirty="0" err="1" smtClean="0"/>
              <a:t>вац</a:t>
            </a:r>
            <a:r>
              <a:rPr lang="ru-RU" dirty="0" smtClean="0"/>
              <a:t> со,</a:t>
            </a:r>
          </a:p>
          <a:p>
            <a:r>
              <a:rPr lang="ru-RU" dirty="0" err="1" smtClean="0"/>
              <a:t>Шу</a:t>
            </a:r>
            <a:r>
              <a:rPr lang="ru-RU" dirty="0" smtClean="0"/>
              <a:t> </a:t>
            </a:r>
            <a:r>
              <a:rPr lang="ru-RU" dirty="0" err="1" smtClean="0"/>
              <a:t>аьзнех</a:t>
            </a:r>
            <a:r>
              <a:rPr lang="ru-RU" dirty="0" smtClean="0"/>
              <a:t> </a:t>
            </a:r>
            <a:r>
              <a:rPr lang="ru-RU" dirty="0" err="1" smtClean="0"/>
              <a:t>къастахь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Дуьххьара</a:t>
            </a:r>
            <a:r>
              <a:rPr lang="ru-RU" dirty="0" smtClean="0"/>
              <a:t> </a:t>
            </a:r>
            <a:r>
              <a:rPr lang="ru-RU" dirty="0" err="1" smtClean="0"/>
              <a:t>дош</a:t>
            </a:r>
            <a:r>
              <a:rPr lang="ru-RU" dirty="0" smtClean="0"/>
              <a:t> </a:t>
            </a:r>
            <a:r>
              <a:rPr lang="ru-RU" dirty="0" err="1" smtClean="0"/>
              <a:t>ду</a:t>
            </a:r>
            <a:r>
              <a:rPr lang="ru-RU" dirty="0" smtClean="0"/>
              <a:t> ас </a:t>
            </a:r>
          </a:p>
          <a:p>
            <a:r>
              <a:rPr lang="ru-RU" dirty="0" smtClean="0"/>
              <a:t>1амийнарг: «</a:t>
            </a:r>
            <a:r>
              <a:rPr lang="ru-RU" dirty="0" err="1" smtClean="0"/>
              <a:t>Нана</a:t>
            </a:r>
            <a:r>
              <a:rPr lang="ru-RU" dirty="0" smtClean="0"/>
              <a:t>» -</a:t>
            </a:r>
          </a:p>
          <a:p>
            <a:r>
              <a:rPr lang="ru-RU" dirty="0" err="1" smtClean="0"/>
              <a:t>Сайн</a:t>
            </a:r>
            <a:r>
              <a:rPr lang="ru-RU" dirty="0" smtClean="0"/>
              <a:t> </a:t>
            </a:r>
            <a:r>
              <a:rPr lang="ru-RU" dirty="0" err="1" smtClean="0"/>
              <a:t>ненан</a:t>
            </a:r>
            <a:r>
              <a:rPr lang="ru-RU" dirty="0" smtClean="0"/>
              <a:t> </a:t>
            </a:r>
            <a:r>
              <a:rPr lang="ru-RU" dirty="0" err="1" smtClean="0"/>
              <a:t>маттахь</a:t>
            </a:r>
            <a:r>
              <a:rPr lang="ru-RU" dirty="0" smtClean="0"/>
              <a:t>!</a:t>
            </a:r>
          </a:p>
          <a:p>
            <a:r>
              <a:rPr lang="ru-RU" dirty="0" smtClean="0"/>
              <a:t>                           </a:t>
            </a:r>
            <a:r>
              <a:rPr lang="ru-RU" i="1" dirty="0" smtClean="0"/>
              <a:t>(1. </a:t>
            </a:r>
            <a:r>
              <a:rPr lang="ru-RU" i="1" dirty="0" err="1" smtClean="0"/>
              <a:t>Хатуев</a:t>
            </a:r>
            <a:r>
              <a:rPr lang="ru-RU" i="1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\Desktop\Новая папка (2)\IMG-20160423-WA00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92088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94096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Нохчийн</a:t>
            </a:r>
            <a:r>
              <a:rPr lang="ru-RU" b="1" dirty="0" smtClean="0"/>
              <a:t> </a:t>
            </a:r>
            <a:r>
              <a:rPr lang="ru-RU" b="1" dirty="0" err="1" smtClean="0"/>
              <a:t>меттан</a:t>
            </a:r>
            <a:r>
              <a:rPr lang="ru-RU" b="1" dirty="0" smtClean="0"/>
              <a:t> Де д1акхайкхоран </a:t>
            </a:r>
            <a:r>
              <a:rPr lang="ru-RU" b="1" dirty="0" err="1" smtClean="0"/>
              <a:t>хьокъехь</a:t>
            </a:r>
            <a:r>
              <a:rPr lang="ru-RU" b="1" dirty="0" smtClean="0"/>
              <a:t> </a:t>
            </a:r>
            <a:r>
              <a:rPr lang="ru-RU" b="1" dirty="0" err="1" smtClean="0"/>
              <a:t>Нохчийн</a:t>
            </a:r>
            <a:r>
              <a:rPr lang="ru-RU" b="1" dirty="0" smtClean="0"/>
              <a:t>  </a:t>
            </a:r>
            <a:r>
              <a:rPr lang="ru-RU" b="1" dirty="0" err="1" smtClean="0"/>
              <a:t>Республикин</a:t>
            </a:r>
            <a:r>
              <a:rPr lang="ru-RU" b="1" dirty="0" smtClean="0"/>
              <a:t>  </a:t>
            </a:r>
            <a:r>
              <a:rPr lang="ru-RU" b="1" dirty="0" err="1" smtClean="0"/>
              <a:t>Президентан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b="1" dirty="0" smtClean="0"/>
              <a:t>                                          Указ:</a:t>
            </a:r>
            <a:endParaRPr lang="ru-RU" dirty="0" smtClean="0"/>
          </a:p>
          <a:p>
            <a:r>
              <a:rPr lang="ru-RU" b="1" dirty="0" smtClean="0"/>
              <a:t>11.05.2007 </a:t>
            </a:r>
            <a:r>
              <a:rPr lang="ru-RU" b="1" dirty="0" err="1" smtClean="0"/>
              <a:t>шо</a:t>
            </a:r>
            <a:r>
              <a:rPr lang="ru-RU" b="1" dirty="0" smtClean="0"/>
              <a:t>                                     Соьлжа-Г1ала                 № 207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err="1" smtClean="0"/>
              <a:t>Нохчийн</a:t>
            </a:r>
            <a:r>
              <a:rPr lang="ru-RU" b="1" dirty="0" smtClean="0"/>
              <a:t> </a:t>
            </a:r>
            <a:r>
              <a:rPr lang="ru-RU" b="1" dirty="0" err="1" smtClean="0"/>
              <a:t>мотт</a:t>
            </a:r>
            <a:r>
              <a:rPr lang="ru-RU" b="1" dirty="0" smtClean="0"/>
              <a:t> 1алашбан, кхид1а </a:t>
            </a:r>
            <a:r>
              <a:rPr lang="ru-RU" b="1" dirty="0" err="1" smtClean="0"/>
              <a:t>шарбаран</a:t>
            </a:r>
            <a:r>
              <a:rPr lang="ru-RU" b="1" dirty="0" smtClean="0"/>
              <a:t>, </a:t>
            </a:r>
            <a:r>
              <a:rPr lang="ru-RU" b="1" dirty="0" err="1" smtClean="0"/>
              <a:t>кхиоран</a:t>
            </a:r>
            <a:r>
              <a:rPr lang="ru-RU" b="1" dirty="0" smtClean="0"/>
              <a:t>, </a:t>
            </a:r>
            <a:r>
              <a:rPr lang="ru-RU" b="1" dirty="0" err="1" smtClean="0"/>
              <a:t>нохчийн</a:t>
            </a:r>
            <a:r>
              <a:rPr lang="ru-RU" b="1" dirty="0" smtClean="0"/>
              <a:t> культура </a:t>
            </a:r>
            <a:r>
              <a:rPr lang="ru-RU" b="1" dirty="0" err="1" smtClean="0"/>
              <a:t>кхиорехь</a:t>
            </a:r>
            <a:r>
              <a:rPr lang="ru-RU" b="1" dirty="0" smtClean="0"/>
              <a:t>, </a:t>
            </a:r>
            <a:r>
              <a:rPr lang="ru-RU" b="1" dirty="0" err="1" smtClean="0"/>
              <a:t>къоман</a:t>
            </a:r>
            <a:r>
              <a:rPr lang="ru-RU" b="1" dirty="0" smtClean="0"/>
              <a:t> </a:t>
            </a:r>
            <a:r>
              <a:rPr lang="ru-RU" b="1" dirty="0" err="1" smtClean="0"/>
              <a:t>башхалла</a:t>
            </a:r>
            <a:r>
              <a:rPr lang="ru-RU" b="1" dirty="0" smtClean="0"/>
              <a:t> </a:t>
            </a:r>
            <a:r>
              <a:rPr lang="ru-RU" b="1" dirty="0" err="1" smtClean="0"/>
              <a:t>ларьярехь</a:t>
            </a:r>
            <a:r>
              <a:rPr lang="ru-RU" b="1" dirty="0" smtClean="0"/>
              <a:t> </a:t>
            </a:r>
            <a:r>
              <a:rPr lang="ru-RU" b="1" dirty="0" err="1" smtClean="0"/>
              <a:t>цо</a:t>
            </a:r>
            <a:r>
              <a:rPr lang="ru-RU" b="1" dirty="0" smtClean="0"/>
              <a:t> </a:t>
            </a:r>
            <a:r>
              <a:rPr lang="ru-RU" b="1" dirty="0" err="1" smtClean="0"/>
              <a:t>лело</a:t>
            </a:r>
            <a:r>
              <a:rPr lang="ru-RU" b="1" dirty="0" smtClean="0"/>
              <a:t> маь1на </a:t>
            </a:r>
            <a:r>
              <a:rPr lang="ru-RU" b="1" dirty="0" err="1" smtClean="0"/>
              <a:t>лакхадаккхаран</a:t>
            </a:r>
            <a:r>
              <a:rPr lang="ru-RU" b="1" dirty="0" smtClean="0"/>
              <a:t> 1алашонца:</a:t>
            </a:r>
            <a:endParaRPr lang="ru-RU" dirty="0" smtClean="0"/>
          </a:p>
          <a:p>
            <a:r>
              <a:rPr lang="ru-RU" b="1" dirty="0" smtClean="0"/>
              <a:t>«</a:t>
            </a:r>
            <a:r>
              <a:rPr lang="ru-RU" b="1" dirty="0" err="1" smtClean="0"/>
              <a:t>Нохчийн</a:t>
            </a:r>
            <a:r>
              <a:rPr lang="ru-RU" b="1" dirty="0" smtClean="0"/>
              <a:t> </a:t>
            </a:r>
            <a:r>
              <a:rPr lang="ru-RU" b="1" dirty="0" err="1" smtClean="0"/>
              <a:t>Республикехь</a:t>
            </a:r>
            <a:r>
              <a:rPr lang="ru-RU" b="1" dirty="0" smtClean="0"/>
              <a:t> </a:t>
            </a:r>
            <a:r>
              <a:rPr lang="ru-RU" b="1" dirty="0" err="1" smtClean="0"/>
              <a:t>меттанийн</a:t>
            </a:r>
            <a:r>
              <a:rPr lang="ru-RU" b="1" dirty="0" smtClean="0"/>
              <a:t> </a:t>
            </a:r>
            <a:r>
              <a:rPr lang="ru-RU" b="1" dirty="0" err="1" smtClean="0"/>
              <a:t>хьокъех</a:t>
            </a:r>
            <a:r>
              <a:rPr lang="ru-RU" b="1" dirty="0" smtClean="0"/>
              <a:t>» </a:t>
            </a:r>
            <a:r>
              <a:rPr lang="ru-RU" b="1" dirty="0" err="1" smtClean="0"/>
              <a:t>долчу</a:t>
            </a:r>
            <a:r>
              <a:rPr lang="ru-RU" b="1" dirty="0" smtClean="0"/>
              <a:t> </a:t>
            </a:r>
            <a:r>
              <a:rPr lang="ru-RU" b="1" dirty="0" err="1" smtClean="0"/>
              <a:t>Нохчийн</a:t>
            </a:r>
            <a:r>
              <a:rPr lang="ru-RU" b="1" dirty="0" smtClean="0"/>
              <a:t>  </a:t>
            </a:r>
            <a:r>
              <a:rPr lang="ru-RU" b="1" dirty="0" err="1" smtClean="0"/>
              <a:t>Республикин</a:t>
            </a:r>
            <a:r>
              <a:rPr lang="ru-RU" b="1" dirty="0" smtClean="0"/>
              <a:t> законна </a:t>
            </a:r>
            <a:r>
              <a:rPr lang="ru-RU" b="1" dirty="0" err="1" smtClean="0"/>
              <a:t>куьг</a:t>
            </a:r>
            <a:r>
              <a:rPr lang="ru-RU" b="1" dirty="0" smtClean="0"/>
              <a:t> </a:t>
            </a:r>
            <a:r>
              <a:rPr lang="ru-RU" b="1" dirty="0" err="1" smtClean="0"/>
              <a:t>яздина</a:t>
            </a:r>
            <a:r>
              <a:rPr lang="ru-RU" b="1" dirty="0" smtClean="0"/>
              <a:t> </a:t>
            </a:r>
            <a:r>
              <a:rPr lang="ru-RU" b="1" dirty="0" err="1" smtClean="0"/>
              <a:t>апрелан</a:t>
            </a:r>
            <a:r>
              <a:rPr lang="ru-RU" b="1" dirty="0" smtClean="0"/>
              <a:t> 25-г1а де – </a:t>
            </a:r>
            <a:r>
              <a:rPr lang="ru-RU" b="1" dirty="0" err="1" smtClean="0"/>
              <a:t>Нохчийн</a:t>
            </a:r>
            <a:r>
              <a:rPr lang="ru-RU" b="1" dirty="0" smtClean="0"/>
              <a:t> </a:t>
            </a:r>
            <a:r>
              <a:rPr lang="ru-RU" b="1" dirty="0" err="1" smtClean="0"/>
              <a:t>меттан</a:t>
            </a:r>
            <a:r>
              <a:rPr lang="ru-RU" b="1" dirty="0" smtClean="0"/>
              <a:t> Де д1акхайкхадо…</a:t>
            </a:r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b="1" dirty="0" err="1" smtClean="0"/>
              <a:t>Нохчийн</a:t>
            </a:r>
            <a:r>
              <a:rPr lang="ru-RU" b="1" dirty="0" smtClean="0"/>
              <a:t> </a:t>
            </a:r>
            <a:r>
              <a:rPr lang="ru-RU" b="1" dirty="0" err="1" smtClean="0"/>
              <a:t>Республикин</a:t>
            </a:r>
            <a:r>
              <a:rPr lang="ru-RU" b="1" dirty="0" smtClean="0"/>
              <a:t>                                      </a:t>
            </a:r>
            <a:endParaRPr lang="ru-RU" dirty="0" smtClean="0"/>
          </a:p>
          <a:p>
            <a:r>
              <a:rPr lang="ru-RU" b="1" dirty="0" smtClean="0"/>
              <a:t>Президент                                                                    Р. А. Кадыров.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Салам-маршалла</a:t>
            </a:r>
            <a:r>
              <a:rPr lang="ru-RU" dirty="0" smtClean="0"/>
              <a:t> </a:t>
            </a:r>
            <a:r>
              <a:rPr lang="ru-RU" dirty="0" err="1" smtClean="0"/>
              <a:t>ду</a:t>
            </a:r>
            <a:r>
              <a:rPr lang="ru-RU" dirty="0" smtClean="0"/>
              <a:t> </a:t>
            </a:r>
            <a:r>
              <a:rPr lang="ru-RU" dirty="0" err="1" smtClean="0"/>
              <a:t>шуьга</a:t>
            </a:r>
            <a:r>
              <a:rPr lang="ru-RU" dirty="0" smtClean="0"/>
              <a:t> </a:t>
            </a:r>
            <a:r>
              <a:rPr lang="ru-RU" dirty="0" err="1" smtClean="0"/>
              <a:t>лераме</a:t>
            </a:r>
            <a:r>
              <a:rPr lang="ru-RU" dirty="0" smtClean="0"/>
              <a:t> </a:t>
            </a:r>
            <a:r>
              <a:rPr lang="ru-RU" dirty="0" err="1" smtClean="0"/>
              <a:t>хьеший</a:t>
            </a:r>
            <a:r>
              <a:rPr lang="ru-RU" dirty="0" smtClean="0"/>
              <a:t>, </a:t>
            </a:r>
            <a:r>
              <a:rPr lang="ru-RU" dirty="0" err="1" smtClean="0"/>
              <a:t>хьомсара</a:t>
            </a:r>
            <a:r>
              <a:rPr lang="ru-RU" dirty="0" smtClean="0"/>
              <a:t> </a:t>
            </a:r>
            <a:r>
              <a:rPr lang="ru-RU" dirty="0" err="1" smtClean="0"/>
              <a:t>накъостий</a:t>
            </a:r>
            <a:r>
              <a:rPr lang="ru-RU" dirty="0" smtClean="0"/>
              <a:t>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Лераме</a:t>
            </a:r>
            <a:r>
              <a:rPr lang="ru-RU" dirty="0" smtClean="0"/>
              <a:t> </a:t>
            </a:r>
            <a:r>
              <a:rPr lang="ru-RU" dirty="0" err="1" smtClean="0"/>
              <a:t>накъостий</a:t>
            </a:r>
            <a:r>
              <a:rPr lang="ru-RU" dirty="0" smtClean="0"/>
              <a:t>! </a:t>
            </a:r>
            <a:r>
              <a:rPr lang="ru-RU" dirty="0" err="1" smtClean="0"/>
              <a:t>Вай</a:t>
            </a:r>
            <a:r>
              <a:rPr lang="ru-RU" dirty="0" smtClean="0"/>
              <a:t> </a:t>
            </a:r>
            <a:r>
              <a:rPr lang="ru-RU" dirty="0" err="1" smtClean="0"/>
              <a:t>тахана</a:t>
            </a:r>
            <a:r>
              <a:rPr lang="ru-RU" dirty="0" smtClean="0"/>
              <a:t> д1ахьур </a:t>
            </a:r>
            <a:r>
              <a:rPr lang="ru-RU" dirty="0" err="1" smtClean="0"/>
              <a:t>ду</a:t>
            </a:r>
            <a:r>
              <a:rPr lang="ru-RU" dirty="0" smtClean="0"/>
              <a:t> </a:t>
            </a:r>
            <a:r>
              <a:rPr lang="ru-RU" dirty="0" err="1" smtClean="0"/>
              <a:t>Нохчийн</a:t>
            </a:r>
            <a:r>
              <a:rPr lang="ru-RU" dirty="0" smtClean="0"/>
              <a:t> </a:t>
            </a:r>
            <a:r>
              <a:rPr lang="ru-RU" dirty="0" err="1" smtClean="0"/>
              <a:t>меттан</a:t>
            </a:r>
            <a:r>
              <a:rPr lang="ru-RU" dirty="0" smtClean="0"/>
              <a:t> Де </a:t>
            </a:r>
            <a:r>
              <a:rPr lang="ru-RU" dirty="0" err="1" smtClean="0"/>
              <a:t>даздарна</a:t>
            </a:r>
            <a:r>
              <a:rPr lang="ru-RU" dirty="0" smtClean="0"/>
              <a:t> </a:t>
            </a:r>
            <a:r>
              <a:rPr lang="ru-RU" dirty="0" err="1" smtClean="0"/>
              <a:t>лерина</a:t>
            </a:r>
            <a:r>
              <a:rPr lang="ru-RU" dirty="0" smtClean="0"/>
              <a:t> «</a:t>
            </a:r>
            <a:r>
              <a:rPr lang="ru-RU" dirty="0" err="1" smtClean="0"/>
              <a:t>Ненан</a:t>
            </a:r>
            <a:r>
              <a:rPr lang="ru-RU" dirty="0" smtClean="0"/>
              <a:t> </a:t>
            </a:r>
            <a:r>
              <a:rPr lang="ru-RU" dirty="0" err="1" smtClean="0"/>
              <a:t>мотт</a:t>
            </a:r>
            <a:r>
              <a:rPr lang="ru-RU" dirty="0" smtClean="0"/>
              <a:t> - </a:t>
            </a:r>
            <a:r>
              <a:rPr lang="ru-RU" dirty="0" err="1" smtClean="0"/>
              <a:t>къоман</a:t>
            </a:r>
            <a:r>
              <a:rPr lang="ru-RU" dirty="0" smtClean="0"/>
              <a:t> </a:t>
            </a:r>
            <a:r>
              <a:rPr lang="ru-RU" dirty="0" err="1" smtClean="0"/>
              <a:t>юьхь</a:t>
            </a:r>
            <a:r>
              <a:rPr lang="ru-RU" dirty="0" smtClean="0"/>
              <a:t>, </a:t>
            </a:r>
            <a:r>
              <a:rPr lang="ru-RU" dirty="0" err="1" smtClean="0"/>
              <a:t>халкъан</a:t>
            </a:r>
            <a:r>
              <a:rPr lang="ru-RU" dirty="0" smtClean="0"/>
              <a:t> </a:t>
            </a:r>
            <a:r>
              <a:rPr lang="ru-RU" dirty="0" err="1" smtClean="0"/>
              <a:t>орам</a:t>
            </a:r>
            <a:r>
              <a:rPr lang="ru-RU" b="1" dirty="0" smtClean="0"/>
              <a:t>»</a:t>
            </a:r>
            <a:r>
              <a:rPr lang="ru-RU" dirty="0" smtClean="0"/>
              <a:t> ц1е  </a:t>
            </a:r>
            <a:r>
              <a:rPr lang="ru-RU" dirty="0" err="1" smtClean="0"/>
              <a:t>йолу</a:t>
            </a:r>
            <a:r>
              <a:rPr lang="ru-RU" dirty="0" smtClean="0"/>
              <a:t> </a:t>
            </a:r>
            <a:r>
              <a:rPr lang="ru-RU" dirty="0" err="1" smtClean="0"/>
              <a:t>цхьаьнакхетар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dirty="0" smtClean="0"/>
              <a:t>Дала </a:t>
            </a:r>
            <a:r>
              <a:rPr lang="ru-RU" dirty="0" err="1" smtClean="0"/>
              <a:t>беркате</a:t>
            </a:r>
            <a:r>
              <a:rPr lang="ru-RU" dirty="0" smtClean="0"/>
              <a:t> </a:t>
            </a:r>
            <a:r>
              <a:rPr lang="ru-RU" dirty="0" err="1" smtClean="0"/>
              <a:t>дойла</a:t>
            </a:r>
            <a:r>
              <a:rPr lang="ru-RU" dirty="0" smtClean="0"/>
              <a:t> </a:t>
            </a:r>
            <a:r>
              <a:rPr lang="ru-RU" dirty="0" err="1" smtClean="0"/>
              <a:t>вайна</a:t>
            </a:r>
            <a:r>
              <a:rPr lang="ru-RU" dirty="0" smtClean="0"/>
              <a:t>, 25-г1а апрель </a:t>
            </a:r>
            <a:r>
              <a:rPr lang="ru-RU" dirty="0" err="1" smtClean="0"/>
              <a:t>Нохчийн</a:t>
            </a:r>
            <a:r>
              <a:rPr lang="ru-RU" dirty="0" smtClean="0"/>
              <a:t> </a:t>
            </a:r>
            <a:r>
              <a:rPr lang="ru-RU" dirty="0" err="1" smtClean="0"/>
              <a:t>меттан</a:t>
            </a:r>
            <a:r>
              <a:rPr lang="ru-RU" dirty="0" smtClean="0"/>
              <a:t> Де </a:t>
            </a:r>
            <a:r>
              <a:rPr lang="ru-RU" dirty="0" err="1" smtClean="0"/>
              <a:t>лоруш</a:t>
            </a:r>
            <a:r>
              <a:rPr lang="ru-RU" dirty="0" smtClean="0"/>
              <a:t>, </a:t>
            </a:r>
            <a:r>
              <a:rPr lang="ru-RU" dirty="0" err="1" smtClean="0"/>
              <a:t>вайн</a:t>
            </a:r>
            <a:r>
              <a:rPr lang="ru-RU" dirty="0" smtClean="0"/>
              <a:t> Президента Кадыров Р.А. </a:t>
            </a:r>
            <a:r>
              <a:rPr lang="ru-RU" dirty="0" err="1" smtClean="0"/>
              <a:t>даьккхина</a:t>
            </a:r>
            <a:r>
              <a:rPr lang="ru-RU" dirty="0" smtClean="0"/>
              <a:t> долу 2007-чу </a:t>
            </a:r>
            <a:r>
              <a:rPr lang="ru-RU" dirty="0" err="1" smtClean="0"/>
              <a:t>шеран</a:t>
            </a:r>
            <a:r>
              <a:rPr lang="ru-RU" dirty="0" smtClean="0"/>
              <a:t> №207 Указ.</a:t>
            </a:r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dirty="0" err="1" smtClean="0"/>
              <a:t>Нохчийн</a:t>
            </a:r>
            <a:r>
              <a:rPr lang="ru-RU" dirty="0" smtClean="0"/>
              <a:t> </a:t>
            </a:r>
            <a:r>
              <a:rPr lang="ru-RU" dirty="0" err="1" smtClean="0"/>
              <a:t>Республикин</a:t>
            </a:r>
            <a:r>
              <a:rPr lang="ru-RU" dirty="0" smtClean="0"/>
              <a:t> </a:t>
            </a:r>
            <a:r>
              <a:rPr lang="ru-RU" dirty="0" err="1" smtClean="0"/>
              <a:t>Конституцин</a:t>
            </a:r>
            <a:r>
              <a:rPr lang="ru-RU" dirty="0" smtClean="0"/>
              <a:t> 10-г1а статья: «</a:t>
            </a:r>
            <a:r>
              <a:rPr lang="ru-RU" dirty="0" err="1" smtClean="0"/>
              <a:t>Нохчийн</a:t>
            </a:r>
            <a:r>
              <a:rPr lang="ru-RU" dirty="0" smtClean="0"/>
              <a:t> </a:t>
            </a:r>
            <a:r>
              <a:rPr lang="ru-RU" dirty="0" err="1" smtClean="0"/>
              <a:t>Республикин</a:t>
            </a:r>
            <a:r>
              <a:rPr lang="ru-RU" dirty="0" smtClean="0"/>
              <a:t> </a:t>
            </a:r>
            <a:r>
              <a:rPr lang="ru-RU" dirty="0" err="1" smtClean="0"/>
              <a:t>пачхьалкхан</a:t>
            </a:r>
            <a:r>
              <a:rPr lang="ru-RU" dirty="0" smtClean="0"/>
              <a:t> </a:t>
            </a:r>
            <a:r>
              <a:rPr lang="ru-RU" dirty="0" err="1" smtClean="0"/>
              <a:t>меттанаш</a:t>
            </a:r>
            <a:r>
              <a:rPr lang="ru-RU" dirty="0" smtClean="0"/>
              <a:t> </a:t>
            </a:r>
            <a:r>
              <a:rPr lang="ru-RU" dirty="0" err="1" smtClean="0"/>
              <a:t>лору</a:t>
            </a:r>
            <a:r>
              <a:rPr lang="ru-RU" dirty="0" smtClean="0"/>
              <a:t> </a:t>
            </a:r>
            <a:r>
              <a:rPr lang="ru-RU" dirty="0" err="1" smtClean="0"/>
              <a:t>нохчийн</a:t>
            </a:r>
            <a:r>
              <a:rPr lang="ru-RU" dirty="0" smtClean="0"/>
              <a:t> а, </a:t>
            </a:r>
            <a:r>
              <a:rPr lang="ru-RU" dirty="0" err="1" smtClean="0"/>
              <a:t>оьрсийн</a:t>
            </a:r>
            <a:r>
              <a:rPr lang="ru-RU" dirty="0" smtClean="0"/>
              <a:t> а </a:t>
            </a:r>
            <a:r>
              <a:rPr lang="ru-RU" dirty="0" err="1" smtClean="0"/>
              <a:t>меттанаш</a:t>
            </a:r>
            <a:r>
              <a:rPr lang="ru-RU" dirty="0" smtClean="0"/>
              <a:t>…».</a:t>
            </a:r>
          </a:p>
          <a:p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\Desktop\Новая папка (2)\IMG-20160423-WA007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763284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Хьехархочун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дош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Вайн</a:t>
            </a:r>
            <a:r>
              <a:rPr lang="ru-RU" dirty="0" smtClean="0"/>
              <a:t> </a:t>
            </a:r>
            <a:r>
              <a:rPr lang="ru-RU" dirty="0" err="1" smtClean="0"/>
              <a:t>таханлерчу</a:t>
            </a:r>
            <a:r>
              <a:rPr lang="ru-RU" dirty="0" smtClean="0"/>
              <a:t> </a:t>
            </a:r>
            <a:r>
              <a:rPr lang="ru-RU" i="1" dirty="0" smtClean="0"/>
              <a:t>«</a:t>
            </a:r>
            <a:r>
              <a:rPr lang="ru-RU" dirty="0" err="1" smtClean="0"/>
              <a:t>Даймохк</a:t>
            </a:r>
            <a:r>
              <a:rPr lang="ru-RU" i="1" dirty="0" smtClean="0"/>
              <a:t>»</a:t>
            </a:r>
            <a:r>
              <a:rPr lang="ru-RU" dirty="0" smtClean="0"/>
              <a:t> </a:t>
            </a:r>
            <a:r>
              <a:rPr lang="ru-RU" dirty="0" err="1" smtClean="0"/>
              <a:t>газетан</a:t>
            </a:r>
            <a:r>
              <a:rPr lang="ru-RU" dirty="0" smtClean="0"/>
              <a:t> </a:t>
            </a:r>
            <a:r>
              <a:rPr lang="ru-RU" dirty="0" err="1" smtClean="0"/>
              <a:t>дуьххьарлера</a:t>
            </a:r>
            <a:r>
              <a:rPr lang="ru-RU" dirty="0" smtClean="0"/>
              <a:t> </a:t>
            </a:r>
            <a:r>
              <a:rPr lang="ru-RU" i="1" dirty="0" smtClean="0"/>
              <a:t>«</a:t>
            </a:r>
            <a:r>
              <a:rPr lang="ru-RU" dirty="0" err="1" smtClean="0"/>
              <a:t>Серло</a:t>
            </a:r>
            <a:r>
              <a:rPr lang="ru-RU" i="1" dirty="0" smtClean="0"/>
              <a:t>»</a:t>
            </a:r>
            <a:r>
              <a:rPr lang="ru-RU" b="1" i="1" dirty="0" smtClean="0"/>
              <a:t> </a:t>
            </a:r>
            <a:r>
              <a:rPr lang="ru-RU" dirty="0" smtClean="0"/>
              <a:t>ц1е </a:t>
            </a:r>
            <a:r>
              <a:rPr lang="ru-RU" dirty="0" err="1" smtClean="0"/>
              <a:t>санна</a:t>
            </a:r>
            <a:r>
              <a:rPr lang="ru-RU" dirty="0" smtClean="0"/>
              <a:t>, </a:t>
            </a:r>
            <a:r>
              <a:rPr lang="ru-RU" dirty="0" err="1" smtClean="0"/>
              <a:t>вайн</a:t>
            </a:r>
            <a:r>
              <a:rPr lang="ru-RU" dirty="0" smtClean="0"/>
              <a:t> </a:t>
            </a:r>
            <a:r>
              <a:rPr lang="ru-RU" dirty="0" err="1" smtClean="0"/>
              <a:t>къомана</a:t>
            </a:r>
            <a:r>
              <a:rPr lang="ru-RU" dirty="0" smtClean="0"/>
              <a:t> </a:t>
            </a:r>
            <a:r>
              <a:rPr lang="ru-RU" dirty="0" err="1" smtClean="0"/>
              <a:t>серло</a:t>
            </a:r>
            <a:r>
              <a:rPr lang="ru-RU" dirty="0" smtClean="0"/>
              <a:t> </a:t>
            </a:r>
            <a:r>
              <a:rPr lang="ru-RU" dirty="0" err="1" smtClean="0"/>
              <a:t>йохьуш</a:t>
            </a:r>
            <a:r>
              <a:rPr lang="ru-RU" dirty="0" smtClean="0"/>
              <a:t>, </a:t>
            </a:r>
            <a:r>
              <a:rPr lang="ru-RU" dirty="0" err="1" smtClean="0"/>
              <a:t>массеран</a:t>
            </a:r>
            <a:r>
              <a:rPr lang="ru-RU" dirty="0" smtClean="0"/>
              <a:t>  а </a:t>
            </a:r>
            <a:r>
              <a:rPr lang="ru-RU" dirty="0" err="1" smtClean="0"/>
              <a:t>дегнашкара</a:t>
            </a:r>
            <a:r>
              <a:rPr lang="ru-RU" dirty="0" smtClean="0"/>
              <a:t> дика  </a:t>
            </a:r>
            <a:r>
              <a:rPr lang="ru-RU" dirty="0" err="1" smtClean="0"/>
              <a:t>ойланаш</a:t>
            </a:r>
            <a:r>
              <a:rPr lang="ru-RU" b="1" i="1" dirty="0" smtClean="0"/>
              <a:t> </a:t>
            </a:r>
            <a:r>
              <a:rPr lang="ru-RU" dirty="0" err="1" smtClean="0"/>
              <a:t>вовшахтохарца</a:t>
            </a:r>
            <a:r>
              <a:rPr lang="ru-RU" dirty="0" smtClean="0"/>
              <a:t> </a:t>
            </a:r>
            <a:r>
              <a:rPr lang="ru-RU" dirty="0" err="1" smtClean="0"/>
              <a:t>нуьре</a:t>
            </a:r>
            <a:r>
              <a:rPr lang="ru-RU" dirty="0" smtClean="0"/>
              <a:t> </a:t>
            </a:r>
            <a:r>
              <a:rPr lang="ru-RU" dirty="0" err="1" smtClean="0"/>
              <a:t>йойла</a:t>
            </a:r>
            <a:r>
              <a:rPr lang="ru-RU" dirty="0" smtClean="0"/>
              <a:t> </a:t>
            </a:r>
            <a:r>
              <a:rPr lang="ru-RU" dirty="0" err="1" smtClean="0"/>
              <a:t>цо</a:t>
            </a:r>
            <a:r>
              <a:rPr lang="ru-RU" dirty="0" smtClean="0"/>
              <a:t>, </a:t>
            </a:r>
            <a:r>
              <a:rPr lang="ru-RU" dirty="0" err="1" smtClean="0"/>
              <a:t>шен</a:t>
            </a:r>
            <a:r>
              <a:rPr lang="ru-RU" dirty="0" smtClean="0"/>
              <a:t> к1оргачу маь1ница.</a:t>
            </a:r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dirty="0" err="1" smtClean="0"/>
              <a:t>Лераме</a:t>
            </a:r>
            <a:r>
              <a:rPr lang="ru-RU" dirty="0" smtClean="0"/>
              <a:t> </a:t>
            </a:r>
            <a:r>
              <a:rPr lang="ru-RU" dirty="0" err="1" smtClean="0"/>
              <a:t>накъостий</a:t>
            </a:r>
            <a:r>
              <a:rPr lang="ru-RU" dirty="0" smtClean="0"/>
              <a:t>! Х1инца </a:t>
            </a:r>
            <a:r>
              <a:rPr lang="ru-RU" dirty="0" err="1" smtClean="0"/>
              <a:t>ненан</a:t>
            </a:r>
            <a:r>
              <a:rPr lang="ru-RU" dirty="0" smtClean="0"/>
              <a:t> </a:t>
            </a:r>
            <a:r>
              <a:rPr lang="ru-RU" dirty="0" err="1" smtClean="0"/>
              <a:t>маттах</a:t>
            </a:r>
            <a:r>
              <a:rPr lang="ru-RU" dirty="0" smtClean="0"/>
              <a:t> </a:t>
            </a:r>
            <a:r>
              <a:rPr lang="ru-RU" dirty="0" err="1" smtClean="0"/>
              <a:t>хастаме</a:t>
            </a:r>
            <a:r>
              <a:rPr lang="ru-RU" dirty="0" smtClean="0"/>
              <a:t> </a:t>
            </a:r>
            <a:r>
              <a:rPr lang="ru-RU" dirty="0" err="1" smtClean="0"/>
              <a:t>дош</a:t>
            </a:r>
            <a:r>
              <a:rPr lang="ru-RU" dirty="0" smtClean="0"/>
              <a:t> </a:t>
            </a:r>
            <a:r>
              <a:rPr lang="ru-RU" dirty="0" err="1" smtClean="0"/>
              <a:t>олу</a:t>
            </a:r>
            <a:r>
              <a:rPr lang="ru-RU" dirty="0" smtClean="0"/>
              <a:t> </a:t>
            </a:r>
            <a:r>
              <a:rPr lang="ru-RU" smtClean="0"/>
              <a:t>дешархоша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Новая папка (2)\IMG-20160423-WA00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732" y="764704"/>
            <a:ext cx="4824536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Ненан</a:t>
            </a:r>
            <a:r>
              <a:rPr lang="ru-RU" b="1" dirty="0" smtClean="0"/>
              <a:t> </a:t>
            </a:r>
            <a:r>
              <a:rPr lang="ru-RU" b="1" dirty="0" err="1" smtClean="0"/>
              <a:t>мотт</a:t>
            </a:r>
            <a:r>
              <a:rPr lang="ru-RU" b="1" dirty="0" smtClean="0"/>
              <a:t>»</a:t>
            </a:r>
            <a:r>
              <a:rPr lang="ru-RU" dirty="0" smtClean="0"/>
              <a:t>              </a:t>
            </a:r>
            <a:r>
              <a:rPr lang="ru-RU" dirty="0" err="1" smtClean="0"/>
              <a:t>Айдамиров</a:t>
            </a:r>
            <a:r>
              <a:rPr lang="ru-RU" dirty="0" smtClean="0"/>
              <a:t> </a:t>
            </a:r>
            <a:r>
              <a:rPr lang="ru-RU" dirty="0" err="1" smtClean="0"/>
              <a:t>Абузар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                                       </a:t>
            </a:r>
          </a:p>
          <a:p>
            <a:r>
              <a:rPr lang="ru-RU" dirty="0" smtClean="0"/>
              <a:t>                                       Со вина </a:t>
            </a:r>
            <a:r>
              <a:rPr lang="ru-RU" dirty="0" err="1" smtClean="0"/>
              <a:t>Кавказан</a:t>
            </a:r>
            <a:r>
              <a:rPr lang="ru-RU" dirty="0" smtClean="0"/>
              <a:t> </a:t>
            </a:r>
            <a:r>
              <a:rPr lang="ru-RU" dirty="0" err="1" smtClean="0"/>
              <a:t>ломахь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Къоьжачу</a:t>
            </a:r>
            <a:r>
              <a:rPr lang="ru-RU" dirty="0" smtClean="0"/>
              <a:t> </a:t>
            </a:r>
            <a:r>
              <a:rPr lang="ru-RU" dirty="0" err="1" smtClean="0"/>
              <a:t>баххьашна</a:t>
            </a:r>
            <a:r>
              <a:rPr lang="ru-RU" dirty="0" smtClean="0"/>
              <a:t> </a:t>
            </a:r>
            <a:r>
              <a:rPr lang="ru-RU" dirty="0" err="1" smtClean="0"/>
              <a:t>юккъехь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Аьрзунийн</a:t>
            </a:r>
            <a:r>
              <a:rPr lang="ru-RU" dirty="0" smtClean="0"/>
              <a:t> </a:t>
            </a:r>
            <a:r>
              <a:rPr lang="ru-RU" dirty="0" err="1" smtClean="0"/>
              <a:t>баннашна</a:t>
            </a:r>
            <a:r>
              <a:rPr lang="ru-RU" dirty="0" smtClean="0"/>
              <a:t> </a:t>
            </a:r>
            <a:r>
              <a:rPr lang="ru-RU" dirty="0" err="1" smtClean="0"/>
              <a:t>лулахь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Нанас</a:t>
            </a:r>
            <a:r>
              <a:rPr lang="ru-RU" dirty="0" smtClean="0"/>
              <a:t> со </a:t>
            </a:r>
            <a:r>
              <a:rPr lang="ru-RU" dirty="0" err="1" smtClean="0"/>
              <a:t>кхийна</a:t>
            </a:r>
            <a:r>
              <a:rPr lang="ru-RU" dirty="0" smtClean="0"/>
              <a:t> </a:t>
            </a:r>
            <a:r>
              <a:rPr lang="ru-RU" dirty="0" err="1" smtClean="0"/>
              <a:t>берахь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                                </a:t>
            </a:r>
          </a:p>
          <a:p>
            <a:r>
              <a:rPr lang="ru-RU" dirty="0" err="1" smtClean="0"/>
              <a:t>Цигахь</a:t>
            </a:r>
            <a:r>
              <a:rPr lang="ru-RU" dirty="0" smtClean="0"/>
              <a:t> со </a:t>
            </a:r>
            <a:r>
              <a:rPr lang="ru-RU" dirty="0" err="1" smtClean="0"/>
              <a:t>набарна</a:t>
            </a:r>
            <a:r>
              <a:rPr lang="ru-RU" dirty="0" smtClean="0"/>
              <a:t> </a:t>
            </a:r>
            <a:r>
              <a:rPr lang="ru-RU" dirty="0" err="1" smtClean="0"/>
              <a:t>товжош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Цо</a:t>
            </a:r>
            <a:r>
              <a:rPr lang="ru-RU" dirty="0" smtClean="0"/>
              <a:t> </a:t>
            </a:r>
            <a:r>
              <a:rPr lang="ru-RU" dirty="0" err="1" smtClean="0"/>
              <a:t>олу</a:t>
            </a:r>
            <a:r>
              <a:rPr lang="ru-RU" dirty="0" smtClean="0"/>
              <a:t> </a:t>
            </a:r>
            <a:r>
              <a:rPr lang="ru-RU" dirty="0" err="1" smtClean="0"/>
              <a:t>аганан</a:t>
            </a:r>
            <a:r>
              <a:rPr lang="ru-RU" dirty="0" smtClean="0"/>
              <a:t> </a:t>
            </a:r>
            <a:r>
              <a:rPr lang="ru-RU" dirty="0" err="1" smtClean="0"/>
              <a:t>илли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Декара</a:t>
            </a:r>
            <a:r>
              <a:rPr lang="ru-RU" dirty="0" smtClean="0"/>
              <a:t>, дог </a:t>
            </a:r>
            <a:r>
              <a:rPr lang="ru-RU" dirty="0" err="1" smtClean="0"/>
              <a:t>хьоьстуш</a:t>
            </a:r>
            <a:r>
              <a:rPr lang="ru-RU" dirty="0" smtClean="0"/>
              <a:t>, </a:t>
            </a:r>
            <a:r>
              <a:rPr lang="ru-RU" dirty="0" err="1" smtClean="0"/>
              <a:t>довха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Сан </a:t>
            </a:r>
            <a:r>
              <a:rPr lang="ru-RU" dirty="0" err="1" smtClean="0"/>
              <a:t>нохчийн</a:t>
            </a:r>
            <a:r>
              <a:rPr lang="ru-RU" dirty="0" smtClean="0"/>
              <a:t> </a:t>
            </a:r>
            <a:r>
              <a:rPr lang="ru-RU" dirty="0" err="1" smtClean="0"/>
              <a:t>маттара</a:t>
            </a:r>
            <a:r>
              <a:rPr lang="ru-RU" dirty="0" smtClean="0"/>
              <a:t> </a:t>
            </a:r>
            <a:r>
              <a:rPr lang="ru-RU" dirty="0" err="1" smtClean="0"/>
              <a:t>илли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                              </a:t>
            </a:r>
          </a:p>
          <a:p>
            <a:r>
              <a:rPr lang="ru-RU" dirty="0" err="1" smtClean="0"/>
              <a:t>Сарахь</a:t>
            </a:r>
            <a:r>
              <a:rPr lang="ru-RU" dirty="0" smtClean="0"/>
              <a:t> </a:t>
            </a:r>
            <a:r>
              <a:rPr lang="ru-RU" dirty="0" err="1" smtClean="0"/>
              <a:t>цо</a:t>
            </a:r>
            <a:r>
              <a:rPr lang="ru-RU" dirty="0" smtClean="0"/>
              <a:t> </a:t>
            </a:r>
            <a:r>
              <a:rPr lang="ru-RU" dirty="0" err="1" smtClean="0"/>
              <a:t>туьйранаш</a:t>
            </a:r>
            <a:r>
              <a:rPr lang="ru-RU" dirty="0" smtClean="0"/>
              <a:t> </a:t>
            </a:r>
            <a:r>
              <a:rPr lang="ru-RU" dirty="0" err="1" smtClean="0"/>
              <a:t>дуьйцуш</a:t>
            </a:r>
            <a:r>
              <a:rPr lang="ru-RU" dirty="0" smtClean="0"/>
              <a:t>,</a:t>
            </a:r>
          </a:p>
          <a:p>
            <a:r>
              <a:rPr lang="ru-RU" dirty="0" smtClean="0"/>
              <a:t>Со </a:t>
            </a:r>
            <a:r>
              <a:rPr lang="ru-RU" dirty="0" err="1" smtClean="0"/>
              <a:t>цунах</a:t>
            </a:r>
            <a:r>
              <a:rPr lang="ru-RU" dirty="0" smtClean="0"/>
              <a:t> </a:t>
            </a:r>
            <a:r>
              <a:rPr lang="ru-RU" dirty="0" err="1" smtClean="0"/>
              <a:t>хьерчара</a:t>
            </a:r>
            <a:r>
              <a:rPr lang="ru-RU" dirty="0" smtClean="0"/>
              <a:t> </a:t>
            </a:r>
            <a:r>
              <a:rPr lang="ru-RU" dirty="0" err="1" smtClean="0"/>
              <a:t>кхоьруш</a:t>
            </a:r>
            <a:r>
              <a:rPr lang="ru-RU" dirty="0" smtClean="0"/>
              <a:t>,</a:t>
            </a:r>
          </a:p>
          <a:p>
            <a:r>
              <a:rPr lang="ru-RU" dirty="0" smtClean="0"/>
              <a:t>Я </a:t>
            </a:r>
            <a:r>
              <a:rPr lang="ru-RU" dirty="0" err="1" smtClean="0"/>
              <a:t>халкъан</a:t>
            </a:r>
            <a:r>
              <a:rPr lang="ru-RU" dirty="0" smtClean="0"/>
              <a:t> </a:t>
            </a:r>
            <a:r>
              <a:rPr lang="ru-RU" dirty="0" err="1" smtClean="0"/>
              <a:t>илли</a:t>
            </a:r>
            <a:r>
              <a:rPr lang="ru-RU" dirty="0" smtClean="0"/>
              <a:t> </a:t>
            </a:r>
            <a:r>
              <a:rPr lang="ru-RU" dirty="0" err="1" smtClean="0"/>
              <a:t>цо</a:t>
            </a:r>
            <a:r>
              <a:rPr lang="ru-RU" dirty="0" smtClean="0"/>
              <a:t> олуш,</a:t>
            </a:r>
          </a:p>
          <a:p>
            <a:r>
              <a:rPr lang="ru-RU" dirty="0" smtClean="0"/>
              <a:t>Д1атуьйра </a:t>
            </a:r>
            <a:r>
              <a:rPr lang="ru-RU" dirty="0" err="1" smtClean="0"/>
              <a:t>набаро</a:t>
            </a:r>
            <a:r>
              <a:rPr lang="ru-RU" dirty="0" smtClean="0"/>
              <a:t> </a:t>
            </a:r>
            <a:r>
              <a:rPr lang="ru-RU" dirty="0" err="1" smtClean="0"/>
              <a:t>хьоьстуш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Шаьш</a:t>
            </a:r>
            <a:r>
              <a:rPr lang="ru-RU" dirty="0" smtClean="0"/>
              <a:t> </a:t>
            </a:r>
            <a:r>
              <a:rPr lang="ru-RU" dirty="0" err="1" smtClean="0"/>
              <a:t>хьегна</a:t>
            </a:r>
            <a:r>
              <a:rPr lang="ru-RU" dirty="0" smtClean="0"/>
              <a:t> </a:t>
            </a:r>
            <a:r>
              <a:rPr lang="ru-RU" dirty="0" err="1" smtClean="0"/>
              <a:t>баланаш</a:t>
            </a:r>
            <a:r>
              <a:rPr lang="ru-RU" dirty="0" smtClean="0"/>
              <a:t> </a:t>
            </a:r>
            <a:r>
              <a:rPr lang="ru-RU" dirty="0" err="1" smtClean="0"/>
              <a:t>балхош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Вай</a:t>
            </a:r>
            <a:r>
              <a:rPr lang="ru-RU" dirty="0" smtClean="0"/>
              <a:t> </a:t>
            </a:r>
            <a:r>
              <a:rPr lang="ru-RU" dirty="0" err="1" smtClean="0"/>
              <a:t>халкъан</a:t>
            </a:r>
            <a:r>
              <a:rPr lang="ru-RU" dirty="0" smtClean="0"/>
              <a:t> </a:t>
            </a:r>
            <a:r>
              <a:rPr lang="ru-RU" dirty="0" err="1" smtClean="0"/>
              <a:t>турпалхой</a:t>
            </a:r>
            <a:r>
              <a:rPr lang="ru-RU" dirty="0" smtClean="0"/>
              <a:t> </a:t>
            </a:r>
            <a:r>
              <a:rPr lang="ru-RU" dirty="0" err="1" smtClean="0"/>
              <a:t>хестощ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Дайн-дайша</a:t>
            </a:r>
            <a:r>
              <a:rPr lang="ru-RU" dirty="0" smtClean="0"/>
              <a:t> </a:t>
            </a:r>
            <a:r>
              <a:rPr lang="ru-RU" dirty="0" err="1" smtClean="0"/>
              <a:t>даьхна</a:t>
            </a:r>
            <a:r>
              <a:rPr lang="ru-RU" dirty="0" smtClean="0"/>
              <a:t> и </a:t>
            </a:r>
            <a:r>
              <a:rPr lang="ru-RU" dirty="0" err="1" smtClean="0"/>
              <a:t>иллеш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Декара</a:t>
            </a:r>
            <a:r>
              <a:rPr lang="ru-RU" dirty="0" smtClean="0"/>
              <a:t> дог 1ийжош,доруш.</a:t>
            </a:r>
          </a:p>
          <a:p>
            <a:r>
              <a:rPr lang="ru-RU" dirty="0" smtClean="0"/>
              <a:t> </a:t>
            </a:r>
            <a:r>
              <a:rPr lang="ru-RU" dirty="0" err="1" smtClean="0"/>
              <a:t>Вошалла</a:t>
            </a:r>
            <a:r>
              <a:rPr lang="ru-RU" dirty="0" smtClean="0"/>
              <a:t>, </a:t>
            </a:r>
            <a:r>
              <a:rPr lang="ru-RU" dirty="0" err="1" smtClean="0"/>
              <a:t>Ирс</a:t>
            </a:r>
            <a:r>
              <a:rPr lang="ru-RU" dirty="0" smtClean="0"/>
              <a:t>, </a:t>
            </a:r>
            <a:r>
              <a:rPr lang="ru-RU" dirty="0" err="1" smtClean="0"/>
              <a:t>Машар</a:t>
            </a:r>
            <a:r>
              <a:rPr lang="ru-RU" dirty="0" smtClean="0"/>
              <a:t> </a:t>
            </a:r>
            <a:r>
              <a:rPr lang="ru-RU" dirty="0" err="1" smtClean="0"/>
              <a:t>кхайкхош</a:t>
            </a:r>
            <a:r>
              <a:rPr lang="ru-RU" b="1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Новая папка (2)\IMG-20160423-WA00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4752528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</TotalTime>
  <Words>349</Words>
  <Application>Microsoft Office PowerPoint</Application>
  <PresentationFormat>Экран (4:3)</PresentationFormat>
  <Paragraphs>161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Century Schoolbook</vt:lpstr>
      <vt:lpstr>Wingdings</vt:lpstr>
      <vt:lpstr>Wingdings 2</vt:lpstr>
      <vt:lpstr>Эркер</vt:lpstr>
      <vt:lpstr>Классал арахьара болх           «Ненан мотт – къоман юьхь,  халкъан   орам»  ц1е йолу  Нохчийн меттан Де даздарна лерина мероприяти. </vt:lpstr>
      <vt:lpstr>25-г1а апрель – Нохчийн меттан Де </vt:lpstr>
      <vt:lpstr>Нохчийн меттан Де д1акхайкхоран хьокъехь Нохчийн  Республикин  Президентан</vt:lpstr>
      <vt:lpstr>Салам-маршалла ду шуьга лераме хьеший, хьомсара накъостий! </vt:lpstr>
      <vt:lpstr>Презентация PowerPoint</vt:lpstr>
      <vt:lpstr>Хьехархочун дош </vt:lpstr>
      <vt:lpstr>Презентация PowerPoint</vt:lpstr>
      <vt:lpstr>«Ненан мотт»              Айдамиров Абузар </vt:lpstr>
      <vt:lpstr>Презентация PowerPoint</vt:lpstr>
      <vt:lpstr>.</vt:lpstr>
      <vt:lpstr>Ненан мотт»          Адамова Тамара</vt:lpstr>
      <vt:lpstr>Презентация PowerPoint</vt:lpstr>
      <vt:lpstr>Нохчийн мотт»     Хатуев 1абдулхьамид</vt:lpstr>
      <vt:lpstr>Презентация PowerPoint</vt:lpstr>
      <vt:lpstr> «Айало, ненан мотт»        Пашаев Нурдин </vt:lpstr>
      <vt:lpstr>Презентация PowerPoint</vt:lpstr>
      <vt:lpstr>Презентация PowerPoint</vt:lpstr>
      <vt:lpstr>.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Классал арахьара болх           «Ненан мотт – къоман юьхь,  халкъан   орам»  ц1е йолу  Нохчийн меттан Де даздарна лерина  литературни композици</dc:title>
  <dc:creator>Админ</dc:creator>
  <cp:lastModifiedBy>РРР</cp:lastModifiedBy>
  <cp:revision>8</cp:revision>
  <dcterms:created xsi:type="dcterms:W3CDTF">2014-04-25T19:45:39Z</dcterms:created>
  <dcterms:modified xsi:type="dcterms:W3CDTF">2016-04-30T11:56:14Z</dcterms:modified>
</cp:coreProperties>
</file>