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4" r:id="rId4"/>
    <p:sldId id="258" r:id="rId5"/>
    <p:sldId id="272" r:id="rId6"/>
    <p:sldId id="259" r:id="rId7"/>
    <p:sldId id="273" r:id="rId8"/>
    <p:sldId id="260" r:id="rId9"/>
    <p:sldId id="275" r:id="rId10"/>
    <p:sldId id="262" r:id="rId11"/>
    <p:sldId id="267" r:id="rId12"/>
    <p:sldId id="276" r:id="rId13"/>
    <p:sldId id="268" r:id="rId14"/>
    <p:sldId id="277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23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марта 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Конституции Чеченской Республики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Подготовила и провела </a:t>
            </a:r>
          </a:p>
          <a:p>
            <a:r>
              <a:rPr lang="ru-RU" b="1" dirty="0" err="1" smtClean="0">
                <a:solidFill>
                  <a:srgbClr val="FF0000"/>
                </a:solidFill>
              </a:rPr>
              <a:t>Тальхигова</a:t>
            </a:r>
            <a:r>
              <a:rPr lang="ru-RU" b="1" dirty="0" smtClean="0">
                <a:solidFill>
                  <a:srgbClr val="FF0000"/>
                </a:solidFill>
              </a:rPr>
              <a:t> Л.У.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во 2 «Б» классе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4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72"/>
    </mc:Choice>
    <mc:Fallback xmlns="">
      <p:transition spd="slow" advTm="1577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97152"/>
            <a:ext cx="8784976" cy="16561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r="1515"/>
          <a:stretch>
            <a:fillRect/>
          </a:stretch>
        </p:blipFill>
        <p:spPr>
          <a:xfrm>
            <a:off x="1664436" y="116632"/>
            <a:ext cx="6147924" cy="461094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869160"/>
            <a:ext cx="8496944" cy="151216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43"/>
    </mc:Choice>
    <mc:Fallback xmlns="">
      <p:transition spd="slow" advTm="1684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04664"/>
            <a:ext cx="5832648" cy="6128168"/>
          </a:xfrm>
        </p:spPr>
      </p:pic>
    </p:spTree>
    <p:extLst>
      <p:ext uri="{BB962C8B-B14F-4D97-AF65-F5344CB8AC3E}">
        <p14:creationId xmlns:p14="http://schemas.microsoft.com/office/powerpoint/2010/main" val="304913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99"/>
    </mc:Choice>
    <mc:Fallback xmlns="">
      <p:transition spd="slow" advTm="1119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052736"/>
            <a:ext cx="5544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И с детства будем приучать,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Своей страны законы знать!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Незнание давно известно,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Опасно, больше чем полезно.</a:t>
            </a:r>
          </a:p>
        </p:txBody>
      </p:sp>
      <p:pic>
        <p:nvPicPr>
          <p:cNvPr id="4" name="Рисунок 3" descr="C:\Users\you\Desktop\Новая папка (3)\DSCF42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7" y="2996951"/>
            <a:ext cx="6141095" cy="3456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324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42" y="260648"/>
            <a:ext cx="8285122" cy="6192688"/>
          </a:xfrm>
        </p:spPr>
      </p:pic>
    </p:spTree>
    <p:extLst>
      <p:ext uri="{BB962C8B-B14F-4D97-AF65-F5344CB8AC3E}">
        <p14:creationId xmlns:p14="http://schemas.microsoft.com/office/powerpoint/2010/main" val="195131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76"/>
    </mc:Choice>
    <mc:Fallback xmlns="">
      <p:transition spd="slow" advTm="1077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96752"/>
            <a:ext cx="84969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Послушными к законам будем,</a:t>
            </a:r>
            <a:br>
              <a:rPr lang="ru-RU" sz="4400" b="1" dirty="0">
                <a:solidFill>
                  <a:srgbClr val="FF0000"/>
                </a:solidFill>
              </a:rPr>
            </a:br>
            <a:r>
              <a:rPr lang="ru-RU" sz="4400" b="1" dirty="0">
                <a:solidFill>
                  <a:srgbClr val="FF0000"/>
                </a:solidFill>
              </a:rPr>
              <a:t>И про </a:t>
            </a:r>
            <a:r>
              <a:rPr lang="ru-RU" sz="4400" b="1" dirty="0" smtClean="0">
                <a:solidFill>
                  <a:srgbClr val="FF0000"/>
                </a:solidFill>
              </a:rPr>
              <a:t>этот </a:t>
            </a:r>
            <a:r>
              <a:rPr lang="ru-RU" sz="4400" b="1" dirty="0">
                <a:solidFill>
                  <a:srgbClr val="FF0000"/>
                </a:solidFill>
              </a:rPr>
              <a:t>праздник не забудем!</a:t>
            </a:r>
            <a:br>
              <a:rPr lang="ru-RU" sz="4400" b="1" dirty="0">
                <a:solidFill>
                  <a:srgbClr val="FF0000"/>
                </a:solidFill>
              </a:rPr>
            </a:br>
            <a:r>
              <a:rPr lang="ru-RU" sz="4400" b="1" dirty="0">
                <a:solidFill>
                  <a:srgbClr val="FF0000"/>
                </a:solidFill>
              </a:rPr>
              <a:t>Поздравим с ним своих друзей,</a:t>
            </a:r>
            <a:br>
              <a:rPr lang="ru-RU" sz="4400" b="1" dirty="0">
                <a:solidFill>
                  <a:srgbClr val="FF0000"/>
                </a:solidFill>
              </a:rPr>
            </a:br>
            <a:r>
              <a:rPr lang="ru-RU" sz="4400" b="1" dirty="0">
                <a:solidFill>
                  <a:srgbClr val="FF0000"/>
                </a:solidFill>
              </a:rPr>
              <a:t>И жителей </a:t>
            </a:r>
            <a:r>
              <a:rPr lang="ru-RU" sz="4400" b="1" dirty="0" smtClean="0">
                <a:solidFill>
                  <a:srgbClr val="FF0000"/>
                </a:solidFill>
              </a:rPr>
              <a:t>ЧЕЧНИ  </a:t>
            </a:r>
            <a:r>
              <a:rPr lang="ru-RU" sz="4400" b="1" dirty="0">
                <a:solidFill>
                  <a:srgbClr val="FF0000"/>
                </a:solidFill>
              </a:rPr>
              <a:t>своей!</a:t>
            </a:r>
          </a:p>
        </p:txBody>
      </p:sp>
    </p:spTree>
    <p:extLst>
      <p:ext uri="{BB962C8B-B14F-4D97-AF65-F5344CB8AC3E}">
        <p14:creationId xmlns:p14="http://schemas.microsoft.com/office/powerpoint/2010/main" val="75946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96944" cy="5976664"/>
          </a:xfrm>
        </p:spPr>
      </p:pic>
    </p:spTree>
    <p:extLst>
      <p:ext uri="{BB962C8B-B14F-4D97-AF65-F5344CB8AC3E}">
        <p14:creationId xmlns:p14="http://schemas.microsoft.com/office/powerpoint/2010/main" val="426719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18"/>
    </mc:Choice>
    <mc:Fallback xmlns="">
      <p:transition spd="slow" advTm="2451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692696"/>
            <a:ext cx="6610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ГИМН ЧЕЧЕНСКОЙ РЕСПУБЛИКИ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339027"/>
            <a:ext cx="61206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Харцоно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цІе</a:t>
            </a:r>
            <a:r>
              <a:rPr lang="ru-RU" sz="2400" b="1" dirty="0">
                <a:solidFill>
                  <a:srgbClr val="FF0000"/>
                </a:solidFill>
              </a:rPr>
              <a:t> тесна </a:t>
            </a:r>
            <a:r>
              <a:rPr lang="ru-RU" sz="2400" b="1" dirty="0" err="1">
                <a:solidFill>
                  <a:srgbClr val="FF0000"/>
                </a:solidFill>
              </a:rPr>
              <a:t>хийла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хьо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ягарх</a:t>
            </a:r>
            <a:r>
              <a:rPr lang="ru-RU" sz="2400" b="1" dirty="0">
                <a:solidFill>
                  <a:srgbClr val="FF0000"/>
                </a:solidFill>
              </a:rPr>
              <a:t>,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 err="1">
                <a:solidFill>
                  <a:srgbClr val="FF0000"/>
                </a:solidFill>
              </a:rPr>
              <a:t>Нохчийчоь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ца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йоьжна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гІаьттина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яха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 err="1">
                <a:solidFill>
                  <a:srgbClr val="FF0000"/>
                </a:solidFill>
              </a:rPr>
              <a:t>Кавказан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ткъес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хилла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маршонан</a:t>
            </a:r>
            <a:r>
              <a:rPr lang="ru-RU" sz="2400" b="1" dirty="0">
                <a:solidFill>
                  <a:srgbClr val="FF0000"/>
                </a:solidFill>
              </a:rPr>
              <a:t> ага,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 err="1">
                <a:solidFill>
                  <a:srgbClr val="FF0000"/>
                </a:solidFill>
              </a:rPr>
              <a:t>Хьан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лаьттан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сий</a:t>
            </a:r>
            <a:r>
              <a:rPr lang="ru-RU" sz="2400" b="1" dirty="0">
                <a:solidFill>
                  <a:srgbClr val="FF0000"/>
                </a:solidFill>
              </a:rPr>
              <a:t> дина </a:t>
            </a:r>
            <a:r>
              <a:rPr lang="ru-RU" sz="2400" b="1" dirty="0" err="1">
                <a:solidFill>
                  <a:srgbClr val="FF0000"/>
                </a:solidFill>
              </a:rPr>
              <a:t>яхь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йолчу</a:t>
            </a:r>
            <a:r>
              <a:rPr lang="ru-RU" sz="2400" b="1" dirty="0">
                <a:solidFill>
                  <a:srgbClr val="FF0000"/>
                </a:solidFill>
              </a:rPr>
              <a:t> наха</a:t>
            </a:r>
            <a:r>
              <a:rPr lang="ru-RU" sz="28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7" name="Рисунок 6" descr="C:\Users\you\Desktop\Новая папка (3)\DSCF42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70243"/>
            <a:ext cx="6120680" cy="3411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6287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            </a:t>
            </a:r>
            <a:r>
              <a:rPr lang="ru-RU" sz="2800" b="1" dirty="0" smtClean="0">
                <a:solidFill>
                  <a:srgbClr val="FF0000"/>
                </a:solidFill>
              </a:rPr>
              <a:t>  23 марта исполняется 13 лет со дня принятия Конституции Чеченской Республики.        В этот день чеченский народ принял документ, </a:t>
            </a:r>
            <a:r>
              <a:rPr lang="ru-RU" sz="2800" b="1" dirty="0" err="1" smtClean="0">
                <a:solidFill>
                  <a:srgbClr val="FF0000"/>
                </a:solidFill>
              </a:rPr>
              <a:t>засвидельствовавший</a:t>
            </a:r>
            <a:r>
              <a:rPr lang="ru-RU" sz="2800" b="1" dirty="0" smtClean="0">
                <a:solidFill>
                  <a:srgbClr val="FF0000"/>
                </a:solidFill>
              </a:rPr>
              <a:t> нашу историческую общность с Россией – «КОНСТИТУЦИЯ ЧР».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2492896"/>
            <a:ext cx="66319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Мы всех </a:t>
            </a:r>
            <a:r>
              <a:rPr lang="ru-RU" sz="2800" b="1" dirty="0">
                <a:solidFill>
                  <a:srgbClr val="FF0000"/>
                </a:solidFill>
              </a:rPr>
              <a:t>жителей Чечни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Поздравляем </a:t>
            </a:r>
            <a:r>
              <a:rPr lang="ru-RU" sz="2800" b="1" dirty="0">
                <a:solidFill>
                  <a:srgbClr val="FF0000"/>
                </a:solidFill>
              </a:rPr>
              <a:t>с этим днем!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Хоть ребята мы простые,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Но в законе все живем!</a:t>
            </a:r>
          </a:p>
        </p:txBody>
      </p:sp>
      <p:pic>
        <p:nvPicPr>
          <p:cNvPr id="5" name="Рисунок 4" descr="C:\Users\you\Desktop\Новая папка (3)\DSCF42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92896"/>
            <a:ext cx="4680520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74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29269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6053138"/>
            <a:ext cx="5486400" cy="80486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4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77"/>
    </mc:Choice>
    <mc:Fallback xmlns="">
      <p:transition spd="slow" advTm="1637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64704"/>
            <a:ext cx="39199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Конституция — не шутка,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Н</a:t>
            </a:r>
            <a:r>
              <a:rPr lang="ru-RU" sz="2400" b="1" dirty="0" smtClean="0">
                <a:solidFill>
                  <a:srgbClr val="FF0000"/>
                </a:solidFill>
              </a:rPr>
              <a:t>адо </a:t>
            </a:r>
            <a:r>
              <a:rPr lang="ru-RU" sz="2400" b="1" dirty="0">
                <a:solidFill>
                  <a:srgbClr val="FF0000"/>
                </a:solidFill>
              </a:rPr>
              <a:t>всем </a:t>
            </a:r>
            <a:r>
              <a:rPr lang="ru-RU" sz="2400" b="1" dirty="0" smtClean="0">
                <a:solidFill>
                  <a:srgbClr val="FF0000"/>
                </a:solidFill>
              </a:rPr>
              <a:t>соблюдать!</a:t>
            </a: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Отвлечешься на минутку —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Сразу можешь </a:t>
            </a:r>
            <a:r>
              <a:rPr lang="ru-RU" sz="2400" b="1" dirty="0" smtClean="0">
                <a:solidFill>
                  <a:srgbClr val="FF0000"/>
                </a:solidFill>
              </a:rPr>
              <a:t> в яму пасть</a:t>
            </a:r>
            <a:r>
              <a:rPr lang="ru-RU" sz="2400" dirty="0" smtClean="0">
                <a:solidFill>
                  <a:srgbClr val="FF0000"/>
                </a:solidFill>
              </a:rPr>
              <a:t>!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:\Users\you\Desktop\Новая папка (3)\DSCF42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53"/>
          <a:stretch/>
        </p:blipFill>
        <p:spPr bwMode="auto">
          <a:xfrm>
            <a:off x="3347864" y="2334364"/>
            <a:ext cx="5472608" cy="39749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761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84784"/>
            <a:ext cx="5688632" cy="5285868"/>
          </a:xfrm>
        </p:spPr>
      </p:pic>
    </p:spTree>
    <p:extLst>
      <p:ext uri="{BB962C8B-B14F-4D97-AF65-F5344CB8AC3E}">
        <p14:creationId xmlns:p14="http://schemas.microsoft.com/office/powerpoint/2010/main" val="179691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00"/>
    </mc:Choice>
    <mc:Fallback xmlns="">
      <p:transition spd="slow" advTm="155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836712"/>
            <a:ext cx="40910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Все живем мы по закону,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Влево, вправо — и вперед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Конституции, ребята,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Светлый праздник подоспел.</a:t>
            </a:r>
          </a:p>
        </p:txBody>
      </p:sp>
      <p:pic>
        <p:nvPicPr>
          <p:cNvPr id="4" name="Рисунок 3" descr="C:\Users\you\Desktop\Новая папка (3)\DSCF42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2780927"/>
            <a:ext cx="4680521" cy="3240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428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28800"/>
            <a:ext cx="4743400" cy="4616909"/>
          </a:xfrm>
        </p:spPr>
      </p:pic>
    </p:spTree>
    <p:extLst>
      <p:ext uri="{BB962C8B-B14F-4D97-AF65-F5344CB8AC3E}">
        <p14:creationId xmlns:p14="http://schemas.microsoft.com/office/powerpoint/2010/main" val="425702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55"/>
    </mc:Choice>
    <mc:Fallback xmlns="">
      <p:transition spd="slow" advTm="1655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В День Конституции </a:t>
            </a:r>
            <a:r>
              <a:rPr lang="ru-RU" sz="2400" b="1" dirty="0" smtClean="0">
                <a:solidFill>
                  <a:srgbClr val="FF0000"/>
                </a:solidFill>
              </a:rPr>
              <a:t>Чечни</a:t>
            </a:r>
            <a:r>
              <a:rPr lang="ru-RU" sz="2400" b="1" dirty="0" smtClean="0">
                <a:solidFill>
                  <a:srgbClr val="FF0000"/>
                </a:solidFill>
              </a:rPr>
              <a:t>,</a:t>
            </a: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На просвещенье кинем силы!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Читать страны большой закон,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Ведь самый главный в жизни он!</a:t>
            </a:r>
          </a:p>
        </p:txBody>
      </p:sp>
      <p:pic>
        <p:nvPicPr>
          <p:cNvPr id="4" name="Рисунок 3" descr="C:\Users\you\Desktop\Новая папка (3)\DSCF42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92896"/>
            <a:ext cx="6192688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484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92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23 марта  День Конституции Чеченской Республики</vt:lpstr>
      <vt:lpstr>Презентация PowerPoint</vt:lpstr>
      <vt:lpstr>              23 марта исполняется 13 лет со дня принятия Конституции Чеченской Республики.        В этот день чеченский народ принял документ, засвидельствовавший нашу историческую общность с Россией – «КОНСТИТУЦИЯ ЧР».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марта 2014 года республика будет отмечать один из самых главных праздников – День Конституции</dc:title>
  <dc:creator>Шавлахофф</dc:creator>
  <cp:lastModifiedBy>РРР</cp:lastModifiedBy>
  <cp:revision>13</cp:revision>
  <dcterms:created xsi:type="dcterms:W3CDTF">2014-03-20T20:44:17Z</dcterms:created>
  <dcterms:modified xsi:type="dcterms:W3CDTF">2016-03-19T09:22:09Z</dcterms:modified>
  <cp:contentStatus/>
</cp:coreProperties>
</file>