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62" r:id="rId6"/>
    <p:sldId id="259" r:id="rId7"/>
    <p:sldId id="263" r:id="rId8"/>
    <p:sldId id="264" r:id="rId9"/>
    <p:sldId id="265" r:id="rId10"/>
    <p:sldId id="260" r:id="rId11"/>
    <p:sldId id="270" r:id="rId12"/>
    <p:sldId id="269" r:id="rId13"/>
    <p:sldId id="266" r:id="rId14"/>
    <p:sldId id="268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F629F1-782E-4508-8687-BB7537997ACE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BD513-68AE-4EA2-849C-8E8B1D8284D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877272"/>
            <a:ext cx="3402901" cy="88211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Класс:6 «А»</a:t>
            </a:r>
          </a:p>
          <a:p>
            <a:r>
              <a:rPr lang="ru-RU" dirty="0" smtClean="0"/>
              <a:t>Кл.рук: Жамалдаева Я.В.</a:t>
            </a:r>
          </a:p>
          <a:p>
            <a:r>
              <a:rPr lang="ru-RU" dirty="0" smtClean="0"/>
              <a:t>Дата проведения: 21.03.18 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74846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23 </a:t>
            </a:r>
            <a:r>
              <a:rPr lang="ru-RU" dirty="0" smtClean="0"/>
              <a:t>марта </a:t>
            </a:r>
            <a:br>
              <a:rPr lang="ru-RU" dirty="0" smtClean="0"/>
            </a:br>
            <a:r>
              <a:rPr lang="ru-RU" dirty="0" smtClean="0"/>
              <a:t>День Конституции</a:t>
            </a:r>
            <a:br>
              <a:rPr lang="ru-RU" dirty="0" smtClean="0"/>
            </a:br>
            <a:r>
              <a:rPr lang="ru-RU" dirty="0" smtClean="0"/>
              <a:t>Чеченской республики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52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170" y="5373216"/>
            <a:ext cx="8640959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  <a:latin typeface="Mistral" panose="03090702030407020403" pitchFamily="66" charset="0"/>
                <a:ea typeface="Calibri"/>
                <a:cs typeface="Times New Roman"/>
              </a:rPr>
              <a:t> </a:t>
            </a:r>
            <a:r>
              <a:rPr lang="ru-RU" sz="2400" b="0" i="1" dirty="0">
                <a:effectLst/>
                <a:latin typeface="Mistral" panose="03090702030407020403" pitchFamily="66" charset="0"/>
                <a:ea typeface="Calibri"/>
                <a:cs typeface="Times New Roman"/>
              </a:rPr>
              <a:t>Государственный гимн</a:t>
            </a:r>
            <a:r>
              <a:rPr lang="ru-RU" sz="2400" dirty="0">
                <a:effectLst/>
                <a:latin typeface="Mistral" panose="03090702030407020403" pitchFamily="66" charset="0"/>
                <a:ea typeface="Calibri"/>
                <a:cs typeface="Times New Roman"/>
              </a:rPr>
              <a:t> - торжественная песнь, также как государственный флаг и герб, является официальным символом того или иного государства. Государственный гимн имеют все современные государства.</a:t>
            </a:r>
            <a:r>
              <a:rPr lang="ru-RU" sz="4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8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Picture 4" descr="i (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6672"/>
            <a:ext cx="4572000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8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88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9235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Край </a:t>
            </a:r>
            <a:r>
              <a:rPr lang="ru-RU" dirty="0" err="1" smtClean="0"/>
              <a:t>вайнахский</a:t>
            </a:r>
            <a:r>
              <a:rPr lang="ru-RU" dirty="0" smtClean="0"/>
              <a:t>, милый край,</a:t>
            </a:r>
          </a:p>
          <a:p>
            <a:r>
              <a:rPr lang="ru-RU" dirty="0" smtClean="0"/>
              <a:t>Ты для нас и дом, и рай.</a:t>
            </a:r>
          </a:p>
          <a:p>
            <a:r>
              <a:rPr lang="ru-RU" dirty="0" smtClean="0"/>
              <a:t>Солнцем, песнями воспетый,</a:t>
            </a:r>
          </a:p>
          <a:p>
            <a:r>
              <a:rPr lang="ru-RU" dirty="0" smtClean="0"/>
              <a:t>Мой волшебный отчий край.</a:t>
            </a:r>
          </a:p>
          <a:p>
            <a:endParaRPr lang="ru-RU" dirty="0" smtClean="0"/>
          </a:p>
          <a:p>
            <a:r>
              <a:rPr lang="ru-RU" dirty="0" smtClean="0"/>
              <a:t>Здесь родники в горах поют,</a:t>
            </a:r>
          </a:p>
          <a:p>
            <a:r>
              <a:rPr lang="ru-RU" dirty="0" smtClean="0"/>
              <a:t>Орлы парят среди вершин.</a:t>
            </a:r>
          </a:p>
          <a:p>
            <a:r>
              <a:rPr lang="ru-RU" dirty="0" smtClean="0"/>
              <a:t>Люблю тебя, как мать свою,</a:t>
            </a:r>
          </a:p>
          <a:p>
            <a:r>
              <a:rPr lang="ru-RU" dirty="0" smtClean="0"/>
              <a:t>Люблю, как любит только сын!</a:t>
            </a:r>
          </a:p>
          <a:p>
            <a:endParaRPr lang="ru-RU" dirty="0" smtClean="0"/>
          </a:p>
          <a:p>
            <a:r>
              <a:rPr lang="ru-RU" dirty="0" smtClean="0"/>
              <a:t>Край </a:t>
            </a:r>
            <a:r>
              <a:rPr lang="ru-RU" dirty="0" err="1" smtClean="0"/>
              <a:t>вайнахский</a:t>
            </a:r>
            <a:r>
              <a:rPr lang="ru-RU" dirty="0" smtClean="0"/>
              <a:t>, боль моя,</a:t>
            </a:r>
          </a:p>
          <a:p>
            <a:r>
              <a:rPr lang="ru-RU" dirty="0" smtClean="0"/>
              <a:t>Есть на свете ты и я.</a:t>
            </a:r>
          </a:p>
          <a:p>
            <a:r>
              <a:rPr lang="ru-RU" dirty="0" smtClean="0"/>
              <a:t>Я тобой любуюсь тайно,</a:t>
            </a:r>
          </a:p>
          <a:p>
            <a:r>
              <a:rPr lang="ru-RU" dirty="0" smtClean="0"/>
              <a:t>В сердце радость </a:t>
            </a:r>
            <a:r>
              <a:rPr lang="ru-RU" dirty="0" err="1" smtClean="0"/>
              <a:t>затая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1"/>
            <a:ext cx="43559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37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8"/>
            <a:ext cx="9036495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/>
              <a:t>Первый Президент ЧР А-Х. Кадыров, принял активное участие в подготовке проекта Конституции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05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7975" y="731520"/>
            <a:ext cx="7235825" cy="3474720"/>
          </a:xfrm>
        </p:spPr>
        <p:txBody>
          <a:bodyPr/>
          <a:lstStyle/>
          <a:p>
            <a:pPr marL="45720" indent="0">
              <a:buNone/>
            </a:pPr>
            <a:r>
              <a:rPr lang="ru-RU" b="1" i="1" dirty="0"/>
              <a:t>Цели: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- познакомить учащихся с основными правами и обязанностями, записанными в Конституции ЧР;</a:t>
            </a:r>
            <a:br>
              <a:rPr lang="ru-RU" i="1" dirty="0"/>
            </a:br>
            <a:r>
              <a:rPr lang="ru-RU" i="1" dirty="0"/>
              <a:t>- учить аргументировать высказывать свое мнение;</a:t>
            </a:r>
            <a:br>
              <a:rPr lang="ru-RU" i="1" dirty="0"/>
            </a:br>
            <a:r>
              <a:rPr lang="ru-RU" i="1" dirty="0"/>
              <a:t>- воспитывать уважение к законодательству;</a:t>
            </a:r>
            <a:br>
              <a:rPr lang="ru-RU" i="1" dirty="0"/>
            </a:br>
            <a:r>
              <a:rPr lang="ru-RU" i="1" dirty="0"/>
              <a:t>- формировать у учащихся активную гражданскую позицию</a:t>
            </a:r>
          </a:p>
        </p:txBody>
      </p:sp>
      <p:sp>
        <p:nvSpPr>
          <p:cNvPr id="4" name="AutoShape 2" descr="http://www.opchr.ru/images/ah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Объект 7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356992"/>
            <a:ext cx="4412668" cy="34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722027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995678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istral" panose="03090702030407020403" pitchFamily="66" charset="0"/>
              </a:rPr>
              <a:t>              Начало мирной жизни </a:t>
            </a:r>
          </a:p>
          <a:p>
            <a:pPr algn="ctr"/>
            <a:r>
              <a:rPr lang="ru-RU" sz="3600" dirty="0" smtClean="0">
                <a:latin typeface="Mistral" panose="03090702030407020403" pitchFamily="66" charset="0"/>
              </a:rPr>
              <a:t>23 марта в Чеченской Республике </a:t>
            </a:r>
          </a:p>
          <a:p>
            <a:pPr algn="ctr"/>
            <a:r>
              <a:rPr lang="ru-RU" sz="3600" dirty="0" smtClean="0">
                <a:latin typeface="Mistral" panose="03090702030407020403" pitchFamily="66" charset="0"/>
              </a:rPr>
              <a:t>отмечается 15-я годовщина </a:t>
            </a:r>
          </a:p>
          <a:p>
            <a:pPr algn="ctr"/>
            <a:r>
              <a:rPr lang="ru-RU" sz="3600" dirty="0" smtClean="0">
                <a:latin typeface="Mistral" panose="03090702030407020403" pitchFamily="66" charset="0"/>
              </a:rPr>
              <a:t>со дня проведения всенародного референдума</a:t>
            </a:r>
          </a:p>
          <a:p>
            <a:pPr algn="ctr"/>
            <a:r>
              <a:rPr lang="ru-RU" sz="3600" dirty="0" smtClean="0">
                <a:latin typeface="Mistral" panose="03090702030407020403" pitchFamily="66" charset="0"/>
              </a:rPr>
              <a:t>и принятия Конституции Чеченской Республики</a:t>
            </a:r>
            <a:endParaRPr lang="ru-RU" sz="3600" dirty="0">
              <a:latin typeface="Mistral" panose="03090702030407020403" pitchFamily="66" charset="0"/>
            </a:endParaRPr>
          </a:p>
        </p:txBody>
      </p:sp>
      <p:pic>
        <p:nvPicPr>
          <p:cNvPr id="6" name="Рисунок 5" descr="hello_html_cea201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97"/>
            <a:ext cx="545558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78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14400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80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437112"/>
            <a:ext cx="8748464" cy="2204864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ru-RU" sz="2400" dirty="0">
                <a:latin typeface="Mistral" panose="03090702030407020403" pitchFamily="66" charset="0"/>
              </a:rPr>
              <a:t>Конституция - это основной закон государства, определяющий его общественное и государственное устройство, порядок и принципы образования представительных органов власти, избирательную систему, основные права и обязанности граждан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0" y="0"/>
            <a:ext cx="568801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6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0416"/>
            <a:ext cx="9252520" cy="687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6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8"/>
            <a:ext cx="9144000" cy="208116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Государственный герб </a:t>
            </a:r>
            <a:r>
              <a:rPr lang="ru-RU" sz="2800" b="0" dirty="0"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- официальная эмблема государства, и (изображаемая на печатях, бланках государственных органов, денежных знаках и т.п. Государственный герб считается главным символом любого государства. В нем в образной форме выражена государственность страны и ее государствообразующей нации.</a:t>
            </a:r>
            <a:r>
              <a:rPr lang="ru-RU" sz="1800" b="0" dirty="0">
                <a:solidFill>
                  <a:prstClr val="black"/>
                </a:solidFill>
                <a:effectLst/>
              </a:rPr>
              <a:t/>
            </a:r>
            <a:br>
              <a:rPr lang="ru-RU" sz="1800" b="0" dirty="0">
                <a:solidFill>
                  <a:prstClr val="black"/>
                </a:solidFill>
                <a:effectLst/>
              </a:rPr>
            </a:br>
            <a:endParaRPr lang="ru-RU" dirty="0"/>
          </a:p>
        </p:txBody>
      </p:sp>
      <p:pic>
        <p:nvPicPr>
          <p:cNvPr id="5" name="Рисунок 4" descr="http://www.bankgorodov.ru/coa/1469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2" y="0"/>
            <a:ext cx="42576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32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>
                <a:latin typeface="Mistral" panose="03090702030407020403" pitchFamily="66" charset="0"/>
              </a:rPr>
              <a:t>Выступления </a:t>
            </a:r>
            <a:r>
              <a:rPr lang="ru-RU" sz="3200" b="1" dirty="0" smtClean="0">
                <a:latin typeface="Mistral" panose="03090702030407020403" pitchFamily="66" charset="0"/>
              </a:rPr>
              <a:t>учеников. Стихотворение</a:t>
            </a:r>
            <a:r>
              <a:rPr lang="ru-RU" sz="3200" b="1" dirty="0">
                <a:latin typeface="Mistral" panose="03090702030407020403" pitchFamily="66" charset="0"/>
              </a:rPr>
              <a:t>.</a:t>
            </a:r>
            <a:endParaRPr lang="ru-RU" sz="3200" dirty="0">
              <a:latin typeface="Mistral" panose="03090702030407020403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06262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172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Georgia</vt:lpstr>
      <vt:lpstr>Mistral</vt:lpstr>
      <vt:lpstr>Times New Roman</vt:lpstr>
      <vt:lpstr>Trebuchet MS</vt:lpstr>
      <vt:lpstr>Воздушный поток</vt:lpstr>
      <vt:lpstr>23 марта  День Конституции Чеченской республики</vt:lpstr>
      <vt:lpstr>Первый Президент ЧР А-Х. Кадыров, принял активное участие в подготовке проекта Конституции</vt:lpstr>
      <vt:lpstr>Презентация PowerPoint</vt:lpstr>
      <vt:lpstr> </vt:lpstr>
      <vt:lpstr>Презентация PowerPoint</vt:lpstr>
      <vt:lpstr> </vt:lpstr>
      <vt:lpstr>Презентация PowerPoint</vt:lpstr>
      <vt:lpstr>Государственный герб - официальная эмблема государства, и (изображаемая на печатях, бланках государственных органов, денежных знаках и т.п. Государственный герб считается главным символом любого государства. В нем в образной форме выражена государственность страны и ее государствообразующей нации. </vt:lpstr>
      <vt:lpstr>  </vt:lpstr>
      <vt:lpstr>Презентация PowerPoint</vt:lpstr>
      <vt:lpstr> Государственный гимн - торжественная песнь, также как государственный флаг и герб, является официальным символом того или иного государства. Государственный гимн имеют все современные государства. </vt:lpstr>
      <vt:lpstr>Презентация PowerPoint</vt:lpstr>
      <vt:lpstr>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марта  День Конституции Чеченской республики</dc:title>
  <dc:creator>Com</dc:creator>
  <cp:lastModifiedBy>РРР</cp:lastModifiedBy>
  <cp:revision>7</cp:revision>
  <dcterms:created xsi:type="dcterms:W3CDTF">2018-03-21T11:49:39Z</dcterms:created>
  <dcterms:modified xsi:type="dcterms:W3CDTF">2018-03-22T09:42:36Z</dcterms:modified>
</cp:coreProperties>
</file>