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5"/>
  </p:notesMasterIdLst>
  <p:sldIdLst>
    <p:sldId id="301" r:id="rId2"/>
    <p:sldId id="326" r:id="rId3"/>
    <p:sldId id="302" r:id="rId4"/>
    <p:sldId id="344" r:id="rId5"/>
    <p:sldId id="308" r:id="rId6"/>
    <p:sldId id="306" r:id="rId7"/>
    <p:sldId id="327" r:id="rId8"/>
    <p:sldId id="343" r:id="rId9"/>
    <p:sldId id="328" r:id="rId10"/>
    <p:sldId id="329" r:id="rId11"/>
    <p:sldId id="339" r:id="rId12"/>
    <p:sldId id="330" r:id="rId13"/>
    <p:sldId id="340" r:id="rId14"/>
    <p:sldId id="331" r:id="rId15"/>
    <p:sldId id="345" r:id="rId16"/>
    <p:sldId id="323" r:id="rId17"/>
    <p:sldId id="321" r:id="rId18"/>
    <p:sldId id="341" r:id="rId19"/>
    <p:sldId id="322" r:id="rId20"/>
    <p:sldId id="346" r:id="rId21"/>
    <p:sldId id="334" r:id="rId22"/>
    <p:sldId id="347" r:id="rId23"/>
    <p:sldId id="336" r:id="rId24"/>
    <p:sldId id="342" r:id="rId25"/>
    <p:sldId id="338" r:id="rId26"/>
    <p:sldId id="318" r:id="rId27"/>
    <p:sldId id="304" r:id="rId28"/>
    <p:sldId id="337" r:id="rId29"/>
    <p:sldId id="335" r:id="rId30"/>
    <p:sldId id="332" r:id="rId31"/>
    <p:sldId id="333" r:id="rId32"/>
    <p:sldId id="325" r:id="rId33"/>
    <p:sldId id="348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884" y="-13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61E5C7D-6089-47B0-8A10-A60CCEBCB096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D3DDF5E-77AF-4551-A8C2-32C826A746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2264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ectangle 10"/>
          <p:cNvGrpSpPr>
            <a:grpSpLocks/>
          </p:cNvGrpSpPr>
          <p:nvPr/>
        </p:nvGrpSpPr>
        <p:grpSpPr bwMode="auto">
          <a:xfrm>
            <a:off x="-6350" y="3859213"/>
            <a:ext cx="9156700" cy="3005137"/>
            <a:chOff x="-4" y="2431"/>
            <a:chExt cx="5768" cy="1893"/>
          </a:xfrm>
        </p:grpSpPr>
        <p:pic>
          <p:nvPicPr>
            <p:cNvPr id="5" name="Rectangle 10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" y="2431"/>
              <a:ext cx="5768" cy="1893"/>
            </a:xfrm>
            <a:prstGeom prst="rect">
              <a:avLst/>
            </a:prstGeom>
            <a:noFill/>
          </p:spPr>
        </p:pic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0" y="2436"/>
              <a:ext cx="5760" cy="1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7" name="Rectangle 11"/>
          <p:cNvGrpSpPr>
            <a:grpSpLocks/>
          </p:cNvGrpSpPr>
          <p:nvPr/>
        </p:nvGrpSpPr>
        <p:grpSpPr bwMode="auto">
          <a:xfrm>
            <a:off x="-6350" y="-6350"/>
            <a:ext cx="9156700" cy="3876675"/>
            <a:chOff x="-4" y="-4"/>
            <a:chExt cx="5768" cy="2442"/>
          </a:xfrm>
        </p:grpSpPr>
        <p:pic>
          <p:nvPicPr>
            <p:cNvPr id="8" name="Rectangle 1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4" y="-4"/>
              <a:ext cx="5768" cy="2442"/>
            </a:xfrm>
            <a:prstGeom prst="rect">
              <a:avLst/>
            </a:prstGeom>
            <a:noFill/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2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sp>
        <p:nvSpPr>
          <p:cNvPr id="10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4F2DF-EA3D-4AEA-BA10-7C61CD5E5C5E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F13DF-3C0E-45B7-85FE-6758CCA68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603C7-3C5E-4C42-A84D-46BC2922B0F8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9FCB-5347-4BFA-B396-A3CBF097B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436F0-DFF1-47AB-BE75-05EFB844AC3B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76D45-9ACE-45C8-97FC-D8A4D8025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ABC0B-9337-47C7-BDC6-37B8CAF7DC94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9B92B-AC98-4B42-BA0E-A359B122F3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C14EA-1798-4011-9A08-55A5D2CEB50C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5CF44-B9AE-49BB-80C7-555A38E1CF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58246-2A1B-4AAC-B235-F8E347DFD736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89F54-81B1-463E-9F93-2C6B01DB3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72F2A-EAB1-485C-BF0B-0DF3F2DD2998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DEDA7-3648-4788-B075-CD752F0B7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D28BC-88B6-4D53-A4E0-73A8D5C0C52E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52B3B-EE74-4D1E-9CB8-1C3E5DC5DA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02487-99A8-4AAB-B8EB-1A60B877698E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EC42-F2A7-49A4-9A96-7EED0C679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AC42-95E9-450F-8B5D-E3DB4E645B6B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9F1C-C8DC-4184-9A81-ACEF3050F9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D7AC5-FD55-47BE-9E04-DC017B4FC5C5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0ADB3-5904-43E6-8F9A-A1BBD94C1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A56BC6-4D7D-4F33-A3F7-2E3157B5027A}" type="datetimeFigureOut">
              <a:rPr lang="ru-RU"/>
              <a:pPr>
                <a:defRPr/>
              </a:pPr>
              <a:t>05.03.2016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B54335D-DBD4-44D6-A538-6704F8A366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7" r:id="rId2"/>
    <p:sldLayoutId id="2147483769" r:id="rId3"/>
    <p:sldLayoutId id="2147483766" r:id="rId4"/>
    <p:sldLayoutId id="2147483765" r:id="rId5"/>
    <p:sldLayoutId id="2147483764" r:id="rId6"/>
    <p:sldLayoutId id="2147483763" r:id="rId7"/>
    <p:sldLayoutId id="2147483762" r:id="rId8"/>
    <p:sldLayoutId id="2147483770" r:id="rId9"/>
    <p:sldLayoutId id="2147483761" r:id="rId10"/>
    <p:sldLayoutId id="214748376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642919"/>
            <a:ext cx="7424738" cy="2643234"/>
          </a:xfrm>
        </p:spPr>
      </p:pic>
      <p:sp>
        <p:nvSpPr>
          <p:cNvPr id="5" name="Прямоугольник 4"/>
          <p:cNvSpPr/>
          <p:nvPr/>
        </p:nvSpPr>
        <p:spPr>
          <a:xfrm>
            <a:off x="23813" y="530066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Подготовила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провела</a:t>
            </a:r>
          </a:p>
          <a:p>
            <a:pPr algn="ctr"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Кл.рук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2»А»класса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Зугираева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А.А.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1" name="Рисунок 5" descr="http://bestgif.narod.ru/cvety/bestgif.narod.ru_2135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567268"/>
            <a:ext cx="39147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8th_0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1641"/>
            <a:ext cx="3071801" cy="442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8643998" cy="642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428596" y="412818"/>
            <a:ext cx="521497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9.Пусть радуют улыбки и цветы,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Подарки и сердечные признанья.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непременно сбудутся мечты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сокровенные исполнятся желанья!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10.Пусть в жизни будет каждое мгновенье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Согрето нежностью, заботой и участьем.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Пусть щедро дарит этот день весенний!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Надежды новые, любовь и счастье.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11.Мы очень заняты бываем целый год,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редко тёплые слова мы говорим,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нашим близким их порой не достаёт,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Поэтому нам праздник так необходим.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12.Чтоб позабыть про все заботы и дела,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Восьмого марта в день любви и красоты,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пожелать большого счастья и тепла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906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подарить Вам милые большой букет любви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:\DSC04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you\Desktop\Петька  8 марта\DSCF413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t="20727" r="4144" b="1538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7166"/>
            <a:ext cx="84963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596" y="1785926"/>
            <a:ext cx="285750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4400" b="1" dirty="0" smtClean="0">
                <a:solidFill>
                  <a:schemeClr val="accent1"/>
                </a:solidFill>
                <a:latin typeface="Monotype Corsiva" pitchFamily="66" charset="0"/>
              </a:rPr>
              <a:t>1.Песня «Мамочка».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r>
              <a:rPr lang="ru-RU" sz="4400" b="1" dirty="0" smtClean="0">
                <a:solidFill>
                  <a:schemeClr val="accent1"/>
                </a:solidFill>
                <a:latin typeface="Monotype Corsiva" pitchFamily="66" charset="0"/>
              </a:rPr>
              <a:t>2. Сценка «Разговор».</a:t>
            </a:r>
            <a:endParaRPr lang="ru-RU" sz="4400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:\DSC04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572272"/>
          </a:xfrm>
          <a:prstGeom prst="rect">
            <a:avLst/>
          </a:prstGeom>
          <a:noFill/>
        </p:spPr>
      </p:pic>
      <p:pic>
        <p:nvPicPr>
          <p:cNvPr id="5" name="Рисунок 4" descr="C:\Users\you\Desktop\Петька  8 марта\DSCF4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9" t="-21795" r="3687" b="21795"/>
          <a:stretch/>
        </p:blipFill>
        <p:spPr bwMode="auto">
          <a:xfrm>
            <a:off x="-252536" y="-3411760"/>
            <a:ext cx="9505056" cy="10513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lower_02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8572560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5852" y="714356"/>
            <a:ext cx="6621621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Конкурсная программа для девочек</a:t>
            </a:r>
          </a:p>
          <a:p>
            <a:endParaRPr lang="ru-RU" sz="2800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FF0000"/>
                </a:solidFill>
              </a:rPr>
              <a:t>Команда «Розочки»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FF0000"/>
                </a:solidFill>
              </a:rPr>
              <a:t>Команда «Ромашки» 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:\DSC04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572560" cy="61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038" y="1555750"/>
            <a:ext cx="1990725" cy="1611313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0700" y="1555750"/>
            <a:ext cx="2152650" cy="1646238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6575" y="3716338"/>
            <a:ext cx="2262188" cy="2360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1863" y="2781300"/>
            <a:ext cx="2492375" cy="187166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300163" y="260350"/>
            <a:ext cx="6011862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УГАДАЙ ЦВЕТОК</a:t>
            </a:r>
            <a:endParaRPr lang="ru-RU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Заголовок 2"/>
          <p:cNvPicPr>
            <a:picLocks noGrp="1" noChangeArrowheads="1"/>
          </p:cNvPicPr>
          <p:nvPr>
            <p:ph type="title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4022725"/>
            <a:ext cx="6851650" cy="2103438"/>
          </a:xfrm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6950" y="1284288"/>
            <a:ext cx="7150100" cy="50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46250" y="0"/>
            <a:ext cx="5651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КТО БЫСТРЕЕ?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C:\Users\you\Desktop\Петька  8 марта\DSCF412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6" r="30913" b="19445"/>
          <a:stretch/>
        </p:blipFill>
        <p:spPr bwMode="auto">
          <a:xfrm>
            <a:off x="179512" y="404664"/>
            <a:ext cx="8640960" cy="6048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063" y="333375"/>
            <a:ext cx="8905875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УГАДАЙ НА ОЩУПЬ 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ОВОЩИ</a:t>
            </a:r>
            <a: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endParaRPr lang="ru-RU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713" y="3027363"/>
            <a:ext cx="290988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5175" y="1412875"/>
            <a:ext cx="2290763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7763" y="3262313"/>
            <a:ext cx="24590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511925" cy="1143000"/>
          </a:xfrm>
        </p:spPr>
        <p:txBody>
          <a:bodyPr/>
          <a:lstStyle/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Цель мероприятия: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 - формирование у детей чувства уважения к матери, к бабушке, к однокласснице, к женщине; сплочение коллектива взрослых и детей.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Задачи мероприятия: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вовлечь всех детей в проведение праздника, раскрыть (по возможности) способности каждого ребенка;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развивать организационные способности в каждом;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развивать умение работать в команде;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- формировать уважительное отношение друг к другу;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:\DSC04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8143932" cy="6357982"/>
          </a:xfrm>
          <a:prstGeom prst="rect">
            <a:avLst/>
          </a:prstGeom>
          <a:noFill/>
        </p:spPr>
      </p:pic>
      <p:pic>
        <p:nvPicPr>
          <p:cNvPr id="4" name="Рисунок 3" descr="C:\Users\you\Desktop\Петька  8 марта\DSCF412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9" t="-21795" r="3687" b="21795"/>
          <a:stretch/>
        </p:blipFill>
        <p:spPr bwMode="auto">
          <a:xfrm>
            <a:off x="358962" y="-1611560"/>
            <a:ext cx="8568952" cy="81838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14290"/>
            <a:ext cx="8215370" cy="1143000"/>
          </a:xfrm>
        </p:spPr>
        <p:txBody>
          <a:bodyPr/>
          <a:lstStyle/>
          <a:p>
            <a:pPr algn="l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Конкурс «Хорошая осанка»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 </a:t>
            </a:r>
            <a:br>
              <a:rPr lang="ru-RU" sz="3600" dirty="0" smtClean="0"/>
            </a:br>
            <a:r>
              <a:rPr lang="ru-RU" sz="2000" dirty="0" smtClean="0"/>
              <a:t>На голове у участниц- груз, например, книги. Они ходят друг за другом, по команде ведущего присаживаются, встают, делают гимнастические упражнения. Кто дольше на голове удержит предмет, тот и победитель.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F:\teXet\476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786058"/>
            <a:ext cx="8286808" cy="4071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DSC043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501122" cy="650083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-1828800"/>
            <a:ext cx="9504363" cy="1051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8501122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286808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0000"/>
                </a:solidFill>
              </a:rPr>
              <a:t>Конкурс «Мамины руки» (ребята угадывают закрытыми глазами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руки своей мамы.)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H:\DSC043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072494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501122" cy="1143000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7030A0"/>
                </a:solidFill>
              </a:rPr>
              <a:t>Конкурсы для мамочек</a:t>
            </a:r>
            <a:endParaRPr lang="ru-RU" sz="5400" dirty="0">
              <a:solidFill>
                <a:srgbClr val="7030A0"/>
              </a:solidFill>
            </a:endParaRPr>
          </a:p>
        </p:txBody>
      </p:sp>
      <p:pic>
        <p:nvPicPr>
          <p:cNvPr id="3" name="Picture 9" descr="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4005263"/>
            <a:ext cx="1905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4300" y="3860800"/>
            <a:ext cx="190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572008"/>
            <a:ext cx="1524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0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5143512"/>
            <a:ext cx="1562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0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72008"/>
            <a:ext cx="15716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0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5143512"/>
            <a:ext cx="1562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0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5072074"/>
            <a:ext cx="1562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00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5286375"/>
            <a:ext cx="15621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00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4500570"/>
            <a:ext cx="15716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4071942"/>
            <a:ext cx="1524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088" y="1430338"/>
            <a:ext cx="4570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Я пыхчу, пыхчу,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Больше греться не хочу.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Крышка громко зазвенела: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«Пейте чай, вода вскипела</a:t>
            </a:r>
            <a:r>
              <a:rPr lang="ru-RU" sz="2400" b="1">
                <a:solidFill>
                  <a:schemeClr val="bg1"/>
                </a:solidFill>
                <a:cs typeface="Arial" charset="0"/>
              </a:rPr>
              <a:t>!»</a:t>
            </a:r>
            <a:endParaRPr lang="ru-RU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9388" y="3508375"/>
            <a:ext cx="3357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Она бывает глубока.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Она бывает мелка.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Однако, это не река. 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90700" y="5141913"/>
            <a:ext cx="404336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Жёсткая, дырявая,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Колючая, корявая.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Что ей на спину положат,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Всё она тотчас изгложет.</a:t>
            </a:r>
            <a:r>
              <a:rPr lang="ru-RU">
                <a:latin typeface="Trebuchet MS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9513" y="1000125"/>
            <a:ext cx="172085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3025" y="3271838"/>
            <a:ext cx="1951038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4733925"/>
            <a:ext cx="1951037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62000" y="88900"/>
            <a:ext cx="775811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КАКАЯ ТЫ ХОЗЯЙКА?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54213" y="1374775"/>
            <a:ext cx="40909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Ей набили мясом рот, 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И она его жуёт, 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Жуёт, жуёт и не глотает – 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В тарелку отправляет.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3028950"/>
            <a:ext cx="43513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Коротышка подпоясан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По квартире ходит плясом.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Пустился вприсядку –</a:t>
            </a:r>
            <a:br>
              <a:rPr lang="ru-RU" sz="2400" b="1">
                <a:cs typeface="Arial" charset="0"/>
              </a:rPr>
            </a:br>
            <a:r>
              <a:rPr lang="ru-RU" sz="2400" b="1">
                <a:cs typeface="Arial" charset="0"/>
              </a:rPr>
              <a:t>Сгрёб мусор в охапку.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28863" y="5035550"/>
            <a:ext cx="370998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cs typeface="Arial" charset="0"/>
              </a:rPr>
              <a:t>Дом без окон и закрыт,</a:t>
            </a:r>
          </a:p>
          <a:p>
            <a:r>
              <a:rPr lang="ru-RU" sz="2400" b="1">
                <a:cs typeface="Arial" charset="0"/>
              </a:rPr>
              <a:t>А внутри холодный.</a:t>
            </a:r>
          </a:p>
          <a:p>
            <a:r>
              <a:rPr lang="ru-RU" sz="2400" b="1">
                <a:cs typeface="Arial" charset="0"/>
              </a:rPr>
              <a:t>Если рядом кто сидит,</a:t>
            </a:r>
          </a:p>
          <a:p>
            <a:r>
              <a:rPr lang="ru-RU" sz="2400" b="1">
                <a:cs typeface="Arial" charset="0"/>
              </a:rPr>
              <a:t>Значит, тот голодный.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1300" y="992188"/>
            <a:ext cx="2208213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6963" y="3028950"/>
            <a:ext cx="168433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0050" y="4598988"/>
            <a:ext cx="20986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25475" y="220663"/>
            <a:ext cx="775811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КАКАЯ ТЫ ХОЗЯЙКА?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_4c4aac56f03f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42968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571480"/>
            <a:ext cx="7175351" cy="1793167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002060"/>
                </a:solidFill>
              </a:rPr>
              <a:t>Конкурс «Плетение косички»</a:t>
            </a:r>
            <a:endParaRPr lang="ru-RU" sz="4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File10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20212900">
            <a:off x="3647197" y="-469814"/>
            <a:ext cx="5205794" cy="69068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29066"/>
            <a:ext cx="6511925" cy="1143000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FF0000"/>
                </a:solidFill>
              </a:rPr>
              <a:t>Конкурс  “Узнай своего ребенка”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02060"/>
                </a:solidFill>
              </a:rPr>
              <a:t>Маме  завязывают глаза. Вокруг мамы становятся дети. Задача участницы – найти своего ребенка.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42910" y="5286388"/>
            <a:ext cx="6383538" cy="1143000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Дети исполняют песню «Нынче праздник»</a:t>
            </a:r>
            <a:endParaRPr lang="ru-RU" dirty="0"/>
          </a:p>
        </p:txBody>
      </p:sp>
      <p:pic>
        <p:nvPicPr>
          <p:cNvPr id="15363" name="Содержимое 7" descr="Блестящий букет из красно-желтых цветков для любимой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90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Grp="1"/>
          </p:cNvPicPr>
          <p:nvPr>
            <p:ph type="pic" idx="1"/>
          </p:nvPr>
        </p:nvPicPr>
        <p:blipFill>
          <a:blip r:embed="rId3" cstate="print"/>
          <a:srcRect l="10363" r="10363"/>
          <a:stretch>
            <a:fillRect/>
          </a:stretch>
        </p:blipFill>
        <p:spPr bwMode="auto">
          <a:xfrm>
            <a:off x="4475175" y="357166"/>
            <a:ext cx="4114800" cy="391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oboi-cvety-9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8429684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358113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7030A0"/>
                </a:solidFill>
              </a:rPr>
              <a:t>Частушки от мальчиков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1. Дорогие наши мамы,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Мы частушки вам споем!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Поздравляем с 8 Марта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 привет большой вам шлем!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 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2. Подгорели суп и каша,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Соль насыпала в компот.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Как придет с работы мама,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Будет много ей хлопот.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 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3. Вот начистить раз в году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Я решил сковороду,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 потом четыре дня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Не могли отмыть меня!</a:t>
            </a:r>
            <a:r>
              <a:rPr lang="ru-RU" dirty="0" smtClean="0">
                <a:solidFill>
                  <a:srgbClr val="7030A0"/>
                </a:solidFill>
              </a:rPr>
              <a:t/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vetton_ru_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8501122" cy="628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9" y="571480"/>
            <a:ext cx="5000660" cy="1143000"/>
          </a:xfrm>
        </p:spPr>
        <p:txBody>
          <a:bodyPr/>
          <a:lstStyle/>
          <a:p>
            <a:pPr algn="l"/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4. В кухне веник я нашел 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И квартиру всю подмел, 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Но осталось от него 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Три соломинки всего!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 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5. В день 8 марта маме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Я хотел помочь делами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Но пока тарелки мыл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Половину перебил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6. Я сегодня для девчонок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Поздравления учил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А сейчас разволновался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Эх, все слова перезабыл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 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7. На уроках мы сидим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И на девочек глядим: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И красивы, и умны —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Лучше просто не найти.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8. Повезло же вам, девчата,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Вы уже счастливые,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Потому что мы у вас —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Самые красивые.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9. На столе лежит журнал,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Ну, а в нем пятерочки.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Потому что в нашем классе</a:t>
            </a:r>
            <a:b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bg2">
                    <a:lumMod val="50000"/>
                  </a:schemeClr>
                </a:solidFill>
              </a:rPr>
              <a:t>Умные девчоночки.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16" y="32997"/>
            <a:ext cx="9145016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ru-RU" sz="5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праздником, </a:t>
            </a:r>
            <a:br>
              <a:rPr lang="ru-RU" sz="5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5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дорогие женщины!</a:t>
            </a:r>
            <a:endParaRPr lang="ru-RU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Содержимое 5" descr="http://bestgif.narod.ru/cvety/bestgif.narod.ru_21162.gif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44675"/>
            <a:ext cx="8572559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DSC04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7843790" cy="58828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:\DSC04328.JPG"/>
          <p:cNvPicPr>
            <a:picLocks noChangeAspect="1" noChangeArrowheads="1"/>
          </p:cNvPicPr>
          <p:nvPr/>
        </p:nvPicPr>
        <p:blipFill rotWithShape="1">
          <a:blip r:embed="rId2" cstate="print"/>
          <a:srcRect l="27062" t="26661"/>
          <a:stretch/>
        </p:blipFill>
        <p:spPr bwMode="auto">
          <a:xfrm>
            <a:off x="323528" y="404664"/>
            <a:ext cx="8463314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2910" y="333375"/>
            <a:ext cx="8229628" cy="1238238"/>
          </a:xfrm>
        </p:spPr>
        <p:txBody>
          <a:bodyPr/>
          <a:lstStyle/>
          <a:p>
            <a:pPr marL="0" indent="0" algn="l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ru-RU" sz="5400" dirty="0" smtClean="0"/>
              <a:t> </a:t>
            </a:r>
            <a:r>
              <a:rPr lang="ru-RU" sz="1600" dirty="0" smtClean="0"/>
              <a:t>Сегодня мы собрались, чтобы отметить самый необыкновенный день в году – день 8 Марта. Мы хотим поздравить наших мам и пожелать им здоровья, </a:t>
            </a:r>
            <a:br>
              <a:rPr lang="ru-RU" sz="1600" dirty="0" smtClean="0"/>
            </a:br>
            <a:r>
              <a:rPr lang="ru-RU" sz="1600" dirty="0" smtClean="0"/>
              <a:t>счастья и радости. 8 Марта - отмечает наша планета женский день, </a:t>
            </a:r>
            <a:br>
              <a:rPr lang="ru-RU" sz="1600" dirty="0" smtClean="0"/>
            </a:br>
            <a:r>
              <a:rPr lang="ru-RU" sz="1600" dirty="0" smtClean="0"/>
              <a:t>этот праздник международный его празднуют во всех странах мира вот уже много лет. Мы привыкли к нему, как к первому весеннему празднику ведь </a:t>
            </a:r>
            <a:br>
              <a:rPr lang="ru-RU" sz="1600" dirty="0" smtClean="0"/>
            </a:br>
            <a:r>
              <a:rPr lang="ru-RU" sz="1600" dirty="0" smtClean="0"/>
              <a:t>мы отмечаем его вместе с приходом весны. </a:t>
            </a:r>
            <a:br>
              <a:rPr lang="ru-RU" sz="1600" dirty="0" smtClean="0"/>
            </a:br>
            <a:r>
              <a:rPr lang="ru-RU" sz="1600" dirty="0" smtClean="0"/>
              <a:t>Этот праздник самый добрый и веселый. </a:t>
            </a:r>
            <a:br>
              <a:rPr lang="ru-RU" sz="1600" dirty="0" smtClean="0"/>
            </a:br>
            <a:r>
              <a:rPr lang="ru-RU" sz="1600" dirty="0" smtClean="0"/>
              <a:t>Мы любим его за приятные хлопоты, за улыбки наших мам, </a:t>
            </a:r>
            <a:br>
              <a:rPr lang="ru-RU" sz="1600" dirty="0" smtClean="0"/>
            </a:br>
            <a:r>
              <a:rPr lang="ru-RU" sz="1600" dirty="0" smtClean="0"/>
              <a:t>за радостные лица бабушек, за восхищенные глаза наших одноклассниц, подруг. И значит этот праздник - </a:t>
            </a:r>
            <a:r>
              <a:rPr lang="ru-RU" sz="1600" dirty="0" err="1" smtClean="0"/>
              <a:t>праздник</a:t>
            </a:r>
            <a:r>
              <a:rPr lang="ru-RU" sz="1600" dirty="0" smtClean="0"/>
              <a:t> всех женщин. (Дети вручают мамам открытки)</a:t>
            </a: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</a:br>
            <a:endParaRPr lang="ru-R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Рисунок 8" descr="18853374_buket_sverkaet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474315">
            <a:off x="2979871" y="3655281"/>
            <a:ext cx="5198234" cy="3095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0764838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0000"/>
                </a:solidFill>
              </a:rPr>
              <a:t>Вступительное слово 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FF0000"/>
                </a:solidFill>
              </a:rPr>
              <a:t>ребятам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…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3" descr="F:\А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85926"/>
            <a:ext cx="8786874" cy="4929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boi-cvety-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8786874" cy="657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-573901"/>
            <a:ext cx="343190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1.Почему сегодня в школе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Суета, и шум, и гам?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Потому что мы сегодня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Поздравляем наших мам.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571472" y="-4215995"/>
            <a:ext cx="2870529" cy="911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2.Мы желаем милым нашим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Никогда не унывать,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каждым годом быть всё краше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поменьше нас ругать.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 .Вам желаем,  дорогие,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Быть здоровыми всегда,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 вы долго- долго жили,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старели никогда!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4.Пусть невзгоды и печали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Обойдут вас стороной.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каждый день недели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Был у вас как выходной.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DSC043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29718" cy="6572272"/>
          </a:xfrm>
          <a:prstGeom prst="rect">
            <a:avLst/>
          </a:prstGeom>
          <a:noFill/>
        </p:spPr>
      </p:pic>
      <p:pic>
        <p:nvPicPr>
          <p:cNvPr id="4" name="Рисунок 3" descr="C:\Users\you\Desktop\Петька  8 марта\DSCF412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9" t="8760" r="8952" b="31840"/>
          <a:stretch/>
        </p:blipFill>
        <p:spPr bwMode="auto">
          <a:xfrm>
            <a:off x="251520" y="332656"/>
            <a:ext cx="8678197" cy="6048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Цвет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786874" cy="6429420"/>
          </a:xfrm>
          <a:prstGeom prst="rect">
            <a:avLst/>
          </a:prstGeom>
          <a:noFill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28596" y="357166"/>
            <a:ext cx="385765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5.Мы хотим, чтоб без причины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Вам дарили бы цветы.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Улыбались бы мужчины-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 от вашей красоты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Пусть для вас сияет солнце,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Лишь для вас цветёт сирень!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пусть долго- долго длится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Самый женский в мире день.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7.Может есть нужнее дата,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наверно, не одна,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днём 8 Марта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Открывается весна.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8.Отрицанием старенья,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Жаром творчества в крови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Поворачивает время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9906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миру, дружбе и любви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1040</TotalTime>
  <Words>428</Words>
  <Application>Microsoft Office PowerPoint</Application>
  <PresentationFormat>Экран (4:3)</PresentationFormat>
  <Paragraphs>121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Цель мероприятия:  - формирование у детей чувства уважения к матери, к бабушке, к однокласснице, к женщине; сплочение коллектива взрослых и детей. Задачи мероприятия:  - вовлечь всех детей в проведение праздника, раскрыть (по возможности) способности каждого ребенка; - развивать организационные способности в каждом; - развивать умение работать в команде; - формировать уважительное отношение друг к другу;</vt:lpstr>
      <vt:lpstr>      Дети исполняют песню «Нынче праздник»</vt:lpstr>
      <vt:lpstr>Презентация PowerPoint</vt:lpstr>
      <vt:lpstr> Сегодня мы собрались, чтобы отметить самый необыкновенный день в году – день 8 Марта. Мы хотим поздравить наших мам и пожелать им здоровья,  счастья и радости. 8 Марта - отмечает наша планета женский день,  этот праздник международный его празднуют во всех странах мира вот уже много лет. Мы привыкли к нему, как к первому весеннему празднику ведь  мы отмечаем его вместе с приходом весны.  Этот праздник самый добрый и веселый.  Мы любим его за приятные хлопоты, за улыбки наших мам,  за радостные лица бабушек, за восхищенные глаза наших одноклассниц, подруг. И значит этот праздник - праздник всех женщин. (Дети вручают мамам открытки)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УГАДАЙ НА ОЩУПЬ ОВОЩИ </vt:lpstr>
      <vt:lpstr>Презентация PowerPoint</vt:lpstr>
      <vt:lpstr>Конкурс «Хорошая осанка»   На голове у участниц- груз, например, книги. Они ходят друг за другом, по команде ведущего присаживаются, встают, делают гимнастические упражнения. Кто дольше на голове удержит предмет, тот и победитель. </vt:lpstr>
      <vt:lpstr>Презентация PowerPoint</vt:lpstr>
      <vt:lpstr>Конкурс «Мамины руки» (ребята угадывают закрытыми глазами руки своей мамы.) </vt:lpstr>
      <vt:lpstr>Презентация PowerPoint</vt:lpstr>
      <vt:lpstr>Конкурсы для мамочек</vt:lpstr>
      <vt:lpstr>Презентация PowerPoint</vt:lpstr>
      <vt:lpstr>Презентация PowerPoint</vt:lpstr>
      <vt:lpstr>Конкурс «Плетение косички»</vt:lpstr>
      <vt:lpstr>Конкурс  “Узнай своего ребенка” Маме  завязывают глаза. Вокруг мамы становятся дети. Задача участницы – найти своего ребенка.  </vt:lpstr>
      <vt:lpstr>Частушки от мальчиков 1. Дорогие наши мамы,  Мы частушки вам споем!  Поздравляем с 8 Марта  И привет большой вам шлем!   2. Подгорели суп и каша,  Соль насыпала в компот.  Как придет с работы мама,  Будет много ей хлопот.   3. Вот начистить раз в году  Я решил сковороду,  А потом четыре дня  Не могли отмыть меня!  </vt:lpstr>
      <vt:lpstr>4. В кухне веник я нашел  И квартиру всю подмел,  Но осталось от него  Три соломинки всего!   5. В день 8 марта маме Я хотел помочь делами Но пока тарелки мыл Половину перебил 6. Я сегодня для девчонок Поздравления учил А сейчас разволновался Эх, все слова перезабыл   7. На уроках мы сидим И на девочек глядим: И красивы, и умны — Лучше просто не найти.  8. Повезло же вам, девчата, Вы уже счастливые, Потому что мы у вас — Самые красивые. 9. На столе лежит журнал, Ну, а в нем пятерочки. Потому что в нашем классе Умные девчоночки. </vt:lpstr>
      <vt:lpstr>С праздником,  дорогие женщины!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КАТЮША</dc:creator>
  <cp:lastModifiedBy>you</cp:lastModifiedBy>
  <cp:revision>97</cp:revision>
  <dcterms:created xsi:type="dcterms:W3CDTF">2012-02-23T02:04:30Z</dcterms:created>
  <dcterms:modified xsi:type="dcterms:W3CDTF">2016-03-05T13:01:44Z</dcterms:modified>
</cp:coreProperties>
</file>