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3" r:id="rId12"/>
    <p:sldId id="270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6F080-A663-422E-A10F-46603217830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7B4F-98E8-4567-8476-81D2B0D063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9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37B4F-98E8-4567-8476-81D2B0D063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16CBB-DFEB-44E7-894C-A200A682DE43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B1190-2DD7-4D67-B3F5-C9F63316AF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383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/>
              <a:t>«ДЕНЬ КОНСТИТУЦИИ </a:t>
            </a:r>
            <a:r>
              <a:rPr lang="ru-RU" sz="4400" b="1" i="1" dirty="0" smtClean="0"/>
              <a:t>ЧЕЧЕНСКОЙ </a:t>
            </a:r>
            <a:r>
              <a:rPr lang="ru-RU" sz="4400" b="1" i="1" dirty="0"/>
              <a:t>РЕСПУБЛИКИ»</a:t>
            </a:r>
            <a:endParaRPr lang="ru-RU" sz="4400" b="1" dirty="0"/>
          </a:p>
        </p:txBody>
      </p:sp>
      <p:pic>
        <p:nvPicPr>
          <p:cNvPr id="1026" name="Picture 2" descr="C:\Users\Администратор\Desktop\конституция чр\media_92314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32" y="2857495"/>
            <a:ext cx="3595710" cy="33807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8166" y="5305206"/>
            <a:ext cx="2976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Подготовила классный руководитель 8 Б класса: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Кулаева</a:t>
            </a:r>
            <a:r>
              <a:rPr lang="ru-RU" b="1" dirty="0" smtClean="0"/>
              <a:t> З.Ш.</a:t>
            </a:r>
            <a:endParaRPr lang="ru-RU" b="1" dirty="0"/>
          </a:p>
        </p:txBody>
      </p:sp>
      <p:pic>
        <p:nvPicPr>
          <p:cNvPr id="6" name="Рисунок 5" descr="C:\Documents and Settings\Admin\Рабочий стол\Новая папка (12)\Изображение 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58"/>
            <a:ext cx="3286148" cy="259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428868"/>
            <a:ext cx="4071966" cy="39739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54719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с уверенностью сказать, что Конституция Чеченской Республики – это гарант стабильности и устойчивого развития нашего общества</a:t>
            </a:r>
            <a:endParaRPr lang="ru-RU" dirty="0"/>
          </a:p>
        </p:txBody>
      </p:sp>
      <p:pic>
        <p:nvPicPr>
          <p:cNvPr id="28674" name="Picture 2" descr="C:\Users\Администратор\Desktop\Z2RiLnJmZXJsLm9yZy9DQjNGMzY4MS1DRDhGLTQ4MEUtOUQ1MC1GOEVEMTQ1QzFEQTRfbXc4MDBfbWg2MDBfcy5qcGc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2428868"/>
            <a:ext cx="3571932" cy="385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00174"/>
            <a:ext cx="4682479" cy="4525963"/>
          </a:xfrm>
          <a:prstGeom prst="rect">
            <a:avLst/>
          </a:prstGeom>
        </p:spPr>
      </p:pic>
      <p:pic>
        <p:nvPicPr>
          <p:cNvPr id="5" name="Рисунок 4" descr="C:\Documents and Settings\Admin\Рабочий стол\Новая папка (12)\Изображение 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3471" y="2035959"/>
            <a:ext cx="4500595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Admin\Рабочий стол\Новая папка (12)\Изображение 0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85861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:\Users\Администратор\Desktop\CHechnya-otmechaet-Den-Konstitutsii-1403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C:\Users\Администратор\Desktop\CHechnya-otmechaet-Den-Konstitutsii-14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00034" y="1928802"/>
            <a:ext cx="3357586" cy="3155961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Новая папка (12)\Изображение 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02114" y="1821646"/>
            <a:ext cx="324023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0" y="1785926"/>
            <a:ext cx="5000660" cy="385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2274838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сын твой милая Чечня, </a:t>
            </a:r>
            <a:br>
              <a:rPr lang="ru-RU" dirty="0" smtClean="0"/>
            </a:br>
            <a:r>
              <a:rPr lang="ru-RU" dirty="0" smtClean="0"/>
              <a:t>И предков славная земля, </a:t>
            </a:r>
            <a:br>
              <a:rPr lang="ru-RU" dirty="0" smtClean="0"/>
            </a:br>
            <a:r>
              <a:rPr lang="ru-RU" dirty="0" smtClean="0"/>
              <a:t>Мне всех милее и родней, </a:t>
            </a:r>
            <a:br>
              <a:rPr lang="ru-RU" dirty="0" smtClean="0"/>
            </a:br>
            <a:r>
              <a:rPr lang="ru-RU" dirty="0" smtClean="0"/>
              <a:t>И с каждым днем любовь сильней.</a:t>
            </a:r>
          </a:p>
          <a:p>
            <a:r>
              <a:rPr lang="ru-RU" dirty="0" smtClean="0"/>
              <a:t>Живи веками, расцветай </a:t>
            </a:r>
            <a:br>
              <a:rPr lang="ru-RU" dirty="0" smtClean="0"/>
            </a:br>
            <a:r>
              <a:rPr lang="ru-RU" dirty="0" err="1" smtClean="0"/>
              <a:t>Вайнахский</a:t>
            </a:r>
            <a:r>
              <a:rPr lang="ru-RU" dirty="0" smtClean="0"/>
              <a:t> мой, Кавказский край! </a:t>
            </a:r>
            <a:br>
              <a:rPr lang="ru-RU" dirty="0" smtClean="0"/>
            </a:br>
            <a:r>
              <a:rPr lang="ru-RU" dirty="0" smtClean="0"/>
              <a:t>Земля моя, моя Чечня, </a:t>
            </a:r>
            <a:br>
              <a:rPr lang="ru-RU" dirty="0" smtClean="0"/>
            </a:br>
            <a:r>
              <a:rPr lang="ru-RU" dirty="0" smtClean="0"/>
              <a:t>Ты всех дороже для меня!!!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42862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Цели:</a:t>
            </a:r>
            <a:br>
              <a:rPr lang="ru-RU" sz="2000" dirty="0" smtClean="0"/>
            </a:br>
            <a:r>
              <a:rPr lang="ru-RU" sz="2000" i="1" dirty="0" smtClean="0"/>
              <a:t>Обучающие: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повторение знаний ЧР символики и понятий «отечество» и «гражданин»;</a:t>
            </a:r>
            <a:br>
              <a:rPr lang="ru-RU" sz="2000" dirty="0" smtClean="0"/>
            </a:br>
            <a:r>
              <a:rPr lang="ru-RU" sz="2000" i="1" dirty="0" smtClean="0"/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культуры речи, дискуссии, умения анализировать и делать выводы;</a:t>
            </a:r>
            <a:br>
              <a:rPr lang="ru-RU" sz="2000" dirty="0" smtClean="0"/>
            </a:br>
            <a:r>
              <a:rPr lang="ru-RU" sz="2000" dirty="0" smtClean="0"/>
              <a:t>творческих умений и коммуникаций.</a:t>
            </a:r>
            <a:br>
              <a:rPr lang="ru-RU" sz="2000" dirty="0" smtClean="0"/>
            </a:br>
            <a:r>
              <a:rPr lang="ru-RU" sz="2000" i="1" dirty="0" smtClean="0"/>
              <a:t>Воспитательные: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формирование навыка оценки политических событий и процессов в обществе, гражданской позиции, потребности в выполнении конституционного долга;</a:t>
            </a:r>
            <a:br>
              <a:rPr lang="ru-RU" sz="2000" dirty="0" smtClean="0"/>
            </a:br>
            <a:r>
              <a:rPr lang="ru-RU" sz="2000" dirty="0" smtClean="0"/>
              <a:t>воспитание и развитие личностных компетенций.</a:t>
            </a:r>
            <a:br>
              <a:rPr lang="ru-RU" sz="2000" dirty="0" smtClean="0"/>
            </a:b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Администратор\Desktop\конституция чр\31622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4000528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293591" y="371665"/>
            <a:ext cx="4475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Конституция Чеченской Республики принята 23 марта 2003 года на всенародном референдуме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714488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сын твой милая Чечня. </a:t>
            </a:r>
            <a:br>
              <a:rPr lang="ru-RU" dirty="0" smtClean="0"/>
            </a:br>
            <a:r>
              <a:rPr lang="ru-RU" dirty="0" smtClean="0"/>
              <a:t>Ты всех дороже для меня. </a:t>
            </a:r>
            <a:br>
              <a:rPr lang="ru-RU" dirty="0" smtClean="0"/>
            </a:br>
            <a:r>
              <a:rPr lang="ru-RU" dirty="0" smtClean="0"/>
              <a:t>Ты для меня - вторая мать, </a:t>
            </a:r>
            <a:br>
              <a:rPr lang="ru-RU" dirty="0" smtClean="0"/>
            </a:br>
            <a:r>
              <a:rPr lang="ru-RU" dirty="0" smtClean="0"/>
              <a:t>Я жизнь готов тебе отдать.</a:t>
            </a:r>
          </a:p>
          <a:p>
            <a:r>
              <a:rPr lang="ru-RU" dirty="0" smtClean="0"/>
              <a:t>Я сын твой милая Чечня, </a:t>
            </a:r>
            <a:br>
              <a:rPr lang="ru-RU" dirty="0" smtClean="0"/>
            </a:br>
            <a:r>
              <a:rPr lang="ru-RU" dirty="0" smtClean="0"/>
              <a:t>В сиянье завтрашнего дня, </a:t>
            </a:r>
            <a:br>
              <a:rPr lang="ru-RU" dirty="0" smtClean="0"/>
            </a:br>
            <a:r>
              <a:rPr lang="ru-RU" dirty="0" smtClean="0"/>
              <a:t>Ты хорошеешь на глазах, </a:t>
            </a:r>
            <a:br>
              <a:rPr lang="ru-RU" dirty="0" smtClean="0"/>
            </a:br>
            <a:r>
              <a:rPr lang="ru-RU" dirty="0" smtClean="0"/>
              <a:t>Горжусь тобою, как войнах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s00.infourok.ru/images/doc/223/22086/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80434"/>
            <a:ext cx="4714908" cy="413864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</a:t>
            </a:r>
            <a:r>
              <a:rPr lang="ru-RU" dirty="0" err="1" smtClean="0"/>
              <a:t>марта-РЕФЕРЕНДУМ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 (12)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1726" y="2654959"/>
            <a:ext cx="4127239" cy="3246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нашем флаге три цвета:</a:t>
            </a:r>
          </a:p>
          <a:p>
            <a:r>
              <a:rPr lang="ru-RU" dirty="0" smtClean="0"/>
              <a:t>Зеленый</a:t>
            </a:r>
          </a:p>
          <a:p>
            <a:r>
              <a:rPr lang="ru-RU" dirty="0" smtClean="0"/>
              <a:t>Белый.</a:t>
            </a:r>
          </a:p>
          <a:p>
            <a:r>
              <a:rPr lang="ru-RU" dirty="0" smtClean="0"/>
              <a:t>Красный.</a:t>
            </a:r>
          </a:p>
          <a:p>
            <a:r>
              <a:rPr lang="ru-RU" dirty="0" smtClean="0"/>
              <a:t>Флаг – </a:t>
            </a:r>
            <a:r>
              <a:rPr lang="ru-RU" dirty="0" err="1" smtClean="0"/>
              <a:t>триколор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Администратор\Desktop\14.10.07.k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1810"/>
            <a:ext cx="3619500" cy="2714626"/>
          </a:xfrm>
          <a:prstGeom prst="rect">
            <a:avLst/>
          </a:prstGeom>
          <a:noFill/>
        </p:spPr>
      </p:pic>
      <p:pic>
        <p:nvPicPr>
          <p:cNvPr id="7172" name="Picture 4" descr="Флаг Чеченской Респуб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72008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Цели:</a:t>
            </a:r>
          </a:p>
          <a:p>
            <a:r>
              <a:rPr lang="ru-RU" b="1" i="1" dirty="0" smtClean="0"/>
              <a:t>Обучающие:</a:t>
            </a:r>
            <a:endParaRPr lang="ru-RU" dirty="0" smtClean="0"/>
          </a:p>
          <a:p>
            <a:r>
              <a:rPr lang="ru-RU" dirty="0" smtClean="0"/>
              <a:t>повторение знаний ЧР символики и понятий «отечество» и «гражданин»;</a:t>
            </a:r>
          </a:p>
          <a:p>
            <a:r>
              <a:rPr lang="ru-RU" b="1" i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развитие культуры речи, дискуссии, умения анализировать и делать выводы;</a:t>
            </a:r>
          </a:p>
          <a:p>
            <a:r>
              <a:rPr lang="ru-RU" dirty="0" smtClean="0"/>
              <a:t>творческих умений и коммуникаций.</a:t>
            </a:r>
          </a:p>
          <a:p>
            <a:r>
              <a:rPr lang="ru-RU" b="1" i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формирование навыка оценки политических событий и процессов в обществе, гражданской позиции, потребности в выполнении конституционного долга;</a:t>
            </a:r>
          </a:p>
          <a:p>
            <a:r>
              <a:rPr lang="ru-RU" dirty="0" smtClean="0"/>
              <a:t>воспитание и развитие личностных компетенций.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Гимн Чеченской Республики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Текст на чеченском языке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i="1" dirty="0" smtClean="0"/>
              <a:t>       </a:t>
            </a:r>
            <a:r>
              <a:rPr lang="ru-RU" i="1" dirty="0" err="1" smtClean="0"/>
              <a:t>Харцоно</a:t>
            </a:r>
            <a:r>
              <a:rPr lang="ru-RU" i="1" dirty="0" smtClean="0"/>
              <a:t> </a:t>
            </a:r>
            <a:r>
              <a:rPr lang="ru-RU" i="1" dirty="0" err="1" smtClean="0"/>
              <a:t>ц</a:t>
            </a:r>
            <a:r>
              <a:rPr lang="en-US" i="1" dirty="0" smtClean="0"/>
              <a:t>I</a:t>
            </a:r>
            <a:r>
              <a:rPr lang="ru-RU" i="1" dirty="0" smtClean="0"/>
              <a:t>е тесна </a:t>
            </a:r>
            <a:r>
              <a:rPr lang="ru-RU" i="1" dirty="0" err="1" smtClean="0"/>
              <a:t>хьо</a:t>
            </a:r>
            <a:r>
              <a:rPr lang="ru-RU" i="1" dirty="0" smtClean="0"/>
              <a:t> </a:t>
            </a:r>
            <a:r>
              <a:rPr lang="ru-RU" i="1" dirty="0" err="1" smtClean="0"/>
              <a:t>ягарх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Нохчийчоь</a:t>
            </a:r>
            <a:r>
              <a:rPr lang="ru-RU" i="1" dirty="0" smtClean="0"/>
              <a:t>, </a:t>
            </a:r>
            <a:r>
              <a:rPr lang="ru-RU" i="1" dirty="0" err="1" smtClean="0"/>
              <a:t>ца</a:t>
            </a:r>
            <a:r>
              <a:rPr lang="ru-RU" i="1" dirty="0" smtClean="0"/>
              <a:t> </a:t>
            </a:r>
            <a:r>
              <a:rPr lang="ru-RU" i="1" dirty="0" err="1" smtClean="0"/>
              <a:t>йоьжна</a:t>
            </a:r>
            <a:r>
              <a:rPr lang="ru-RU" i="1" dirty="0" smtClean="0"/>
              <a:t>, г</a:t>
            </a:r>
            <a:r>
              <a:rPr lang="en-US" i="1" dirty="0" smtClean="0"/>
              <a:t>I</a:t>
            </a:r>
            <a:r>
              <a:rPr lang="ru-RU" i="1" dirty="0" err="1" smtClean="0"/>
              <a:t>аьттина</a:t>
            </a:r>
            <a:r>
              <a:rPr lang="ru-RU" i="1" dirty="0" smtClean="0"/>
              <a:t> </a:t>
            </a:r>
            <a:r>
              <a:rPr lang="ru-RU" i="1" dirty="0" err="1" smtClean="0"/>
              <a:t>яха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Кавказан</a:t>
            </a:r>
            <a:r>
              <a:rPr lang="ru-RU" i="1" dirty="0" smtClean="0"/>
              <a:t> </a:t>
            </a:r>
            <a:r>
              <a:rPr lang="ru-RU" i="1" dirty="0" err="1" smtClean="0"/>
              <a:t>ткъес</a:t>
            </a:r>
            <a:r>
              <a:rPr lang="ru-RU" i="1" dirty="0" smtClean="0"/>
              <a:t> </a:t>
            </a:r>
            <a:r>
              <a:rPr lang="ru-RU" i="1" dirty="0" err="1" smtClean="0"/>
              <a:t>хилла</a:t>
            </a:r>
            <a:r>
              <a:rPr lang="ru-RU" i="1" dirty="0" smtClean="0"/>
              <a:t>, </a:t>
            </a:r>
            <a:r>
              <a:rPr lang="ru-RU" i="1" dirty="0" err="1" smtClean="0"/>
              <a:t>маршонан</a:t>
            </a:r>
            <a:r>
              <a:rPr lang="ru-RU" i="1" dirty="0" smtClean="0"/>
              <a:t> ага,</a:t>
            </a:r>
            <a:br>
              <a:rPr lang="ru-RU" i="1" dirty="0" smtClean="0"/>
            </a:b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лаьттан</a:t>
            </a:r>
            <a:r>
              <a:rPr lang="ru-RU" i="1" dirty="0" smtClean="0"/>
              <a:t> </a:t>
            </a:r>
            <a:r>
              <a:rPr lang="ru-RU" i="1" dirty="0" err="1" smtClean="0"/>
              <a:t>сий</a:t>
            </a:r>
            <a:r>
              <a:rPr lang="ru-RU" i="1" dirty="0" smtClean="0"/>
              <a:t> дина </a:t>
            </a:r>
            <a:r>
              <a:rPr lang="ru-RU" i="1" dirty="0" err="1" smtClean="0"/>
              <a:t>яхь</a:t>
            </a:r>
            <a:r>
              <a:rPr lang="ru-RU" i="1" dirty="0" smtClean="0"/>
              <a:t> </a:t>
            </a:r>
            <a:r>
              <a:rPr lang="ru-RU" i="1" dirty="0" err="1" smtClean="0"/>
              <a:t>йолчу</a:t>
            </a:r>
            <a:r>
              <a:rPr lang="ru-RU" i="1" dirty="0" smtClean="0"/>
              <a:t> </a:t>
            </a:r>
            <a:r>
              <a:rPr lang="ru-RU" i="1" dirty="0" err="1" smtClean="0"/>
              <a:t>наха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Барт</a:t>
            </a:r>
            <a:r>
              <a:rPr lang="ru-RU" i="1" dirty="0" smtClean="0"/>
              <a:t> болу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къаьмнаш</a:t>
            </a:r>
            <a:r>
              <a:rPr lang="ru-RU" i="1" dirty="0" smtClean="0"/>
              <a:t> - мах </a:t>
            </a:r>
            <a:r>
              <a:rPr lang="ru-RU" i="1" dirty="0" err="1" smtClean="0"/>
              <a:t>боцу</a:t>
            </a:r>
            <a:r>
              <a:rPr lang="ru-RU" i="1" dirty="0" smtClean="0"/>
              <a:t> </a:t>
            </a:r>
            <a:r>
              <a:rPr lang="ru-RU" i="1" dirty="0" err="1" smtClean="0"/>
              <a:t>беркат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Хьо</a:t>
            </a:r>
            <a:r>
              <a:rPr lang="ru-RU" i="1" dirty="0" smtClean="0"/>
              <a:t> </a:t>
            </a:r>
            <a:r>
              <a:rPr lang="ru-RU" i="1" dirty="0" err="1" smtClean="0"/>
              <a:t>йоцург</a:t>
            </a:r>
            <a:r>
              <a:rPr lang="ru-RU" i="1" dirty="0" smtClean="0"/>
              <a:t>, </a:t>
            </a:r>
            <a:r>
              <a:rPr lang="ru-RU" i="1" dirty="0" err="1" smtClean="0"/>
              <a:t>Нана</a:t>
            </a:r>
            <a:r>
              <a:rPr lang="ru-RU" i="1" dirty="0" smtClean="0"/>
              <a:t> </a:t>
            </a:r>
            <a:r>
              <a:rPr lang="ru-RU" i="1" dirty="0" err="1" smtClean="0"/>
              <a:t>яц</a:t>
            </a:r>
            <a:r>
              <a:rPr lang="ru-RU" i="1" dirty="0" smtClean="0"/>
              <a:t>, </a:t>
            </a:r>
            <a:r>
              <a:rPr lang="ru-RU" i="1" dirty="0" err="1" smtClean="0"/>
              <a:t>нохчийн</a:t>
            </a:r>
            <a:r>
              <a:rPr lang="ru-RU" i="1" dirty="0" smtClean="0"/>
              <a:t> </a:t>
            </a:r>
            <a:r>
              <a:rPr lang="ru-RU" i="1" dirty="0" err="1" smtClean="0"/>
              <a:t>халкъ</a:t>
            </a:r>
            <a:r>
              <a:rPr lang="ru-RU" i="1" dirty="0" smtClean="0"/>
              <a:t> </a:t>
            </a:r>
            <a:r>
              <a:rPr lang="ru-RU" i="1" dirty="0" err="1" smtClean="0"/>
              <a:t>хьаста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Тхайн</a:t>
            </a:r>
            <a:r>
              <a:rPr lang="ru-RU" i="1" dirty="0" smtClean="0"/>
              <a:t> </a:t>
            </a:r>
            <a:r>
              <a:rPr lang="ru-RU" i="1" dirty="0" err="1" smtClean="0"/>
              <a:t>дахар</a:t>
            </a:r>
            <a:r>
              <a:rPr lang="ru-RU" i="1" dirty="0" smtClean="0"/>
              <a:t>, </a:t>
            </a:r>
            <a:r>
              <a:rPr lang="ru-RU" i="1" dirty="0" err="1" smtClean="0"/>
              <a:t>тхан</a:t>
            </a:r>
            <a:r>
              <a:rPr lang="ru-RU" i="1" dirty="0" smtClean="0"/>
              <a:t> </a:t>
            </a:r>
            <a:r>
              <a:rPr lang="ru-RU" i="1" dirty="0" err="1" smtClean="0"/>
              <a:t>дерзар</a:t>
            </a:r>
            <a:r>
              <a:rPr lang="ru-RU" i="1" dirty="0" smtClean="0"/>
              <a:t> </a:t>
            </a:r>
            <a:r>
              <a:rPr lang="ru-RU" i="1" dirty="0" err="1" smtClean="0"/>
              <a:t>Даймехкан</a:t>
            </a:r>
            <a:r>
              <a:rPr lang="ru-RU" i="1" dirty="0" smtClean="0"/>
              <a:t> </a:t>
            </a:r>
            <a:r>
              <a:rPr lang="ru-RU" i="1" dirty="0" err="1" smtClean="0"/>
              <a:t>кхерчахь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Декъалдар</a:t>
            </a:r>
            <a:r>
              <a:rPr lang="ru-RU" i="1" dirty="0" smtClean="0"/>
              <a:t> </a:t>
            </a:r>
            <a:r>
              <a:rPr lang="ru-RU" i="1" dirty="0" err="1" smtClean="0"/>
              <a:t>доьхуш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, </a:t>
            </a:r>
            <a:r>
              <a:rPr lang="ru-RU" i="1" dirty="0" err="1" smtClean="0"/>
              <a:t>хьуна</a:t>
            </a:r>
            <a:r>
              <a:rPr lang="ru-RU" i="1" dirty="0" smtClean="0"/>
              <a:t> </a:t>
            </a:r>
            <a:r>
              <a:rPr lang="ru-RU" i="1" dirty="0" err="1" smtClean="0"/>
              <a:t>беш</a:t>
            </a:r>
            <a:r>
              <a:rPr lang="ru-RU" i="1" dirty="0" smtClean="0"/>
              <a:t> </a:t>
            </a:r>
            <a:r>
              <a:rPr lang="ru-RU" i="1" dirty="0" err="1" smtClean="0"/>
              <a:t>хастам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Башламан</a:t>
            </a:r>
            <a:r>
              <a:rPr lang="ru-RU" i="1" dirty="0" smtClean="0"/>
              <a:t> </a:t>
            </a:r>
            <a:r>
              <a:rPr lang="ru-RU" i="1" dirty="0" err="1" smtClean="0"/>
              <a:t>баххьашка</a:t>
            </a:r>
            <a:r>
              <a:rPr lang="ru-RU" i="1" dirty="0" smtClean="0"/>
              <a:t> дайн </a:t>
            </a:r>
            <a:r>
              <a:rPr lang="ru-RU" i="1" dirty="0" err="1" smtClean="0"/>
              <a:t>синош</a:t>
            </a:r>
            <a:r>
              <a:rPr lang="ru-RU" i="1" dirty="0" smtClean="0"/>
              <a:t> </a:t>
            </a:r>
            <a:r>
              <a:rPr lang="ru-RU" i="1" dirty="0" err="1" smtClean="0"/>
              <a:t>дуьссу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Органа </a:t>
            </a:r>
            <a:r>
              <a:rPr lang="ru-RU" i="1" dirty="0" err="1" smtClean="0"/>
              <a:t>тулг</a:t>
            </a:r>
            <a:r>
              <a:rPr lang="en-US" i="1" dirty="0" smtClean="0"/>
              <a:t>I</a:t>
            </a:r>
            <a:r>
              <a:rPr lang="ru-RU" i="1" dirty="0" err="1" smtClean="0"/>
              <a:t>ено</a:t>
            </a:r>
            <a:r>
              <a:rPr lang="ru-RU" i="1" dirty="0" smtClean="0"/>
              <a:t> </a:t>
            </a:r>
            <a:r>
              <a:rPr lang="ru-RU" i="1" dirty="0" err="1" smtClean="0"/>
              <a:t>ненан</a:t>
            </a:r>
            <a:r>
              <a:rPr lang="ru-RU" i="1" dirty="0" smtClean="0"/>
              <a:t> </a:t>
            </a:r>
            <a:r>
              <a:rPr lang="ru-RU" i="1" dirty="0" err="1" smtClean="0"/>
              <a:t>мотт</a:t>
            </a:r>
            <a:r>
              <a:rPr lang="ru-RU" i="1" dirty="0" smtClean="0"/>
              <a:t> </a:t>
            </a:r>
            <a:r>
              <a:rPr lang="ru-RU" i="1" dirty="0" err="1" smtClean="0"/>
              <a:t>буьйцу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Исбаьхьа</a:t>
            </a:r>
            <a:r>
              <a:rPr lang="ru-RU" i="1" dirty="0" smtClean="0"/>
              <a:t> </a:t>
            </a:r>
            <a:r>
              <a:rPr lang="ru-RU" i="1" dirty="0" err="1" smtClean="0"/>
              <a:t>совг</a:t>
            </a:r>
            <a:r>
              <a:rPr lang="en-US" i="1" dirty="0" smtClean="0"/>
              <a:t>I</a:t>
            </a:r>
            <a:r>
              <a:rPr lang="ru-RU" i="1" dirty="0" err="1" smtClean="0"/>
              <a:t>ат</a:t>
            </a:r>
            <a:r>
              <a:rPr lang="ru-RU" i="1" dirty="0" smtClean="0"/>
              <a:t> </a:t>
            </a:r>
            <a:r>
              <a:rPr lang="ru-RU" i="1" dirty="0" err="1" smtClean="0"/>
              <a:t>хьо</a:t>
            </a:r>
            <a:r>
              <a:rPr lang="ru-RU" i="1" dirty="0" smtClean="0"/>
              <a:t>, </a:t>
            </a:r>
            <a:r>
              <a:rPr lang="ru-RU" i="1" dirty="0" err="1" smtClean="0"/>
              <a:t>азаллехь</a:t>
            </a:r>
            <a:r>
              <a:rPr lang="ru-RU" i="1" dirty="0" smtClean="0"/>
              <a:t> </a:t>
            </a:r>
            <a:r>
              <a:rPr lang="ru-RU" i="1" dirty="0" err="1" smtClean="0"/>
              <a:t>долла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Шатлакхан</a:t>
            </a:r>
            <a:r>
              <a:rPr lang="ru-RU" i="1" dirty="0" smtClean="0"/>
              <a:t> </a:t>
            </a:r>
            <a:r>
              <a:rPr lang="ru-RU" i="1" dirty="0" err="1" smtClean="0"/>
              <a:t>илли</a:t>
            </a:r>
            <a:r>
              <a:rPr lang="ru-RU" i="1" dirty="0" smtClean="0"/>
              <a:t> </a:t>
            </a:r>
            <a:r>
              <a:rPr lang="ru-RU" i="1" dirty="0" err="1" smtClean="0"/>
              <a:t>ду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 ниц</a:t>
            </a:r>
            <a:r>
              <a:rPr lang="en-US" i="1" dirty="0" smtClean="0"/>
              <a:t>I</a:t>
            </a:r>
            <a:r>
              <a:rPr lang="ru-RU" i="1" dirty="0" err="1" smtClean="0"/>
              <a:t>къ</a:t>
            </a:r>
            <a:r>
              <a:rPr lang="ru-RU" i="1" dirty="0" smtClean="0"/>
              <a:t> </a:t>
            </a:r>
            <a:r>
              <a:rPr lang="ru-RU" i="1" dirty="0" err="1" smtClean="0"/>
              <a:t>белла</a:t>
            </a:r>
            <a:r>
              <a:rPr lang="ru-RU" i="1" dirty="0" smtClean="0"/>
              <a:t>!</a:t>
            </a:r>
            <a:endParaRPr lang="ru-RU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Къинхьегам</a:t>
            </a:r>
            <a:r>
              <a:rPr lang="ru-RU" i="1" dirty="0" smtClean="0"/>
              <a:t>, </a:t>
            </a:r>
            <a:r>
              <a:rPr lang="ru-RU" i="1" dirty="0" err="1" smtClean="0"/>
              <a:t>хьан</a:t>
            </a:r>
            <a:r>
              <a:rPr lang="ru-RU" i="1" dirty="0" smtClean="0"/>
              <a:t> </a:t>
            </a:r>
            <a:r>
              <a:rPr lang="ru-RU" i="1" dirty="0" err="1" smtClean="0"/>
              <a:t>хуьнарш</a:t>
            </a:r>
            <a:r>
              <a:rPr lang="ru-RU" i="1" dirty="0" smtClean="0"/>
              <a:t> </a:t>
            </a:r>
            <a:r>
              <a:rPr lang="ru-RU" i="1" dirty="0" err="1" smtClean="0"/>
              <a:t>хазделла</a:t>
            </a:r>
            <a:r>
              <a:rPr lang="ru-RU" i="1" dirty="0" smtClean="0"/>
              <a:t> </a:t>
            </a:r>
            <a:r>
              <a:rPr lang="ru-RU" i="1" dirty="0" err="1" smtClean="0"/>
              <a:t>шайна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err="1" smtClean="0"/>
              <a:t>Хьалкъаца</a:t>
            </a:r>
            <a:r>
              <a:rPr lang="ru-RU" i="1" dirty="0" smtClean="0"/>
              <a:t> </a:t>
            </a:r>
            <a:r>
              <a:rPr lang="ru-RU" i="1" dirty="0" err="1" smtClean="0"/>
              <a:t>лерам</a:t>
            </a:r>
            <a:r>
              <a:rPr lang="ru-RU" i="1" dirty="0" smtClean="0"/>
              <a:t> бар </a:t>
            </a:r>
            <a:r>
              <a:rPr lang="ru-RU" i="1" dirty="0" err="1" smtClean="0"/>
              <a:t>кхаъ</a:t>
            </a:r>
            <a:r>
              <a:rPr lang="ru-RU" i="1" dirty="0" smtClean="0"/>
              <a:t> </a:t>
            </a:r>
            <a:r>
              <a:rPr lang="ru-RU" i="1" dirty="0" err="1" smtClean="0"/>
              <a:t>хуьлда</a:t>
            </a:r>
            <a:r>
              <a:rPr lang="ru-RU" i="1" dirty="0" smtClean="0"/>
              <a:t> </a:t>
            </a:r>
            <a:r>
              <a:rPr lang="ru-RU" i="1" dirty="0" err="1" smtClean="0"/>
              <a:t>хьуна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 smtClean="0"/>
              <a:t>Машаран</a:t>
            </a:r>
            <a:r>
              <a:rPr lang="ru-RU" i="1" dirty="0" smtClean="0"/>
              <a:t> г</a:t>
            </a:r>
            <a:r>
              <a:rPr lang="en-US" i="1" dirty="0" smtClean="0"/>
              <a:t>I</a:t>
            </a:r>
            <a:r>
              <a:rPr lang="ru-RU" i="1" dirty="0" err="1" smtClean="0"/>
              <a:t>аролехь</a:t>
            </a:r>
            <a:r>
              <a:rPr lang="ru-RU" i="1" dirty="0" smtClean="0"/>
              <a:t> </a:t>
            </a:r>
            <a:r>
              <a:rPr lang="ru-RU" i="1" dirty="0" err="1" smtClean="0"/>
              <a:t>ирсан</a:t>
            </a:r>
            <a:r>
              <a:rPr lang="ru-RU" i="1" dirty="0" smtClean="0"/>
              <a:t> </a:t>
            </a:r>
            <a:r>
              <a:rPr lang="ru-RU" i="1" dirty="0" err="1" smtClean="0"/>
              <a:t>некъ</a:t>
            </a:r>
            <a:r>
              <a:rPr lang="ru-RU" i="1" dirty="0" smtClean="0"/>
              <a:t> тайна,</a:t>
            </a:r>
            <a:br>
              <a:rPr lang="ru-RU" i="1" dirty="0" smtClean="0"/>
            </a:br>
            <a:r>
              <a:rPr lang="ru-RU" i="1" dirty="0" err="1" smtClean="0"/>
              <a:t>Сий</a:t>
            </a:r>
            <a:r>
              <a:rPr lang="ru-RU" i="1" dirty="0" smtClean="0"/>
              <a:t> </a:t>
            </a:r>
            <a:r>
              <a:rPr lang="ru-RU" i="1" dirty="0" err="1" smtClean="0"/>
              <a:t>долуш</a:t>
            </a:r>
            <a:r>
              <a:rPr lang="ru-RU" i="1" dirty="0" smtClean="0"/>
              <a:t> </a:t>
            </a:r>
            <a:r>
              <a:rPr lang="ru-RU" i="1" dirty="0" err="1" smtClean="0"/>
              <a:t>Нохчийчоь</a:t>
            </a:r>
            <a:r>
              <a:rPr lang="ru-RU" i="1" dirty="0" smtClean="0"/>
              <a:t> </a:t>
            </a:r>
            <a:r>
              <a:rPr lang="ru-RU" i="1" dirty="0" err="1" smtClean="0"/>
              <a:t>ехийла</a:t>
            </a:r>
            <a:r>
              <a:rPr lang="ru-RU" i="1" dirty="0" smtClean="0"/>
              <a:t> </a:t>
            </a:r>
            <a:r>
              <a:rPr lang="ru-RU" i="1" dirty="0" err="1" smtClean="0"/>
              <a:t>тхуна</a:t>
            </a:r>
            <a:r>
              <a:rPr lang="ru-RU" i="1" dirty="0" smtClean="0"/>
              <a:t>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истратор\Desktop\konstitu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643182"/>
            <a:ext cx="2881316" cy="358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ервый Президент ЧР А-Х. Кадыров, принял активное участие в подготовке проекта 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929090" cy="3424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7143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Президент ЧР А-Х. Кадыров, принял активное участие в подготовке проекта Конституции</a:t>
            </a:r>
          </a:p>
        </p:txBody>
      </p:sp>
      <p:pic>
        <p:nvPicPr>
          <p:cNvPr id="4" name="Рисунок 3" descr="C:\Documents and Settings\Admin\Рабочий стол\Новая папка (12)\Изображение 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57752" y="200024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642910" y="74095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Основном законе ЧР 2003 года сформирован институт власти – президентство. Свободным волеизъявлением народа был избран Первый Президент Чеченской Республики Ахмат-Хаджи Кадыров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214282" y="1928802"/>
            <a:ext cx="6072230" cy="4610943"/>
          </a:xfrm>
          <a:prstGeom prst="rect">
            <a:avLst/>
          </a:prstGeom>
        </p:spPr>
      </p:pic>
      <p:pic>
        <p:nvPicPr>
          <p:cNvPr id="8" name="Рисунок 7" descr="C:\Documents and Settings\Admin\Рабочий стол\Новая папка (12)\Изображение 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96293" y="2804641"/>
            <a:ext cx="4643470" cy="28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193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Презентация PowerPoint</vt:lpstr>
      <vt:lpstr>Цели: Обучающие: повторение знаний ЧР символики и понятий «отечество» и «гражданин»; Развивающие: развитие культуры речи, дискуссии, умения анализировать и делать выводы; творческих умений и коммуникаций. Воспитательные: формирование навыка оценки политических событий и процессов в обществе, гражданской позиции, потребности в выполнении конституционного долга; воспитание и развитие личностных компетенций. </vt:lpstr>
      <vt:lpstr>Презентация PowerPoint</vt:lpstr>
      <vt:lpstr>23 марта-РЕФЕРЕНДУМ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РРР</cp:lastModifiedBy>
  <cp:revision>12</cp:revision>
  <dcterms:created xsi:type="dcterms:W3CDTF">2016-03-19T09:52:58Z</dcterms:created>
  <dcterms:modified xsi:type="dcterms:W3CDTF">2016-03-25T10:16:04Z</dcterms:modified>
</cp:coreProperties>
</file>