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9" r:id="rId3"/>
    <p:sldId id="256" r:id="rId4"/>
    <p:sldId id="263" r:id="rId5"/>
    <p:sldId id="260" r:id="rId6"/>
    <p:sldId id="262" r:id="rId7"/>
    <p:sldId id="257" r:id="rId8"/>
    <p:sldId id="265" r:id="rId9"/>
    <p:sldId id="258" r:id="rId10"/>
    <p:sldId id="264" r:id="rId11"/>
    <p:sldId id="26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5C3B-1319-402C-85CF-B554ACD83846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A3B3-CAFF-409D-A355-616E1406B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41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5C3B-1319-402C-85CF-B554ACD83846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A3B3-CAFF-409D-A355-616E1406B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96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5C3B-1319-402C-85CF-B554ACD83846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A3B3-CAFF-409D-A355-616E1406B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93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5C3B-1319-402C-85CF-B554ACD83846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A3B3-CAFF-409D-A355-616E1406B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94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5C3B-1319-402C-85CF-B554ACD83846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A3B3-CAFF-409D-A355-616E1406B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2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5C3B-1319-402C-85CF-B554ACD83846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A3B3-CAFF-409D-A355-616E1406B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24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5C3B-1319-402C-85CF-B554ACD83846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A3B3-CAFF-409D-A355-616E1406B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8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5C3B-1319-402C-85CF-B554ACD83846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A3B3-CAFF-409D-A355-616E1406B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5C3B-1319-402C-85CF-B554ACD83846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A3B3-CAFF-409D-A355-616E1406B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95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5C3B-1319-402C-85CF-B554ACD83846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A3B3-CAFF-409D-A355-616E1406B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16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5C3B-1319-402C-85CF-B554ACD83846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A3B3-CAFF-409D-A355-616E1406B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5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F5C3B-1319-402C-85CF-B554ACD83846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3A3B3-CAFF-409D-A355-616E1406B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564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1527" y="1122362"/>
            <a:ext cx="9596063" cy="2946203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День Конституции Чеченской Республики</a:t>
            </a:r>
            <a:endParaRPr lang="ru-RU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627" y="4376791"/>
            <a:ext cx="5702157" cy="1756880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Подготовила и провела </a:t>
            </a:r>
          </a:p>
          <a:p>
            <a:pPr algn="l"/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классный руководитель 5Б класса: </a:t>
            </a:r>
          </a:p>
          <a:p>
            <a:pPr algn="l"/>
            <a:r>
              <a:rPr lang="ru-RU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Куркаева</a:t>
            </a:r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А.Ш.</a:t>
            </a:r>
          </a:p>
          <a:p>
            <a:pPr algn="l"/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21.03.2018г.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319" y="3874367"/>
            <a:ext cx="3511600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21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ay\AppData\Local\Microsoft\Windows\Temporary Internet Files\Content.Word\IMG_534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7921" r="-304"/>
          <a:stretch/>
        </p:blipFill>
        <p:spPr bwMode="auto">
          <a:xfrm>
            <a:off x="1150706" y="369870"/>
            <a:ext cx="10058400" cy="597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5" descr="C:\Documents and Settings\Комп.2084E386F6C8444\Мои документы\Мои рисунки\Кленовый\9685c4858ff836cff3451286e46d3a7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301" y="5671335"/>
            <a:ext cx="1018649" cy="10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Documents and Settings\Комп.2084E386F6C8444\Мои документы\Мои рисунки\Кленовый\9685c4858ff836cff3451286e46d3a7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314" y="256853"/>
            <a:ext cx="1190624" cy="119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Documents and Settings\Комп.2084E386F6C8444\Мои документы\Мои рисунки\Кленовый\9685c4858ff836cff3451286e46d3a7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147">
            <a:off x="147717" y="5706481"/>
            <a:ext cx="1083271" cy="95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6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160" y="503434"/>
            <a:ext cx="10860640" cy="56735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i="1" baseline="30000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 CYR" panose="02020603050405020304" pitchFamily="18" charset="0"/>
              </a:rPr>
              <a:t>Памяти</a:t>
            </a:r>
            <a:br>
              <a:rPr lang="ru-RU" sz="4400" i="1" baseline="30000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 CYR" panose="02020603050405020304" pitchFamily="18" charset="0"/>
              </a:rPr>
            </a:br>
            <a:r>
              <a:rPr lang="ru-RU" sz="4400" i="1" baseline="30000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 CYR" panose="02020603050405020304" pitchFamily="18" charset="0"/>
              </a:rPr>
              <a:t>                        Первого Президента Чеченской республики</a:t>
            </a:r>
            <a:br>
              <a:rPr lang="ru-RU" sz="4400" i="1" baseline="30000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 CYR" panose="02020603050405020304" pitchFamily="18" charset="0"/>
              </a:rPr>
            </a:br>
            <a:r>
              <a:rPr lang="ru-RU" sz="4400" i="1" baseline="30000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 CYR" panose="02020603050405020304" pitchFamily="18" charset="0"/>
              </a:rPr>
              <a:t>                               Ахмат - Хаджи Кадырова</a:t>
            </a:r>
            <a:r>
              <a:rPr lang="ru-RU" sz="4400" i="1" baseline="30000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 CYR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400" baseline="30000" dirty="0">
                <a:latin typeface="Monotype Corsiva" panose="03010101010201010101" pitchFamily="66" charset="0"/>
                <a:ea typeface="Calibri" panose="020F0502020204030204" pitchFamily="34" charset="0"/>
                <a:cs typeface="Times New Roman CYR" panose="02020603050405020304" pitchFamily="18" charset="0"/>
              </a:rPr>
              <a:t/>
            </a:r>
            <a:br>
              <a:rPr lang="ru-RU" sz="4400" baseline="30000" dirty="0">
                <a:latin typeface="Monotype Corsiva" panose="03010101010201010101" pitchFamily="66" charset="0"/>
                <a:ea typeface="Calibri" panose="020F0502020204030204" pitchFamily="34" charset="0"/>
                <a:cs typeface="Times New Roman CYR" panose="02020603050405020304" pitchFamily="18" charset="0"/>
              </a:rPr>
            </a:br>
            <a:r>
              <a:rPr lang="ru-RU" sz="4400" baseline="30000" dirty="0">
                <a:latin typeface="Monotype Corsiva" panose="03010101010201010101" pitchFamily="66" charset="0"/>
                <a:ea typeface="Calibri" panose="020F0502020204030204" pitchFamily="34" charset="0"/>
                <a:cs typeface="Times New Roman CYR" panose="02020603050405020304" pitchFamily="18" charset="0"/>
              </a:rPr>
              <a:t>Где-то в дали, за туманом ночным</a:t>
            </a:r>
            <a:br>
              <a:rPr lang="ru-RU" sz="4400" baseline="30000" dirty="0">
                <a:latin typeface="Monotype Corsiva" panose="03010101010201010101" pitchFamily="66" charset="0"/>
                <a:ea typeface="Calibri" panose="020F0502020204030204" pitchFamily="34" charset="0"/>
                <a:cs typeface="Times New Roman CYR" panose="02020603050405020304" pitchFamily="18" charset="0"/>
              </a:rPr>
            </a:br>
            <a:r>
              <a:rPr lang="ru-RU" sz="4400" baseline="30000" dirty="0">
                <a:latin typeface="Monotype Corsiva" panose="03010101010201010101" pitchFamily="66" charset="0"/>
                <a:ea typeface="Calibri" panose="020F0502020204030204" pitchFamily="34" charset="0"/>
                <a:cs typeface="Times New Roman CYR" panose="02020603050405020304" pitchFamily="18" charset="0"/>
              </a:rPr>
              <a:t>Души солдат войны.</a:t>
            </a:r>
            <a:br>
              <a:rPr lang="ru-RU" sz="4400" baseline="30000" dirty="0">
                <a:latin typeface="Monotype Corsiva" panose="03010101010201010101" pitchFamily="66" charset="0"/>
                <a:ea typeface="Calibri" panose="020F0502020204030204" pitchFamily="34" charset="0"/>
                <a:cs typeface="Times New Roman CYR" panose="02020603050405020304" pitchFamily="18" charset="0"/>
              </a:rPr>
            </a:br>
            <a:r>
              <a:rPr lang="ru-RU" sz="4400" baseline="30000" dirty="0">
                <a:latin typeface="Monotype Corsiva" panose="03010101010201010101" pitchFamily="66" charset="0"/>
                <a:ea typeface="Calibri" panose="020F0502020204030204" pitchFamily="34" charset="0"/>
                <a:cs typeface="Times New Roman CYR" panose="02020603050405020304" pitchFamily="18" charset="0"/>
              </a:rPr>
              <a:t>Ахмат Хаджи Кадыров –</a:t>
            </a:r>
            <a:br>
              <a:rPr lang="ru-RU" sz="4400" baseline="30000" dirty="0">
                <a:latin typeface="Monotype Corsiva" panose="03010101010201010101" pitchFamily="66" charset="0"/>
                <a:ea typeface="Calibri" panose="020F0502020204030204" pitchFamily="34" charset="0"/>
                <a:cs typeface="Times New Roman CYR" panose="02020603050405020304" pitchFamily="18" charset="0"/>
              </a:rPr>
            </a:br>
            <a:r>
              <a:rPr lang="ru-RU" sz="4400" baseline="30000" dirty="0">
                <a:latin typeface="Monotype Corsiva" panose="03010101010201010101" pitchFamily="66" charset="0"/>
                <a:ea typeface="Calibri" panose="020F0502020204030204" pitchFamily="34" charset="0"/>
                <a:cs typeface="Times New Roman CYR" panose="02020603050405020304" pitchFamily="18" charset="0"/>
              </a:rPr>
              <a:t> Великий Герой Чечни.</a:t>
            </a:r>
            <a:br>
              <a:rPr lang="ru-RU" sz="4400" baseline="30000" dirty="0">
                <a:latin typeface="Monotype Corsiva" panose="03010101010201010101" pitchFamily="66" charset="0"/>
                <a:ea typeface="Calibri" panose="020F0502020204030204" pitchFamily="34" charset="0"/>
                <a:cs typeface="Times New Roman CYR" panose="02020603050405020304" pitchFamily="18" charset="0"/>
              </a:rPr>
            </a:br>
            <a:r>
              <a:rPr lang="ru-RU" sz="4400" baseline="30000" dirty="0">
                <a:latin typeface="Monotype Corsiva" panose="03010101010201010101" pitchFamily="66" charset="0"/>
                <a:ea typeface="Calibri" panose="020F0502020204030204" pitchFamily="34" charset="0"/>
                <a:cs typeface="Times New Roman CYR" panose="02020603050405020304" pitchFamily="18" charset="0"/>
              </a:rPr>
              <a:t/>
            </a:r>
            <a:br>
              <a:rPr lang="ru-RU" sz="4400" baseline="30000" dirty="0">
                <a:latin typeface="Monotype Corsiva" panose="03010101010201010101" pitchFamily="66" charset="0"/>
                <a:ea typeface="Calibri" panose="020F0502020204030204" pitchFamily="34" charset="0"/>
                <a:cs typeface="Times New Roman CYR" panose="02020603050405020304" pitchFamily="18" charset="0"/>
              </a:rPr>
            </a:br>
            <a:r>
              <a:rPr lang="ru-RU" sz="4400" baseline="30000" dirty="0">
                <a:latin typeface="Monotype Corsiva" panose="03010101010201010101" pitchFamily="66" charset="0"/>
                <a:ea typeface="Calibri" panose="020F0502020204030204" pitchFamily="34" charset="0"/>
                <a:cs typeface="Times New Roman CYR" panose="02020603050405020304" pitchFamily="18" charset="0"/>
              </a:rPr>
              <a:t>Не только Герой, не только,</a:t>
            </a:r>
            <a:br>
              <a:rPr lang="ru-RU" sz="4400" baseline="30000" dirty="0">
                <a:latin typeface="Monotype Corsiva" panose="03010101010201010101" pitchFamily="66" charset="0"/>
                <a:ea typeface="Calibri" panose="020F0502020204030204" pitchFamily="34" charset="0"/>
                <a:cs typeface="Times New Roman CYR" panose="02020603050405020304" pitchFamily="18" charset="0"/>
              </a:rPr>
            </a:br>
            <a:r>
              <a:rPr lang="ru-RU" sz="4400" baseline="30000" dirty="0">
                <a:latin typeface="Monotype Corsiva" panose="03010101010201010101" pitchFamily="66" charset="0"/>
                <a:ea typeface="Calibri" panose="020F0502020204030204" pitchFamily="34" charset="0"/>
                <a:cs typeface="Times New Roman CYR" panose="02020603050405020304" pitchFamily="18" charset="0"/>
              </a:rPr>
              <a:t>Он Воин, Политик, Отец.</a:t>
            </a:r>
            <a:br>
              <a:rPr lang="ru-RU" sz="4400" baseline="30000" dirty="0">
                <a:latin typeface="Monotype Corsiva" panose="03010101010201010101" pitchFamily="66" charset="0"/>
                <a:ea typeface="Calibri" panose="020F0502020204030204" pitchFamily="34" charset="0"/>
                <a:cs typeface="Times New Roman CYR" panose="02020603050405020304" pitchFamily="18" charset="0"/>
              </a:rPr>
            </a:br>
            <a:r>
              <a:rPr lang="ru-RU" sz="4400" baseline="30000" dirty="0">
                <a:latin typeface="Monotype Corsiva" panose="03010101010201010101" pitchFamily="66" charset="0"/>
                <a:ea typeface="Calibri" panose="020F0502020204030204" pitchFamily="34" charset="0"/>
                <a:cs typeface="Times New Roman CYR" panose="02020603050405020304" pitchFamily="18" charset="0"/>
              </a:rPr>
              <a:t>Он мог найти Слово Правды</a:t>
            </a:r>
            <a:br>
              <a:rPr lang="ru-RU" sz="4400" baseline="30000" dirty="0">
                <a:latin typeface="Monotype Corsiva" panose="03010101010201010101" pitchFamily="66" charset="0"/>
                <a:ea typeface="Calibri" panose="020F0502020204030204" pitchFamily="34" charset="0"/>
                <a:cs typeface="Times New Roman CYR" panose="02020603050405020304" pitchFamily="18" charset="0"/>
              </a:rPr>
            </a:br>
            <a:r>
              <a:rPr lang="ru-RU" sz="4400" baseline="30000" dirty="0">
                <a:latin typeface="Monotype Corsiva" panose="03010101010201010101" pitchFamily="66" charset="0"/>
                <a:ea typeface="Calibri" panose="020F0502020204030204" pitchFamily="34" charset="0"/>
                <a:cs typeface="Times New Roman CYR" panose="02020603050405020304" pitchFamily="18" charset="0"/>
              </a:rPr>
              <a:t>Для сотен заблудших сердец.</a:t>
            </a:r>
            <a:br>
              <a:rPr lang="ru-RU" sz="4400" baseline="30000" dirty="0">
                <a:latin typeface="Monotype Corsiva" panose="03010101010201010101" pitchFamily="66" charset="0"/>
                <a:ea typeface="Calibri" panose="020F0502020204030204" pitchFamily="34" charset="0"/>
                <a:cs typeface="Times New Roman CYR" panose="02020603050405020304" pitchFamily="18" charset="0"/>
              </a:rPr>
            </a:br>
            <a:endParaRPr lang="ru-RU" sz="4400" dirty="0"/>
          </a:p>
        </p:txBody>
      </p:sp>
      <p:pic>
        <p:nvPicPr>
          <p:cNvPr id="4" name="Рисунок 3" descr="http://www.stihi.ru/pics/2016/05/08/1004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875" y="1890446"/>
            <a:ext cx="3808345" cy="4443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6361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4530" y="770562"/>
            <a:ext cx="7058346" cy="499324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Конституция ЧР была принята на всенародном референдуме 23 марта 2003 года. Инициатором подготовки и проведения референдума выступил первый Президент ЧР Ахмат-Хаджи Кадыров. Благодаря нашему первому президенту на многострадальной чеченской земле установились долгожданный мир и порядок. В самое трудное время для чеченского народа Ахмат-Хаджи принял единственно правильное решение. Он сумел остановить войну и заложил фундамент для стабильности и мира в Чеченской Республике. Сегодня можем наслаждаться прекрасным городом, наслаждаться жизнью, учиться и работать – это всецело заслуга Ахмата-Хаджи». 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 descr="H:\День знаний\Ахмат 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76" y="770562"/>
            <a:ext cx="4253500" cy="5383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793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9883" y="719192"/>
            <a:ext cx="9883739" cy="3750066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Время все дальше отдаляет нас от важнейшей исторической даты в судьбе чеченского народа – 23 марта 2003 года. Даты, которую, без преувеличения, можно считать переломным моментом в тяжелейшей для нашей республики ситуации. Этот день, когда на всенародном референдуме была принята Конституция Чеченской Республики и законы о выборах Президента и Парламента Чеченской Республики, оказался настоящим прорывом из глубочайшего политического и социально-экономического кризиса.</a:t>
            </a:r>
            <a:r>
              <a:rPr lang="ru-RU" sz="1800" b="1" dirty="0" smtClean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 descr="hello_html_cea201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865" y="3971400"/>
            <a:ext cx="3513762" cy="2761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096" y="3971401"/>
            <a:ext cx="3681526" cy="27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888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ay\AppData\Local\Microsoft\Windows\Temporary Internet Files\Content.Word\IMG_5330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8" r="2245" b="64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0652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643" y="770562"/>
            <a:ext cx="10655157" cy="540640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Конституцию принимал весь народ, поэтому нормы, которые содержатся в ней, имеют высшую силу. Ни один закон, ни одно распоряжение Правительства или Президента не могут действовать, если они противоречат нормам Конституции. 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 descr="http://www.bankgorodov.ru/coa/14692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2863" y="2518828"/>
            <a:ext cx="4238464" cy="365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ic.academic.ru/pictures/wiki/files/50/250px-flag_of_chechen_republic_since_2004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682" y="2518828"/>
            <a:ext cx="4374348" cy="348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548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ay\AppData\Local\Microsoft\Windows\Temporary Internet Files\Content.Word\IMG_5354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5" r="474" b="22245"/>
          <a:stretch/>
        </p:blipFill>
        <p:spPr bwMode="auto">
          <a:xfrm>
            <a:off x="1750621" y="575355"/>
            <a:ext cx="8682519" cy="559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5" descr="C:\Documents and Settings\Комп.2084E386F6C8444\Мои документы\Мои рисунки\Кленовый\9685c4858ff836cff3451286e46d3a7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140" y="270052"/>
            <a:ext cx="1628721" cy="163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Documents and Settings\Комп.2084E386F6C8444\Мои документы\Мои рисунки\Кленовый\9685c4858ff836cff3451286e46d3a7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6987"/>
            <a:ext cx="1628721" cy="163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435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546" y="482885"/>
            <a:ext cx="10633753" cy="385280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Как известно, в референдуме приняли участие 510 тысяч 125 человек. Для республики, находящейся на тот момент в сложной общественно-политической ситуации, когда еще властям невозможно было гарантировать общественную безопасность, это очень большая цифра, свидетельствующая об огромной подготовительной работе и о том, что наше общество уже было ориентировано на консолидацию вокруг идеи мира и созидания, что уже обозначился национальный лидер, способный повести за собой целый народ.</a:t>
            </a:r>
            <a:endParaRPr lang="ru-RU" sz="2000" b="1" dirty="0" smtClean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6" t="5379" r="4148" b="7515"/>
          <a:stretch/>
        </p:blipFill>
        <p:spPr bwMode="auto">
          <a:xfrm>
            <a:off x="4068565" y="3811311"/>
            <a:ext cx="3811713" cy="289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947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ay\AppData\Local\Microsoft\Windows\Temporary Internet Files\Content.Word\IMG_5359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" t="5031" r="15352" b="13745"/>
          <a:stretch/>
        </p:blipFill>
        <p:spPr bwMode="auto">
          <a:xfrm>
            <a:off x="2465796" y="965771"/>
            <a:ext cx="7376846" cy="541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5" descr="C:\Documents and Settings\Комп.2084E386F6C8444\Мои документы\Мои рисунки\Кленовый\9685c4858ff836cff3451286e46d3a7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722" y="444713"/>
            <a:ext cx="1628721" cy="163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Documents and Settings\Комп.2084E386F6C8444\Мои документы\Мои рисунки\Кленовый\9685c4858ff836cff3451286e46d3a7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37" y="4742309"/>
            <a:ext cx="1628721" cy="163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638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1934" y="441790"/>
            <a:ext cx="10531866" cy="5735174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23 марта 2003 года всем взрослым гражданам Чечни было предложено ответить на вопрос, согласны ли они жить по этим правилам. Такой опрос называется референдумом. Большинство опрошенных ответили на этот вопрос положительно и новая Конституция вступила в силу.</a:t>
            </a:r>
            <a:endParaRPr lang="ru-RU" sz="2000" dirty="0" smtClean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328" y="2547991"/>
            <a:ext cx="5226121" cy="419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9377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324</Words>
  <Application>Microsoft Office PowerPoint</Application>
  <PresentationFormat>Широкоэкранный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Monotype Corsiva</vt:lpstr>
      <vt:lpstr>Times New Roman</vt:lpstr>
      <vt:lpstr>Times New Roman CYR</vt:lpstr>
      <vt:lpstr>Тема Office</vt:lpstr>
      <vt:lpstr>День Конституции Чеченской Республики</vt:lpstr>
      <vt:lpstr>Презентация PowerPoint</vt:lpstr>
      <vt:lpstr> Время все дальше отдаляет нас от важнейшей исторической даты в судьбе чеченского народа – 23 марта 2003 года. Даты, которую, без преувеличения, можно считать переломным моментом в тяжелейшей для нашей республики ситуации. Этот день, когда на всенародном референдуме была принята Конституция Чеченской Республики и законы о выборах Президента и Парламента Чеченской Республики, оказался настоящим прорывом из глубочайшего политического и социально-экономического кризиса. 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</dc:creator>
  <cp:lastModifiedBy>ay</cp:lastModifiedBy>
  <cp:revision>6</cp:revision>
  <dcterms:created xsi:type="dcterms:W3CDTF">2018-03-21T13:51:05Z</dcterms:created>
  <dcterms:modified xsi:type="dcterms:W3CDTF">2018-03-21T15:34:41Z</dcterms:modified>
</cp:coreProperties>
</file>