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0" r:id="rId2"/>
    <p:sldId id="266" r:id="rId3"/>
    <p:sldId id="276" r:id="rId4"/>
    <p:sldId id="279" r:id="rId5"/>
    <p:sldId id="267" r:id="rId6"/>
    <p:sldId id="268" r:id="rId7"/>
    <p:sldId id="280" r:id="rId8"/>
    <p:sldId id="269" r:id="rId9"/>
    <p:sldId id="264" r:id="rId10"/>
    <p:sldId id="281" r:id="rId11"/>
    <p:sldId id="277" r:id="rId12"/>
    <p:sldId id="278" r:id="rId13"/>
    <p:sldId id="282" r:id="rId14"/>
    <p:sldId id="270" r:id="rId15"/>
    <p:sldId id="273" r:id="rId16"/>
    <p:sldId id="263" r:id="rId17"/>
    <p:sldId id="283" r:id="rId18"/>
    <p:sldId id="275" r:id="rId19"/>
    <p:sldId id="284" r:id="rId20"/>
    <p:sldId id="274" r:id="rId21"/>
    <p:sldId id="285" r:id="rId22"/>
    <p:sldId id="27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57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549C9-34B7-431D-912A-233888C540C5}" type="datetimeFigureOut">
              <a:rPr lang="ru-RU" smtClean="0"/>
              <a:t>07.05.2016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E4CE8-0C90-4D41-A535-CAFA51C84FB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E4CE8-0C90-4D41-A535-CAFA51C84FB6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E4CE8-0C90-4D41-A535-CAFA51C84FB6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C0B0B-80A5-4449-8F3F-16F1BE4F9C14}" type="datetimeFigureOut">
              <a:rPr lang="ru-RU" smtClean="0"/>
              <a:pPr/>
              <a:t>07.05.2016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D045-4A8B-4790-AA55-3884CC64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C0B0B-80A5-4449-8F3F-16F1BE4F9C14}" type="datetimeFigureOut">
              <a:rPr lang="ru-RU" smtClean="0"/>
              <a:pPr/>
              <a:t>07.05.2016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D045-4A8B-4790-AA55-3884CC64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C0B0B-80A5-4449-8F3F-16F1BE4F9C14}" type="datetimeFigureOut">
              <a:rPr lang="ru-RU" smtClean="0"/>
              <a:pPr/>
              <a:t>07.05.2016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D045-4A8B-4790-AA55-3884CC64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C0B0B-80A5-4449-8F3F-16F1BE4F9C14}" type="datetimeFigureOut">
              <a:rPr lang="ru-RU" smtClean="0"/>
              <a:pPr/>
              <a:t>07.05.2016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D045-4A8B-4790-AA55-3884CC64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C0B0B-80A5-4449-8F3F-16F1BE4F9C14}" type="datetimeFigureOut">
              <a:rPr lang="ru-RU" smtClean="0"/>
              <a:pPr/>
              <a:t>07.05.2016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D045-4A8B-4790-AA55-3884CC64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C0B0B-80A5-4449-8F3F-16F1BE4F9C14}" type="datetimeFigureOut">
              <a:rPr lang="ru-RU" smtClean="0"/>
              <a:pPr/>
              <a:t>07.05.2016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D045-4A8B-4790-AA55-3884CC64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C0B0B-80A5-4449-8F3F-16F1BE4F9C14}" type="datetimeFigureOut">
              <a:rPr lang="ru-RU" smtClean="0"/>
              <a:pPr/>
              <a:t>07.05.2016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D045-4A8B-4790-AA55-3884CC64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C0B0B-80A5-4449-8F3F-16F1BE4F9C14}" type="datetimeFigureOut">
              <a:rPr lang="ru-RU" smtClean="0"/>
              <a:pPr/>
              <a:t>07.05.2016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D045-4A8B-4790-AA55-3884CC64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C0B0B-80A5-4449-8F3F-16F1BE4F9C14}" type="datetimeFigureOut">
              <a:rPr lang="ru-RU" smtClean="0"/>
              <a:pPr/>
              <a:t>07.05.2016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D045-4A8B-4790-AA55-3884CC64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C0B0B-80A5-4449-8F3F-16F1BE4F9C14}" type="datetimeFigureOut">
              <a:rPr lang="ru-RU" smtClean="0"/>
              <a:pPr/>
              <a:t>07.05.2016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D045-4A8B-4790-AA55-3884CC64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C0B0B-80A5-4449-8F3F-16F1BE4F9C14}" type="datetimeFigureOut">
              <a:rPr lang="ru-RU" smtClean="0"/>
              <a:pPr/>
              <a:t>07.05.2016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D045-4A8B-4790-AA55-3884CC64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C0B0B-80A5-4449-8F3F-16F1BE4F9C14}" type="datetimeFigureOut">
              <a:rPr lang="ru-RU" smtClean="0"/>
              <a:pPr/>
              <a:t>07.05.2016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1D045-4A8B-4790-AA55-3884CC64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55;&#1054;&#1052;&#1053;&#1071;&#1058;%20&#1051;&#1070;&#1044;&#1048;%20%20&#1050;%209%20&#1052;&#1040;&#1071;\&#1044;&#1077;&#1085;&#1100;%20&#1055;&#1086;&#1073;&#1077;&#1076;&#1099;.wav" TargetMode="Externa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9.xml"/><Relationship Id="rId1" Type="http://schemas.openxmlformats.org/officeDocument/2006/relationships/video" Target="file:///C:\Documents%20and%20Settings\&#1040;&#1076;&#1084;&#1080;&#1085;&#1080;&#1089;&#1090;&#1088;&#1072;&#1090;&#1086;&#1088;\&#1052;&#1086;&#1080;%20&#1076;&#1086;&#1082;&#1091;&#1084;&#1077;&#1085;&#1090;&#1099;\1\pparade.avi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&#1052;&#1091;&#1079;&#1099;&#1082;&#1072;/&#1052;&#1080;&#1085;&#1091;&#1090;&#1072;%20&#1084;&#1086;&#1083;&#1095;&#1072;&#1085;&#1080;&#1103;.wav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H:\&#1055;&#1054;&#1052;&#1053;&#1071;&#1058;%20&#1051;&#1070;&#1044;&#1048;%20%20&#1050;%209%20&#1052;&#1040;&#1071;\&#1052;&#1080;&#1085;&#1091;&#1090;&#1072;%20&#1084;&#1086;&#1083;&#1095;&#1072;&#1085;&#1080;&#1103;.wav" TargetMode="External"/><Relationship Id="rId6" Type="http://schemas.openxmlformats.org/officeDocument/2006/relationships/image" Target="../media/image1.png"/><Relationship Id="rId5" Type="http://schemas.openxmlformats.org/officeDocument/2006/relationships/image" Target="../media/image24.jpeg"/><Relationship Id="rId4" Type="http://schemas.openxmlformats.org/officeDocument/2006/relationships/image" Target="../media/image2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gif"/><Relationship Id="rId5" Type="http://schemas.openxmlformats.org/officeDocument/2006/relationships/image" Target="../media/image32.gif"/><Relationship Id="rId10" Type="http://schemas.openxmlformats.org/officeDocument/2006/relationships/image" Target="../media/image37.png"/><Relationship Id="rId4" Type="http://schemas.openxmlformats.org/officeDocument/2006/relationships/image" Target="../media/image31.jpeg"/><Relationship Id="rId9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image" Target="../media/image40.jpeg"/><Relationship Id="rId7" Type="http://schemas.openxmlformats.org/officeDocument/2006/relationships/image" Target="../media/image44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55;&#1054;&#1052;&#1053;&#1071;&#1058;%20&#1051;&#1070;&#1044;&#1048;%20%20&#1050;%209%20&#1052;&#1040;&#1071;\&#1044;&#1077;&#1085;&#1100;%20&#1055;&#1086;&#1073;&#1077;&#1076;&#1099;.wav" TargetMode="External"/><Relationship Id="rId6" Type="http://schemas.openxmlformats.org/officeDocument/2006/relationships/image" Target="../media/image43.gif"/><Relationship Id="rId11" Type="http://schemas.openxmlformats.org/officeDocument/2006/relationships/image" Target="../media/image46.png"/><Relationship Id="rId5" Type="http://schemas.openxmlformats.org/officeDocument/2006/relationships/image" Target="../media/image42.gif"/><Relationship Id="rId10" Type="http://schemas.openxmlformats.org/officeDocument/2006/relationships/image" Target="../media/image32.gif"/><Relationship Id="rId4" Type="http://schemas.openxmlformats.org/officeDocument/2006/relationships/image" Target="../media/image41.gif"/><Relationship Id="rId9" Type="http://schemas.openxmlformats.org/officeDocument/2006/relationships/image" Target="../media/image4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" Type="http://schemas.openxmlformats.org/officeDocument/2006/relationships/audio" Target="file:///H:\&#1055;&#1054;&#1052;&#1053;&#1071;&#1058;%20&#1051;&#1070;&#1044;&#1048;%20%20&#1050;%209%20&#1052;&#1040;&#1071;\YU_Levitan_-_Vnimanie_govorit_moskva_(o_nachale_voynx)__.mp3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H:\&#1055;&#1054;&#1052;&#1053;&#1071;&#1058;%20&#1051;&#1070;&#1044;&#1048;%20%20&#1050;%209%20&#1052;&#1040;&#1071;\&#1057;&#1074;&#1103;&#1097;&#1077;&#1085;&#1085;&#1072;&#1103;%20&#1074;&#1086;&#1081;&#1085;&#1072;.mp3" TargetMode="External"/><Relationship Id="rId6" Type="http://schemas.openxmlformats.org/officeDocument/2006/relationships/image" Target="../media/image1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jpeg"/><Relationship Id="rId4" Type="http://schemas.openxmlformats.org/officeDocument/2006/relationships/hyperlink" Target="http://www.battlefield.ru/tanks/zis30/zis30_3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sz="7300" b="1" dirty="0" smtClean="0">
                <a:solidFill>
                  <a:srgbClr val="FFFF00"/>
                </a:solidFill>
              </a:rPr>
              <a:t>Классный час.</a:t>
            </a:r>
            <a:br>
              <a:rPr lang="ru-RU" sz="7300" b="1" dirty="0" smtClean="0">
                <a:solidFill>
                  <a:srgbClr val="FFFF00"/>
                </a:solidFill>
              </a:rPr>
            </a:br>
            <a:r>
              <a:rPr lang="ru-RU" sz="7300" b="1" dirty="0" smtClean="0">
                <a:solidFill>
                  <a:srgbClr val="FFFF00"/>
                </a:solidFill>
              </a:rPr>
              <a:t>« Помнят люди».</a:t>
            </a:r>
            <a:endParaRPr lang="ru-RU" sz="73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929066"/>
            <a:ext cx="8229600" cy="2643206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b="1" i="1" dirty="0" smtClean="0">
                <a:solidFill>
                  <a:srgbClr val="FFFF00"/>
                </a:solidFill>
                <a:latin typeface="Acquest Script" pitchFamily="2" charset="0"/>
              </a:rPr>
              <a:t>Выполнила учитель</a:t>
            </a:r>
          </a:p>
          <a:p>
            <a:pPr algn="r">
              <a:buNone/>
            </a:pPr>
            <a:r>
              <a:rPr lang="ru-RU" b="1" i="1" dirty="0" smtClean="0">
                <a:solidFill>
                  <a:srgbClr val="FFFF00"/>
                </a:solidFill>
                <a:latin typeface="Acquest Script" pitchFamily="2" charset="0"/>
              </a:rPr>
              <a:t> начальных классов</a:t>
            </a:r>
          </a:p>
          <a:p>
            <a:pPr algn="r">
              <a:buNone/>
            </a:pPr>
            <a:r>
              <a:rPr lang="ru-RU" b="1" i="1" dirty="0" smtClean="0">
                <a:solidFill>
                  <a:srgbClr val="FFFF00"/>
                </a:solidFill>
                <a:latin typeface="Acquest Script" pitchFamily="2" charset="0"/>
              </a:rPr>
              <a:t>БАЛАЕВА Х.В</a:t>
            </a:r>
            <a:r>
              <a:rPr lang="ru-RU" b="1" i="1" dirty="0" smtClean="0">
                <a:solidFill>
                  <a:srgbClr val="FFFF00"/>
                </a:solidFill>
                <a:latin typeface="Acquest Script" pitchFamily="2" charset="0"/>
              </a:rPr>
              <a:t>.</a:t>
            </a:r>
            <a:endParaRPr lang="ru-RU" b="1" i="1" dirty="0" smtClean="0">
              <a:solidFill>
                <a:srgbClr val="FFFF00"/>
              </a:solidFill>
              <a:latin typeface="Acquest Script" pitchFamily="2" charset="0"/>
            </a:endParaRPr>
          </a:p>
          <a:p>
            <a:pPr algn="r">
              <a:buNone/>
            </a:pPr>
            <a:endParaRPr lang="ru-RU" b="1" i="1" dirty="0" smtClean="0">
              <a:solidFill>
                <a:srgbClr val="FFFF00"/>
              </a:solidFill>
              <a:latin typeface="Acquest Script" pitchFamily="2" charset="0"/>
            </a:endParaRPr>
          </a:p>
          <a:p>
            <a:pPr algn="r">
              <a:buNone/>
            </a:pPr>
            <a:endParaRPr lang="ru-RU" b="1" i="1" dirty="0" smtClean="0">
              <a:solidFill>
                <a:srgbClr val="FFFF00"/>
              </a:solidFill>
              <a:latin typeface="Acquest Script" pitchFamily="2" charset="0"/>
            </a:endParaRPr>
          </a:p>
          <a:p>
            <a:pPr algn="r">
              <a:buNone/>
            </a:pPr>
            <a:endParaRPr lang="ru-RU" b="1" i="1" dirty="0" smtClean="0">
              <a:solidFill>
                <a:srgbClr val="FFFF00"/>
              </a:solidFill>
              <a:latin typeface="Acquest Script" pitchFamily="2" charset="0"/>
            </a:endParaRPr>
          </a:p>
          <a:p>
            <a:pPr algn="r">
              <a:buNone/>
            </a:pPr>
            <a:endParaRPr lang="ru-RU" b="1" i="1" dirty="0" smtClean="0">
              <a:solidFill>
                <a:srgbClr val="FFFF00"/>
              </a:solidFill>
              <a:latin typeface="Acquest Script" pitchFamily="2" charset="0"/>
            </a:endParaRPr>
          </a:p>
          <a:p>
            <a:pPr algn="r">
              <a:buNone/>
            </a:pPr>
            <a:endParaRPr lang="ru-RU" b="1" i="1" dirty="0" smtClean="0">
              <a:solidFill>
                <a:srgbClr val="FFFF00"/>
              </a:solidFill>
              <a:latin typeface="Acquest Script" pitchFamily="2" charset="0"/>
            </a:endParaRPr>
          </a:p>
          <a:p>
            <a:pPr algn="r">
              <a:buNone/>
            </a:pPr>
            <a:endParaRPr lang="ru-RU" b="1" i="1" dirty="0" smtClean="0">
              <a:solidFill>
                <a:srgbClr val="FFFF00"/>
              </a:solidFill>
              <a:latin typeface="Acquest Script" pitchFamily="2" charset="0"/>
            </a:endParaRPr>
          </a:p>
          <a:p>
            <a:pPr algn="r">
              <a:buNone/>
            </a:pPr>
            <a:endParaRPr lang="ru-RU" b="1" i="1" dirty="0" smtClean="0">
              <a:solidFill>
                <a:srgbClr val="FFFF00"/>
              </a:solidFill>
              <a:latin typeface="Acquest Script" pitchFamily="2" charset="0"/>
            </a:endParaRPr>
          </a:p>
          <a:p>
            <a:pPr algn="r">
              <a:buNone/>
            </a:pPr>
            <a:endParaRPr lang="ru-RU" b="1" i="1" dirty="0" smtClean="0">
              <a:solidFill>
                <a:srgbClr val="FFFF00"/>
              </a:solidFill>
              <a:latin typeface="Acquest Script" pitchFamily="2" charset="0"/>
            </a:endParaRPr>
          </a:p>
          <a:p>
            <a:pPr algn="r">
              <a:buNone/>
            </a:pPr>
            <a:endParaRPr lang="ru-RU" b="1" i="1" dirty="0" smtClean="0">
              <a:solidFill>
                <a:srgbClr val="FFFF00"/>
              </a:solidFill>
              <a:latin typeface="Acquest Script" pitchFamily="2" charset="0"/>
            </a:endParaRPr>
          </a:p>
          <a:p>
            <a:pPr algn="r">
              <a:buNone/>
            </a:pPr>
            <a:endParaRPr lang="ru-RU" b="1" i="1" dirty="0" smtClean="0">
              <a:solidFill>
                <a:srgbClr val="FFFF00"/>
              </a:solidFill>
              <a:latin typeface="Acquest Script" pitchFamily="2" charset="0"/>
            </a:endParaRPr>
          </a:p>
          <a:p>
            <a:pPr algn="r">
              <a:buNone/>
            </a:pPr>
            <a:endParaRPr lang="ru-RU" b="1" i="1" dirty="0" smtClean="0">
              <a:solidFill>
                <a:srgbClr val="FFFF00"/>
              </a:solidFill>
              <a:latin typeface="Acquest Script" pitchFamily="2" charset="0"/>
            </a:endParaRPr>
          </a:p>
          <a:p>
            <a:pPr algn="r">
              <a:buNone/>
            </a:pPr>
            <a:endParaRPr lang="ru-RU" b="1" i="1" dirty="0" smtClean="0">
              <a:solidFill>
                <a:srgbClr val="FFFF00"/>
              </a:solidFill>
              <a:latin typeface="Acquest Script" pitchFamily="2" charset="0"/>
            </a:endParaRPr>
          </a:p>
          <a:p>
            <a:pPr algn="r">
              <a:buNone/>
            </a:pPr>
            <a:endParaRPr lang="ru-RU" b="1" i="1" dirty="0" smtClean="0">
              <a:solidFill>
                <a:srgbClr val="FFFF00"/>
              </a:solidFill>
              <a:latin typeface="Acquest Script" pitchFamily="2" charset="0"/>
            </a:endParaRPr>
          </a:p>
          <a:p>
            <a:pPr algn="r">
              <a:buNone/>
            </a:pPr>
            <a:endParaRPr lang="ru-RU" b="1" i="1" dirty="0" smtClean="0">
              <a:solidFill>
                <a:srgbClr val="FFFF00"/>
              </a:solidFill>
              <a:latin typeface="Acquest Script" pitchFamily="2" charset="0"/>
            </a:endParaRPr>
          </a:p>
          <a:p>
            <a:pPr algn="r">
              <a:buNone/>
            </a:pPr>
            <a:endParaRPr lang="ru-RU" b="1" i="1" dirty="0" smtClean="0">
              <a:solidFill>
                <a:srgbClr val="FFFF00"/>
              </a:solidFill>
              <a:latin typeface="Acquest Script" pitchFamily="2" charset="0"/>
            </a:endParaRPr>
          </a:p>
          <a:p>
            <a:pPr algn="r">
              <a:buNone/>
            </a:pPr>
            <a:endParaRPr lang="ru-RU" b="1" i="1" dirty="0" smtClean="0">
              <a:solidFill>
                <a:srgbClr val="FFFF00"/>
              </a:solidFill>
              <a:latin typeface="Acquest Script" pitchFamily="2" charset="0"/>
            </a:endParaRPr>
          </a:p>
          <a:p>
            <a:pPr algn="r">
              <a:buNone/>
            </a:pPr>
            <a:endParaRPr lang="ru-RU" b="1" i="1" dirty="0" smtClean="0">
              <a:solidFill>
                <a:srgbClr val="FFFF00"/>
              </a:solidFill>
              <a:latin typeface="Acquest Script" pitchFamily="2" charset="0"/>
            </a:endParaRPr>
          </a:p>
          <a:p>
            <a:pPr algn="r">
              <a:buNone/>
            </a:pPr>
            <a:endParaRPr lang="ru-RU" b="1" i="1" dirty="0" smtClean="0">
              <a:solidFill>
                <a:srgbClr val="FFFF00"/>
              </a:solidFill>
              <a:latin typeface="Acquest Script" pitchFamily="2" charset="0"/>
            </a:endParaRPr>
          </a:p>
          <a:p>
            <a:pPr algn="r">
              <a:buNone/>
            </a:pPr>
            <a:endParaRPr lang="ru-RU" b="1" i="1" dirty="0" smtClean="0">
              <a:solidFill>
                <a:srgbClr val="FFFF00"/>
              </a:solidFill>
              <a:latin typeface="Acquest Script" pitchFamily="2" charset="0"/>
            </a:endParaRPr>
          </a:p>
          <a:p>
            <a:pPr algn="r">
              <a:buNone/>
            </a:pPr>
            <a:endParaRPr lang="ru-RU" b="1" i="1" dirty="0" smtClean="0">
              <a:solidFill>
                <a:srgbClr val="FFFF00"/>
              </a:solidFill>
              <a:latin typeface="Acquest Script" pitchFamily="2" charset="0"/>
            </a:endParaRPr>
          </a:p>
          <a:p>
            <a:pPr algn="r">
              <a:buNone/>
            </a:pPr>
            <a:endParaRPr lang="ru-RU" b="1" i="1" dirty="0" smtClean="0">
              <a:solidFill>
                <a:srgbClr val="FFFF00"/>
              </a:solidFill>
              <a:latin typeface="Acquest Script" pitchFamily="2" charset="0"/>
            </a:endParaRPr>
          </a:p>
          <a:p>
            <a:pPr algn="r">
              <a:buNone/>
            </a:pPr>
            <a:endParaRPr lang="ru-RU" b="1" i="1" dirty="0" smtClean="0">
              <a:solidFill>
                <a:srgbClr val="FFFF00"/>
              </a:solidFill>
              <a:latin typeface="Acquest Script" pitchFamily="2" charset="0"/>
            </a:endParaRPr>
          </a:p>
          <a:p>
            <a:pPr algn="r">
              <a:buNone/>
            </a:pPr>
            <a:endParaRPr lang="ru-RU" b="1" i="1" dirty="0" smtClean="0">
              <a:solidFill>
                <a:srgbClr val="FFFF00"/>
              </a:solidFill>
              <a:latin typeface="Acquest Script" pitchFamily="2" charset="0"/>
            </a:endParaRPr>
          </a:p>
          <a:p>
            <a:pPr algn="r">
              <a:buNone/>
            </a:pPr>
            <a:endParaRPr lang="ru-RU" b="1" i="1" dirty="0" smtClean="0">
              <a:solidFill>
                <a:srgbClr val="FFFF00"/>
              </a:solidFill>
              <a:latin typeface="Acquest Script" pitchFamily="2" charset="0"/>
            </a:endParaRPr>
          </a:p>
          <a:p>
            <a:pPr algn="r">
              <a:buNone/>
            </a:pPr>
            <a:endParaRPr lang="ru-RU" b="1" i="1" dirty="0" smtClean="0">
              <a:solidFill>
                <a:srgbClr val="FFFF00"/>
              </a:solidFill>
              <a:latin typeface="Acquest Script" pitchFamily="2" charset="0"/>
            </a:endParaRPr>
          </a:p>
          <a:p>
            <a:pPr algn="r">
              <a:buNone/>
            </a:pPr>
            <a:endParaRPr lang="ru-RU" b="1" i="1" dirty="0" smtClean="0">
              <a:solidFill>
                <a:srgbClr val="FFFF00"/>
              </a:solidFill>
              <a:latin typeface="Acquest Script" pitchFamily="2" charset="0"/>
            </a:endParaRPr>
          </a:p>
          <a:p>
            <a:pPr algn="r">
              <a:buNone/>
            </a:pPr>
            <a:endParaRPr lang="ru-RU" b="1" i="1" dirty="0" smtClean="0">
              <a:solidFill>
                <a:srgbClr val="FFFF00"/>
              </a:solidFill>
              <a:latin typeface="Acquest Script" pitchFamily="2" charset="0"/>
            </a:endParaRPr>
          </a:p>
          <a:p>
            <a:pPr algn="r">
              <a:buNone/>
            </a:pPr>
            <a:endParaRPr lang="ru-RU" b="1" i="1" dirty="0" smtClean="0">
              <a:solidFill>
                <a:srgbClr val="FFFF00"/>
              </a:solidFill>
              <a:latin typeface="Acquest Script" pitchFamily="2" charset="0"/>
            </a:endParaRPr>
          </a:p>
          <a:p>
            <a:pPr algn="r">
              <a:buNone/>
            </a:pPr>
            <a:endParaRPr lang="ru-RU" b="1" i="1" dirty="0" smtClean="0">
              <a:solidFill>
                <a:srgbClr val="FFFF00"/>
              </a:solidFill>
              <a:latin typeface="Acquest Script" pitchFamily="2" charset="0"/>
            </a:endParaRPr>
          </a:p>
          <a:p>
            <a:pPr algn="r">
              <a:buNone/>
            </a:pPr>
            <a:endParaRPr lang="ru-RU" b="1" i="1" dirty="0" smtClean="0">
              <a:solidFill>
                <a:srgbClr val="FFFF00"/>
              </a:solidFill>
              <a:latin typeface="Acquest Script" pitchFamily="2" charset="0"/>
            </a:endParaRPr>
          </a:p>
          <a:p>
            <a:pPr algn="r">
              <a:buNone/>
            </a:pPr>
            <a:endParaRPr lang="ru-RU" b="1" i="1" dirty="0" smtClean="0">
              <a:solidFill>
                <a:srgbClr val="FFFF00"/>
              </a:solidFill>
              <a:latin typeface="Acquest Script" pitchFamily="2" charset="0"/>
            </a:endParaRPr>
          </a:p>
          <a:p>
            <a:pPr algn="r">
              <a:buNone/>
            </a:pPr>
            <a:endParaRPr lang="ru-RU" b="1" i="1" dirty="0" smtClean="0">
              <a:solidFill>
                <a:srgbClr val="FFFF00"/>
              </a:solidFill>
              <a:latin typeface="Acquest Script" pitchFamily="2" charset="0"/>
            </a:endParaRPr>
          </a:p>
          <a:p>
            <a:pPr algn="r">
              <a:buNone/>
            </a:pPr>
            <a:endParaRPr lang="ru-RU" b="1" i="1" dirty="0" smtClean="0">
              <a:solidFill>
                <a:srgbClr val="FFFF00"/>
              </a:solidFill>
              <a:latin typeface="Acquest Script" pitchFamily="2" charset="0"/>
            </a:endParaRPr>
          </a:p>
          <a:p>
            <a:pPr algn="r">
              <a:buNone/>
            </a:pPr>
            <a:endParaRPr lang="ru-RU" b="1" i="1" dirty="0" smtClean="0">
              <a:solidFill>
                <a:srgbClr val="FFFF00"/>
              </a:solidFill>
              <a:latin typeface="Acquest Script" pitchFamily="2" charset="0"/>
            </a:endParaRPr>
          </a:p>
          <a:p>
            <a:pPr algn="r">
              <a:buNone/>
            </a:pPr>
            <a:endParaRPr lang="ru-RU" b="1" i="1" dirty="0" smtClean="0">
              <a:solidFill>
                <a:srgbClr val="FFFF00"/>
              </a:solidFill>
              <a:latin typeface="Acquest 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496944" cy="6264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075240" cy="1417638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800" dirty="0" smtClean="0">
                <a:solidFill>
                  <a:srgbClr val="FFFF00"/>
                </a:solidFill>
              </a:rPr>
              <a:t>Сокрушая железо и камень                                      Он  прошел через пламя и воду,</a:t>
            </a:r>
            <a:br>
              <a:rPr lang="ru-RU" sz="1800" dirty="0" smtClean="0">
                <a:solidFill>
                  <a:srgbClr val="FFFF00"/>
                </a:solidFill>
              </a:rPr>
            </a:br>
            <a:r>
              <a:rPr lang="ru-RU" sz="1800" dirty="0" smtClean="0">
                <a:solidFill>
                  <a:srgbClr val="FFFF00"/>
                </a:solidFill>
              </a:rPr>
              <a:t>Он врага беспощадно громил!                                 Он с пути не свернул своего.</a:t>
            </a:r>
            <a:br>
              <a:rPr lang="ru-RU" sz="1800" dirty="0" smtClean="0">
                <a:solidFill>
                  <a:srgbClr val="FFFF00"/>
                </a:solidFill>
              </a:rPr>
            </a:br>
            <a:r>
              <a:rPr lang="ru-RU" sz="1800" dirty="0" smtClean="0">
                <a:solidFill>
                  <a:srgbClr val="FFFF00"/>
                </a:solidFill>
              </a:rPr>
              <a:t>Над Германией победное знамя ,                            Слава, слава народу – герою!</a:t>
            </a:r>
            <a:br>
              <a:rPr lang="ru-RU" sz="1800" dirty="0" smtClean="0">
                <a:solidFill>
                  <a:srgbClr val="FFFF00"/>
                </a:solidFill>
              </a:rPr>
            </a:br>
            <a:r>
              <a:rPr lang="ru-RU" sz="1800" dirty="0" smtClean="0">
                <a:solidFill>
                  <a:srgbClr val="FFFF00"/>
                </a:solidFill>
              </a:rPr>
              <a:t>Знамя правды своей водрузил!                                Слава армии славной его!</a:t>
            </a:r>
            <a:endParaRPr lang="ru-RU" sz="1800" dirty="0">
              <a:solidFill>
                <a:srgbClr val="FFFF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463019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412776"/>
            <a:ext cx="4040188" cy="5445224"/>
          </a:xfrm>
          <a:prstGeom prst="rect">
            <a:avLst/>
          </a:prstGeom>
          <a:noFill/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463019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print"/>
          <a:srcRect l="30816" t="11458" r="30410" b="12511"/>
          <a:stretch>
            <a:fillRect/>
          </a:stretch>
        </p:blipFill>
        <p:spPr bwMode="auto">
          <a:xfrm>
            <a:off x="4644008" y="1916832"/>
            <a:ext cx="4104456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9 мая 1945 года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7" name="День Победы.wav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8715404" y="142852"/>
            <a:ext cx="266700" cy="266700"/>
          </a:xfrm>
          <a:prstGeom prst="rect">
            <a:avLst/>
          </a:prstGeom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285860"/>
            <a:ext cx="7858180" cy="543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20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4392488" cy="61926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60648"/>
            <a:ext cx="4176464" cy="6216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800600"/>
            <a:ext cx="3744416" cy="5667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i="1" dirty="0" smtClean="0">
                <a:solidFill>
                  <a:srgbClr val="FF0000"/>
                </a:solidFill>
              </a:rPr>
              <a:t> ПАРАД ПОБЕДЫ</a:t>
            </a:r>
          </a:p>
        </p:txBody>
      </p:sp>
      <p:pic>
        <p:nvPicPr>
          <p:cNvPr id="64516" name="pparade.avi">
            <a:hlinkClick r:id="" action="ppaction://media"/>
          </p:cNvPr>
          <p:cNvPicPr>
            <a:picLocks noGrp="1" noRot="1" noChangeAspect="1" noChangeArrowheads="1"/>
          </p:cNvPicPr>
          <p:nvPr>
            <p:ph type="pic" idx="1"/>
            <a:videoFile r:link="rId1"/>
          </p:nvPr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>
          <a:xfrm>
            <a:off x="4355976" y="267289"/>
            <a:ext cx="4536504" cy="2916324"/>
          </a:xfrm>
          <a:noFill/>
          <a:ln w="28575">
            <a:solidFill>
              <a:srgbClr val="003366"/>
            </a:solidFill>
          </a:ln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0" y="5367338"/>
            <a:ext cx="7278688" cy="115800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2000" b="1" dirty="0" smtClean="0">
                <a:solidFill>
                  <a:srgbClr val="FFFF00"/>
                </a:solidFill>
              </a:rPr>
              <a:t>Вражеские знамена у стен Кремля</a:t>
            </a:r>
            <a:r>
              <a:rPr lang="ru-RU" b="1" dirty="0" smtClean="0">
                <a:solidFill>
                  <a:srgbClr val="FFFF00"/>
                </a:solidFill>
              </a:rPr>
              <a:t>.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64518" name="Picture 6" descr="Scan10504"/>
          <p:cNvPicPr>
            <a:picLocks noChangeAspect="1" noChangeArrowheads="1"/>
          </p:cNvPicPr>
          <p:nvPr/>
        </p:nvPicPr>
        <p:blipFill>
          <a:blip r:embed="rId5" cstate="email">
            <a:lum contrast="30000"/>
            <a:grayscl/>
          </a:blip>
          <a:srcRect/>
          <a:stretch>
            <a:fillRect/>
          </a:stretch>
        </p:blipFill>
        <p:spPr bwMode="auto">
          <a:xfrm>
            <a:off x="179512" y="404664"/>
            <a:ext cx="2808312" cy="3888432"/>
          </a:xfrm>
          <a:prstGeom prst="rect">
            <a:avLst/>
          </a:prstGeom>
          <a:noFill/>
          <a:ln w="28575">
            <a:solidFill>
              <a:srgbClr val="003366"/>
            </a:solidFill>
            <a:miter lim="800000"/>
            <a:headEnd/>
            <a:tailEnd/>
          </a:ln>
        </p:spPr>
      </p:pic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0" y="5373217"/>
            <a:ext cx="52920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24 июня 1945 года</a:t>
            </a:r>
          </a:p>
        </p:txBody>
      </p:sp>
      <p:pic>
        <p:nvPicPr>
          <p:cNvPr id="64519" name="Picture 7" descr="Scan1049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83968" y="3408224"/>
            <a:ext cx="4644132" cy="3117119"/>
          </a:xfrm>
          <a:prstGeom prst="rect">
            <a:avLst/>
          </a:prstGeom>
          <a:noFill/>
          <a:ln w="28575">
            <a:solidFill>
              <a:srgbClr val="003366"/>
            </a:solidFill>
            <a:miter lim="800000"/>
            <a:headEnd/>
            <a:tailEnd/>
          </a:ln>
        </p:spPr>
      </p:pic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-108520" y="5589240"/>
            <a:ext cx="820871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4516"/>
                </p:tgtEl>
              </p:cMediaNode>
            </p:video>
          </p:childTnLst>
        </p:cTn>
      </p:par>
    </p:tnLst>
    <p:bldLst>
      <p:bldP spid="64514" grpId="0"/>
      <p:bldP spid="64520" grpId="0"/>
      <p:bldP spid="645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2565400"/>
            <a:ext cx="80010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i="1">
                <a:solidFill>
                  <a:srgbClr val="FF0000"/>
                </a:solidFill>
              </a:rPr>
              <a:t>Минута молчания</a:t>
            </a:r>
          </a:p>
        </p:txBody>
      </p:sp>
      <p:sp>
        <p:nvSpPr>
          <p:cNvPr id="34826" name="AutoShape 10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7596188" y="5300663"/>
            <a:ext cx="1008062" cy="8636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6"/>
                </a:solidFill>
              </a:rPr>
              <a:t>Война не обошла ни одну семью.  Поднимите  руки  те , у кого кто-либо из родных воевал на войне  .Почтим  их память !</a:t>
            </a:r>
            <a:endParaRPr lang="ru-RU" sz="2400" dirty="0">
              <a:solidFill>
                <a:schemeClr val="accent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endParaRPr lang="ru-RU" sz="3600" i="1" dirty="0" smtClean="0">
              <a:solidFill>
                <a:srgbClr val="FFC000"/>
              </a:solidFill>
            </a:endParaRPr>
          </a:p>
          <a:p>
            <a:pPr>
              <a:buNone/>
            </a:pPr>
            <a:endParaRPr lang="ru-RU" sz="3600" i="1" dirty="0">
              <a:solidFill>
                <a:srgbClr val="FFC000"/>
              </a:solidFill>
            </a:endParaRPr>
          </a:p>
          <a:p>
            <a:pPr>
              <a:buNone/>
            </a:pPr>
            <a:r>
              <a:rPr lang="ru-RU" sz="5000" i="1" dirty="0" smtClean="0">
                <a:solidFill>
                  <a:srgbClr val="FFC000"/>
                </a:solidFill>
              </a:rPr>
              <a:t>Помните, через года,</a:t>
            </a:r>
          </a:p>
          <a:p>
            <a:pPr>
              <a:buNone/>
            </a:pPr>
            <a:r>
              <a:rPr lang="ru-RU" sz="5000" i="1" dirty="0" smtClean="0">
                <a:solidFill>
                  <a:srgbClr val="FFC000"/>
                </a:solidFill>
              </a:rPr>
              <a:t>Через века помните</a:t>
            </a:r>
          </a:p>
          <a:p>
            <a:pPr>
              <a:buNone/>
            </a:pPr>
            <a:r>
              <a:rPr lang="ru-RU" sz="5000" i="1" dirty="0" smtClean="0">
                <a:solidFill>
                  <a:srgbClr val="FFC000"/>
                </a:solidFill>
              </a:rPr>
              <a:t>О тех, кто уже не придёт никогда</a:t>
            </a:r>
            <a:r>
              <a:rPr lang="ru-RU" sz="5000" dirty="0" smtClean="0">
                <a:solidFill>
                  <a:srgbClr val="FFFF00"/>
                </a:solidFill>
              </a:rPr>
              <a:t>…</a:t>
            </a:r>
          </a:p>
          <a:p>
            <a:pPr>
              <a:buNone/>
            </a:pPr>
            <a:r>
              <a:rPr lang="ru-RU" sz="5000" i="1" dirty="0" smtClean="0">
                <a:solidFill>
                  <a:srgbClr val="FFFF00"/>
                </a:solidFill>
              </a:rPr>
              <a:t>Пожалуйста ,помните.</a:t>
            </a:r>
          </a:p>
          <a:p>
            <a:pPr>
              <a:buNone/>
            </a:pPr>
            <a:r>
              <a:rPr lang="ru-RU" sz="5000" i="1" dirty="0" smtClean="0">
                <a:solidFill>
                  <a:srgbClr val="FFFF00"/>
                </a:solidFill>
              </a:rPr>
              <a:t>Не плачьте , в горле сдержите стоны,</a:t>
            </a:r>
          </a:p>
          <a:p>
            <a:pPr>
              <a:buNone/>
            </a:pPr>
            <a:r>
              <a:rPr lang="ru-RU" sz="5000" i="1" dirty="0" smtClean="0">
                <a:solidFill>
                  <a:srgbClr val="FFFF00"/>
                </a:solidFill>
              </a:rPr>
              <a:t>Горькие стоны!</a:t>
            </a:r>
          </a:p>
          <a:p>
            <a:pPr>
              <a:buNone/>
            </a:pPr>
            <a:r>
              <a:rPr lang="ru-RU" sz="5000" i="1" dirty="0" smtClean="0">
                <a:solidFill>
                  <a:srgbClr val="FFFF00"/>
                </a:solidFill>
              </a:rPr>
              <a:t>Памяти павших будьте достойны,</a:t>
            </a:r>
          </a:p>
          <a:p>
            <a:pPr>
              <a:buNone/>
            </a:pPr>
            <a:r>
              <a:rPr lang="ru-RU" sz="5000" i="1" dirty="0" smtClean="0">
                <a:solidFill>
                  <a:srgbClr val="FFFF00"/>
                </a:solidFill>
              </a:rPr>
              <a:t>Вечно достойны!</a:t>
            </a:r>
            <a:endParaRPr lang="ru-RU" sz="5000" i="1" dirty="0">
              <a:solidFill>
                <a:srgbClr val="FFFF0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endParaRPr lang="ru-RU"/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4067944" y="1196752"/>
            <a:ext cx="4824536" cy="5112568"/>
            <a:chOff x="4241" y="1933"/>
            <a:chExt cx="1116" cy="1287"/>
          </a:xfrm>
        </p:grpSpPr>
        <p:pic>
          <p:nvPicPr>
            <p:cNvPr id="5" name="Picture 10" descr="вечный огонь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41" y="2024"/>
              <a:ext cx="1116" cy="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AG00355_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85" y="1933"/>
              <a:ext cx="427" cy="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9" descr="вечный огонь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41" y="2659"/>
              <a:ext cx="1116" cy="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Минута молчания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285720" y="214290"/>
            <a:ext cx="266700" cy="26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744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81000"/>
            <a:ext cx="4248472" cy="6096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81000"/>
            <a:ext cx="4248472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25"/>
            <a:ext cx="9144000" cy="69056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4320480" cy="56886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76672"/>
            <a:ext cx="4248472" cy="5688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2" name="AutoShape 16"/>
          <p:cNvSpPr>
            <a:spLocks noChangeArrowheads="1"/>
          </p:cNvSpPr>
          <p:nvPr/>
        </p:nvSpPr>
        <p:spPr bwMode="auto">
          <a:xfrm>
            <a:off x="1476375" y="6165850"/>
            <a:ext cx="6121400" cy="504825"/>
          </a:xfrm>
          <a:prstGeom prst="wave">
            <a:avLst>
              <a:gd name="adj1" fmla="val 20644"/>
              <a:gd name="adj2" fmla="val 0"/>
            </a:avLst>
          </a:prstGeom>
          <a:solidFill>
            <a:srgbClr val="29292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71" name="AutoShape 15"/>
          <p:cNvSpPr>
            <a:spLocks noChangeArrowheads="1"/>
          </p:cNvSpPr>
          <p:nvPr/>
        </p:nvSpPr>
        <p:spPr bwMode="auto">
          <a:xfrm>
            <a:off x="1476375" y="5876925"/>
            <a:ext cx="6121400" cy="504825"/>
          </a:xfrm>
          <a:prstGeom prst="wave">
            <a:avLst>
              <a:gd name="adj1" fmla="val 20644"/>
              <a:gd name="adj2" fmla="val 0"/>
            </a:avLst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70" name="AutoShape 14"/>
          <p:cNvSpPr>
            <a:spLocks noChangeArrowheads="1"/>
          </p:cNvSpPr>
          <p:nvPr/>
        </p:nvSpPr>
        <p:spPr bwMode="auto">
          <a:xfrm>
            <a:off x="1476375" y="5589588"/>
            <a:ext cx="6121400" cy="504825"/>
          </a:xfrm>
          <a:prstGeom prst="wave">
            <a:avLst>
              <a:gd name="adj1" fmla="val 20644"/>
              <a:gd name="adj2" fmla="val 0"/>
            </a:avLst>
          </a:prstGeom>
          <a:solidFill>
            <a:srgbClr val="29292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9" name="AutoShape 13"/>
          <p:cNvSpPr>
            <a:spLocks noChangeArrowheads="1"/>
          </p:cNvSpPr>
          <p:nvPr/>
        </p:nvSpPr>
        <p:spPr bwMode="auto">
          <a:xfrm>
            <a:off x="1476375" y="5300663"/>
            <a:ext cx="6121400" cy="504825"/>
          </a:xfrm>
          <a:prstGeom prst="wave">
            <a:avLst>
              <a:gd name="adj1" fmla="val 20644"/>
              <a:gd name="adj2" fmla="val 0"/>
            </a:avLst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8" name="AutoShape 12"/>
          <p:cNvSpPr>
            <a:spLocks noChangeArrowheads="1"/>
          </p:cNvSpPr>
          <p:nvPr/>
        </p:nvSpPr>
        <p:spPr bwMode="auto">
          <a:xfrm>
            <a:off x="1476375" y="5013325"/>
            <a:ext cx="6121400" cy="504825"/>
          </a:xfrm>
          <a:prstGeom prst="wave">
            <a:avLst>
              <a:gd name="adj1" fmla="val 20644"/>
              <a:gd name="adj2" fmla="val 0"/>
            </a:avLst>
          </a:prstGeom>
          <a:solidFill>
            <a:srgbClr val="292929">
              <a:alpha val="98822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5" name="AutoShape 9"/>
          <p:cNvSpPr>
            <a:spLocks noChangeArrowheads="1"/>
          </p:cNvSpPr>
          <p:nvPr/>
        </p:nvSpPr>
        <p:spPr bwMode="auto">
          <a:xfrm>
            <a:off x="2268538" y="549275"/>
            <a:ext cx="4537075" cy="3671888"/>
          </a:xfrm>
          <a:prstGeom prst="star5">
            <a:avLst/>
          </a:prstGeom>
          <a:solidFill>
            <a:srgbClr val="FF0066"/>
          </a:solidFill>
          <a:ln w="1778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71550" y="4652963"/>
            <a:ext cx="6872288" cy="1752600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  <a:p>
            <a:pPr eaLnBrk="1" hangingPunct="1">
              <a:defRPr/>
            </a:pPr>
            <a:r>
              <a:rPr lang="ru-RU" sz="6000" b="1" i="1" smtClean="0">
                <a:solidFill>
                  <a:srgbClr val="FF0000"/>
                </a:solidFill>
              </a:rPr>
              <a:t>1941 - 1945</a:t>
            </a:r>
          </a:p>
        </p:txBody>
      </p:sp>
      <p:sp>
        <p:nvSpPr>
          <p:cNvPr id="19463" name="WordArt 7"/>
          <p:cNvSpPr>
            <a:spLocks noChangeArrowheads="1" noChangeShapeType="1" noTextEdit="1"/>
          </p:cNvSpPr>
          <p:nvPr/>
        </p:nvSpPr>
        <p:spPr bwMode="auto">
          <a:xfrm>
            <a:off x="323850" y="836613"/>
            <a:ext cx="8569325" cy="410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spc="-18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latin typeface="Bookman Old Style"/>
              </a:rPr>
              <a:t>ВЕЛИКАЯ</a:t>
            </a:r>
          </a:p>
          <a:p>
            <a:r>
              <a:rPr lang="ru-RU" sz="3600" b="1" kern="10" spc="-18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latin typeface="Bookman Old Style"/>
              </a:rPr>
              <a:t>ОТЕЧЕСТВЕННАЯ</a:t>
            </a:r>
          </a:p>
          <a:p>
            <a:r>
              <a:rPr lang="ru-RU" sz="3600" b="1" kern="10" spc="-18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latin typeface="Bookman Old Style"/>
              </a:rPr>
              <a:t>ВОЙНА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0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2" grpId="0" animBg="1"/>
      <p:bldP spid="19471" grpId="0" animBg="1"/>
      <p:bldP spid="19470" grpId="0" animBg="1"/>
      <p:bldP spid="19469" grpId="0" animBg="1"/>
      <p:bldP spid="19468" grpId="0" animBg="1"/>
      <p:bldP spid="19465" grpId="0" animBg="1"/>
      <p:bldP spid="19461" grpId="0" build="p"/>
      <p:bldP spid="19461" grpId="1" build="p"/>
      <p:bldP spid="1946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PC_IMG_62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260350"/>
            <a:ext cx="4392613" cy="2930525"/>
          </a:xfrm>
          <a:prstGeom prst="rect">
            <a:avLst/>
          </a:prstGeom>
          <a:noFill/>
        </p:spPr>
      </p:pic>
      <p:pic>
        <p:nvPicPr>
          <p:cNvPr id="84995" name="Picture 3" descr="PC_IMG_611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425" y="2924175"/>
            <a:ext cx="2546350" cy="3817938"/>
          </a:xfrm>
          <a:prstGeom prst="rect">
            <a:avLst/>
          </a:prstGeom>
          <a:noFill/>
        </p:spPr>
      </p:pic>
      <p:pic>
        <p:nvPicPr>
          <p:cNvPr id="84996" name="Picture 4" descr="4323937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31913" y="3068638"/>
            <a:ext cx="2293937" cy="3455987"/>
          </a:xfrm>
          <a:prstGeom prst="rect">
            <a:avLst/>
          </a:prstGeom>
          <a:noFill/>
        </p:spPr>
      </p:pic>
      <p:pic>
        <p:nvPicPr>
          <p:cNvPr id="84997" name="Picture 5" descr="7b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-3287454">
            <a:off x="4427538" y="333375"/>
            <a:ext cx="1028700" cy="1028700"/>
          </a:xfrm>
          <a:prstGeom prst="rect">
            <a:avLst/>
          </a:prstGeom>
          <a:noFill/>
        </p:spPr>
      </p:pic>
      <p:pic>
        <p:nvPicPr>
          <p:cNvPr id="84998" name="Picture 6" descr="7b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0" y="5084763"/>
            <a:ext cx="1585913" cy="1585912"/>
          </a:xfrm>
          <a:prstGeom prst="rect">
            <a:avLst/>
          </a:prstGeom>
          <a:noFill/>
        </p:spPr>
      </p:pic>
      <p:pic>
        <p:nvPicPr>
          <p:cNvPr id="84999" name="Picture 7" descr="7b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2909907">
            <a:off x="3924300" y="3500438"/>
            <a:ext cx="1316037" cy="1316038"/>
          </a:xfrm>
          <a:prstGeom prst="rect">
            <a:avLst/>
          </a:prstGeom>
          <a:noFill/>
        </p:spPr>
      </p:pic>
      <p:pic>
        <p:nvPicPr>
          <p:cNvPr id="85000" name="Picture 8" descr="7b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712399">
            <a:off x="7812088" y="2636838"/>
            <a:ext cx="1028700" cy="1028700"/>
          </a:xfrm>
          <a:prstGeom prst="rect">
            <a:avLst/>
          </a:prstGeom>
          <a:noFill/>
        </p:spPr>
      </p:pic>
      <p:pic>
        <p:nvPicPr>
          <p:cNvPr id="85001" name="Picture 9" descr="Изображение 04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364163" y="333375"/>
            <a:ext cx="3384550" cy="2530475"/>
          </a:xfrm>
          <a:prstGeom prst="rect">
            <a:avLst/>
          </a:prstGeom>
          <a:noFill/>
        </p:spPr>
      </p:pic>
      <p:pic>
        <p:nvPicPr>
          <p:cNvPr id="85002" name="Picture 10" descr="Медаль За отвагу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00563" y="4868863"/>
            <a:ext cx="654050" cy="1439862"/>
          </a:xfrm>
          <a:prstGeom prst="rect">
            <a:avLst/>
          </a:prstGeom>
          <a:noFill/>
        </p:spPr>
      </p:pic>
      <p:pic>
        <p:nvPicPr>
          <p:cNvPr id="85003" name="Picture 11" descr="Медаль за боевые заслуги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850" y="3357563"/>
            <a:ext cx="654050" cy="1439862"/>
          </a:xfrm>
          <a:prstGeom prst="rect">
            <a:avLst/>
          </a:prstGeom>
          <a:noFill/>
        </p:spPr>
      </p:pic>
      <p:pic>
        <p:nvPicPr>
          <p:cNvPr id="85004" name="Picture 12" descr="Медаль За оборону Москвы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0" y="3068638"/>
            <a:ext cx="638175" cy="14017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1000"/>
            <a:ext cx="4104456" cy="6096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1000"/>
            <a:ext cx="4392488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0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0115" name="Picture 3" descr="fey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2847975"/>
            <a:ext cx="1295400" cy="1295400"/>
          </a:xfrm>
          <a:prstGeom prst="rect">
            <a:avLst/>
          </a:prstGeom>
          <a:noFill/>
        </p:spPr>
      </p:pic>
      <p:pic>
        <p:nvPicPr>
          <p:cNvPr id="90116" name="Picture 4" descr="17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113" y="3286125"/>
            <a:ext cx="1524000" cy="1524000"/>
          </a:xfrm>
          <a:prstGeom prst="rect">
            <a:avLst/>
          </a:prstGeom>
          <a:noFill/>
        </p:spPr>
      </p:pic>
      <p:pic>
        <p:nvPicPr>
          <p:cNvPr id="90117" name="Picture 5" descr="feyr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275" y="2060575"/>
            <a:ext cx="1871663" cy="1871663"/>
          </a:xfrm>
          <a:prstGeom prst="rect">
            <a:avLst/>
          </a:prstGeom>
          <a:noFill/>
        </p:spPr>
      </p:pic>
      <p:pic>
        <p:nvPicPr>
          <p:cNvPr id="90118" name="Picture 6" descr="00003392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838" y="765175"/>
            <a:ext cx="2447925" cy="2219325"/>
          </a:xfrm>
          <a:prstGeom prst="rect">
            <a:avLst/>
          </a:prstGeom>
          <a:noFill/>
        </p:spPr>
      </p:pic>
      <p:pic>
        <p:nvPicPr>
          <p:cNvPr id="90119" name="Picture 7" descr="7b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1955742">
            <a:off x="3851275" y="1125538"/>
            <a:ext cx="1223963" cy="1223962"/>
          </a:xfrm>
          <a:prstGeom prst="rect">
            <a:avLst/>
          </a:prstGeom>
          <a:noFill/>
        </p:spPr>
      </p:pic>
      <p:pic>
        <p:nvPicPr>
          <p:cNvPr id="90120" name="Picture 8" descr="1-780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67175" y="3141663"/>
            <a:ext cx="1800225" cy="1800225"/>
          </a:xfrm>
          <a:prstGeom prst="rect">
            <a:avLst/>
          </a:prstGeom>
          <a:noFill/>
        </p:spPr>
      </p:pic>
      <p:pic>
        <p:nvPicPr>
          <p:cNvPr id="90121" name="Picture 9" descr="7b3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rot="5400000">
            <a:off x="5580063" y="3933825"/>
            <a:ext cx="1028700" cy="1028700"/>
          </a:xfrm>
          <a:prstGeom prst="rect">
            <a:avLst/>
          </a:prstGeom>
          <a:noFill/>
        </p:spPr>
      </p:pic>
      <p:pic>
        <p:nvPicPr>
          <p:cNvPr id="90122" name="Picture 10" descr="00003392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175" y="3068638"/>
            <a:ext cx="1905000" cy="1944687"/>
          </a:xfrm>
          <a:prstGeom prst="rect">
            <a:avLst/>
          </a:prstGeom>
          <a:noFill/>
        </p:spPr>
      </p:pic>
      <p:pic>
        <p:nvPicPr>
          <p:cNvPr id="90123" name="Picture 11" descr="7b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2138" y="3141663"/>
            <a:ext cx="1223962" cy="1223962"/>
          </a:xfrm>
          <a:prstGeom prst="rect">
            <a:avLst/>
          </a:prstGeom>
          <a:noFill/>
        </p:spPr>
      </p:pic>
      <p:pic>
        <p:nvPicPr>
          <p:cNvPr id="90124" name="Picture 12" descr="7b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585989">
            <a:off x="3995738" y="3068638"/>
            <a:ext cx="1223962" cy="1223962"/>
          </a:xfrm>
          <a:prstGeom prst="rect">
            <a:avLst/>
          </a:prstGeom>
          <a:noFill/>
        </p:spPr>
      </p:pic>
      <p:pic>
        <p:nvPicPr>
          <p:cNvPr id="90125" name="Picture 13" descr="7b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3711464">
            <a:off x="5148263" y="2205038"/>
            <a:ext cx="1223962" cy="1223962"/>
          </a:xfrm>
          <a:prstGeom prst="rect">
            <a:avLst/>
          </a:prstGeom>
          <a:noFill/>
        </p:spPr>
      </p:pic>
      <p:pic>
        <p:nvPicPr>
          <p:cNvPr id="90126" name="Picture 14" descr="7b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00563" y="908050"/>
            <a:ext cx="1223962" cy="1223963"/>
          </a:xfrm>
          <a:prstGeom prst="rect">
            <a:avLst/>
          </a:prstGeom>
          <a:noFill/>
        </p:spPr>
      </p:pic>
      <p:pic>
        <p:nvPicPr>
          <p:cNvPr id="90127" name="Picture 15" descr="7b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1527739">
            <a:off x="5724525" y="2924175"/>
            <a:ext cx="1223963" cy="1223963"/>
          </a:xfrm>
          <a:prstGeom prst="rect">
            <a:avLst/>
          </a:prstGeom>
          <a:noFill/>
        </p:spPr>
      </p:pic>
      <p:pic>
        <p:nvPicPr>
          <p:cNvPr id="90128" name="День Победы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8532813" y="616585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01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2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12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«…СЕГОДНЯ, 22 ИЮНЯ 1941 ГОДА, В 4 ЧАСА УТРА …»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107504" y="1435100"/>
            <a:ext cx="3358009" cy="4691063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Сорок первый! Июнь.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Год и месяц борьбы 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                     всенародной.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Даже пылью времен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Затянуть эту дату нельзя.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Поднималась страна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И на фронт уходила                                                                                                                                                                             поротно ,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Кумачовые звезды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На полотнах знамен унося.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6" name="YU_Levitan_-_Vnimanie_govorit_moskva_(o_nachale_voynx)_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8715404" y="6500834"/>
            <a:ext cx="266700" cy="266700"/>
          </a:xfrm>
          <a:prstGeom prst="rect">
            <a:avLst/>
          </a:prstGeom>
        </p:spPr>
      </p:pic>
      <p:pic>
        <p:nvPicPr>
          <p:cNvPr id="7" name="Picture 7" descr="Scan10501"/>
          <p:cNvPicPr>
            <a:picLocks noChangeAspect="1" noChangeArrowheads="1"/>
          </p:cNvPicPr>
          <p:nvPr/>
        </p:nvPicPr>
        <p:blipFill>
          <a:blip r:embed="rId4" cstate="email">
            <a:lum contrast="26000"/>
            <a:grayscl/>
          </a:blip>
          <a:srcRect/>
          <a:stretch>
            <a:fillRect/>
          </a:stretch>
        </p:blipFill>
        <p:spPr bwMode="auto">
          <a:xfrm>
            <a:off x="3563888" y="260648"/>
            <a:ext cx="5112568" cy="5832177"/>
          </a:xfrm>
          <a:prstGeom prst="rect">
            <a:avLst/>
          </a:prstGeom>
          <a:noFill/>
          <a:ln w="28575">
            <a:solidFill>
              <a:srgbClr val="0033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99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4"/>
            <a:ext cx="7992888" cy="6048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Rectangle 11"/>
          <p:cNvSpPr>
            <a:spLocks noGrp="1" noChangeArrowheads="1"/>
          </p:cNvSpPr>
          <p:nvPr>
            <p:ph sz="half" idx="1"/>
          </p:nvPr>
        </p:nvSpPr>
        <p:spPr>
          <a:xfrm>
            <a:off x="0" y="1700213"/>
            <a:ext cx="3276600" cy="389096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ru-RU" sz="400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b="1" smtClean="0">
                <a:solidFill>
                  <a:srgbClr val="FF0000"/>
                </a:solidFill>
              </a:rPr>
              <a:t>  УЧАСТНИКИ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b="1" smtClean="0">
                <a:solidFill>
                  <a:srgbClr val="FF0000"/>
                </a:solidFill>
              </a:rPr>
              <a:t> ПАРАДА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b="1" smtClean="0">
                <a:solidFill>
                  <a:srgbClr val="FF0000"/>
                </a:solidFill>
              </a:rPr>
              <a:t>В МОСКВЕ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b="1" smtClean="0">
                <a:solidFill>
                  <a:srgbClr val="FF0000"/>
                </a:solidFill>
              </a:rPr>
              <a:t>НА КРАСНОЙ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b="1" smtClean="0">
                <a:solidFill>
                  <a:srgbClr val="FF0000"/>
                </a:solidFill>
              </a:rPr>
              <a:t>ПЛОЩАДИ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b="1" smtClean="0">
                <a:solidFill>
                  <a:srgbClr val="FF0000"/>
                </a:solidFill>
              </a:rPr>
              <a:t> ОТПРАВЛЯЮТСЯ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b="1" smtClean="0">
                <a:solidFill>
                  <a:srgbClr val="FF0000"/>
                </a:solidFill>
              </a:rPr>
              <a:t>НА ВОЙНУ</a:t>
            </a:r>
          </a:p>
        </p:txBody>
      </p:sp>
      <p:pic>
        <p:nvPicPr>
          <p:cNvPr id="4099" name="Picture 13" descr="Scan10500"/>
          <p:cNvPicPr>
            <a:picLocks noChangeAspect="1" noChangeArrowheads="1"/>
          </p:cNvPicPr>
          <p:nvPr/>
        </p:nvPicPr>
        <p:blipFill>
          <a:blip r:embed="rId3" cstate="email">
            <a:lum contrast="50000"/>
            <a:grayscl/>
          </a:blip>
          <a:srcRect/>
          <a:stretch>
            <a:fillRect/>
          </a:stretch>
        </p:blipFill>
        <p:spPr bwMode="auto">
          <a:xfrm>
            <a:off x="5508625" y="333375"/>
            <a:ext cx="3313113" cy="2822575"/>
          </a:xfrm>
          <a:prstGeom prst="rect">
            <a:avLst/>
          </a:prstGeom>
          <a:noFill/>
          <a:ln w="28575">
            <a:solidFill>
              <a:srgbClr val="003366"/>
            </a:solidFill>
            <a:miter lim="800000"/>
            <a:headEnd/>
            <a:tailEnd/>
          </a:ln>
        </p:spPr>
      </p:pic>
      <p:pic>
        <p:nvPicPr>
          <p:cNvPr id="14351" name="Picture 15" descr="4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5" y="3327400"/>
            <a:ext cx="4602163" cy="3233738"/>
          </a:xfrm>
          <a:prstGeom prst="rect">
            <a:avLst/>
          </a:prstGeom>
          <a:noFill/>
          <a:ln w="28575">
            <a:solidFill>
              <a:srgbClr val="003366"/>
            </a:solidFill>
            <a:miter lim="800000"/>
            <a:headEnd/>
            <a:tailEnd/>
          </a:ln>
        </p:spPr>
      </p:pic>
      <p:pic>
        <p:nvPicPr>
          <p:cNvPr id="14352" name="Picture 16" descr="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2138" y="260350"/>
            <a:ext cx="1985962" cy="2871788"/>
          </a:xfrm>
          <a:prstGeom prst="rect">
            <a:avLst/>
          </a:prstGeom>
          <a:noFill/>
          <a:ln w="28575">
            <a:solidFill>
              <a:srgbClr val="003366"/>
            </a:solidFill>
            <a:miter lim="800000"/>
            <a:headEnd/>
            <a:tailEnd/>
          </a:ln>
        </p:spPr>
      </p:pic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468313" y="692150"/>
            <a:ext cx="2089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1941</a:t>
            </a:r>
          </a:p>
        </p:txBody>
      </p:sp>
      <p:pic>
        <p:nvPicPr>
          <p:cNvPr id="9" name="Священная вой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8877300" y="6591300"/>
            <a:ext cx="266700" cy="26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4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4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14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4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4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14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4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4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14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4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4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14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4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4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0"/>
                                        <p:tgtEl>
                                          <p:spTgt spid="14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4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14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0"/>
                                        <p:tgtEl>
                                          <p:spTgt spid="14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4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14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0"/>
                                        <p:tgtEl>
                                          <p:spTgt spid="14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">
                <p:cTn id="5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43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&amp;Scy;&amp;ocy;&amp;vcy;&amp;iecy;&amp;tcy;&amp;scy;&amp;kcy;&amp;icy;&amp;iecy; &amp;vcy;&amp;ocy;&amp;icy;&amp;ncy;&amp;ycy; &amp;ocy;&amp;tcy;&amp;pcy;&amp;rcy;&amp;acy;&amp;vcy;&amp;lcy;&amp;yacy;&amp;yucy;&amp;tcy;&amp;scy;&amp;yacy; &amp;ncy;&amp;acy; &amp;fcy;&amp;rcy;&amp;ocy;&amp;ncy;&amp;tcy; 1941 &amp;gcy;. &amp;Mcy;&amp;iecy;&amp;scy;&amp;tcy;&amp;ocy; &amp;scy;&amp;hardcy;&amp;iecy;&amp;mcy;&amp;kcy;&amp;icy;: &amp;Tcy;&amp;acy;&amp;mcy;&amp;bcy;&amp;ocy;&amp;vcy;c&amp;kcy;&amp;acy;&amp;yacy; &amp;ocy;&amp;bcy;&amp;lcy;&amp;acy;&amp;scy;&amp;tcy;&amp;softcy; &amp;Acy;&amp;vcy;&amp;tcy;&amp;ocy;&amp;rcy; &amp;scy;&amp;hardcy;&amp;iecy;&amp;mcy;&amp;kcy;&amp;icy;: &amp;CHcy;&amp;iecy;&amp;rcy;&amp;ncy;&amp;ocy;&amp;vcy; &amp;Dcy;. &amp;Rcy;&amp;Gcy;&amp;Acy;&amp;Kcy;&amp;Fcy;&amp;Dcy; &amp;iecy;&amp;dcy;.&amp;khcy;&amp;rcy;.0-25630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00563" y="333375"/>
            <a:ext cx="3963987" cy="6192838"/>
          </a:xfrm>
          <a:noFill/>
          <a:ln w="38100">
            <a:solidFill>
              <a:srgbClr val="003366"/>
            </a:solidFill>
          </a:ln>
        </p:spPr>
      </p:pic>
      <p:sp>
        <p:nvSpPr>
          <p:cNvPr id="16390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251520" y="3286124"/>
            <a:ext cx="4176464" cy="3455244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1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>Весь Советский народ встал на защиту Родины . Воевали не только взрослые , но и дети. И, чтобы не оказаться в фашистском рабстве , ради спасения своей Родины народ вступил в смертельный бой с коварным , жестоким , беспощадным врагом.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14290"/>
            <a:ext cx="421481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4248472" cy="55446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620688"/>
            <a:ext cx="4176464" cy="5544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mtClean="0"/>
              <a:t>ДЕТИ ВОЙНЫ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0403"/>
          <p:cNvPicPr>
            <a:picLocks noChangeAspect="1" noChangeArrowheads="1"/>
          </p:cNvPicPr>
          <p:nvPr/>
        </p:nvPicPr>
        <p:blipFill>
          <a:blip r:embed="rId3" cstate="print"/>
          <a:srcRect t="12677" b="9859"/>
          <a:stretch>
            <a:fillRect/>
          </a:stretch>
        </p:blipFill>
        <p:spPr bwMode="auto">
          <a:xfrm>
            <a:off x="4355976" y="116632"/>
            <a:ext cx="4680520" cy="3812434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0" y="332656"/>
            <a:ext cx="4283968" cy="6525344"/>
          </a:xfrm>
        </p:spPr>
        <p:txBody>
          <a:bodyPr/>
          <a:lstStyle/>
          <a:p>
            <a:r>
              <a:rPr lang="ru-RU" sz="2000" dirty="0" smtClean="0">
                <a:solidFill>
                  <a:srgbClr val="FFFF00"/>
                </a:solidFill>
              </a:rPr>
              <a:t>Шел  бой  за  улицу.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Огонь  врага  был  страшен,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Мы  прорывались к площади вперед.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А он гвоздит- не выглянуть из башен,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И черт  его  поймет , откуда  бьет.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Тут угадай - </a:t>
            </a:r>
            <a:r>
              <a:rPr lang="ru-RU" sz="2000" dirty="0" err="1" smtClean="0">
                <a:solidFill>
                  <a:srgbClr val="FFFF00"/>
                </a:solidFill>
              </a:rPr>
              <a:t>ка</a:t>
            </a:r>
            <a:r>
              <a:rPr lang="ru-RU" sz="2000" dirty="0" smtClean="0">
                <a:solidFill>
                  <a:srgbClr val="FFFF00"/>
                </a:solidFill>
              </a:rPr>
              <a:t> , за каким домишкой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Он примостился  ,-  столько  всяких              дыр,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И вдруг  к  машине  подбежал    мальчишка: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Товарищ  командир! Товарищ командир!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Я знаю , где их пушка. Я разведал…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Я подползал, они вон там , в саду…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Да где же , где?..- А дайте я поеду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На танке с вами. Прямо приведу…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1" name="Picture 8" descr="Картинка 8 из 129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55976" y="3857628"/>
            <a:ext cx="4680520" cy="2883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Рисунок 8"/>
          <p:cNvSpPr txBox="1">
            <a:spLocks/>
          </p:cNvSpPr>
          <p:nvPr/>
        </p:nvSpPr>
        <p:spPr>
          <a:xfrm>
            <a:off x="1043608" y="692696"/>
            <a:ext cx="5486400" cy="4546848"/>
          </a:xfrm>
          <a:prstGeom prst="rect">
            <a:avLst/>
          </a:prstGeom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</TotalTime>
  <Words>316</Words>
  <Application>Microsoft Office PowerPoint</Application>
  <PresentationFormat>Экран (4:3)</PresentationFormat>
  <Paragraphs>98</Paragraphs>
  <Slides>22</Slides>
  <Notes>2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Acquest Script</vt:lpstr>
      <vt:lpstr>Arial</vt:lpstr>
      <vt:lpstr>Bookman Old Style</vt:lpstr>
      <vt:lpstr>Calibri</vt:lpstr>
      <vt:lpstr>Wingdings</vt:lpstr>
      <vt:lpstr>Тема Office</vt:lpstr>
      <vt:lpstr>     Классный час. « Помнят люди».</vt:lpstr>
      <vt:lpstr>Презентация PowerPoint</vt:lpstr>
      <vt:lpstr>«…СЕГОДНЯ, 22 ИЮНЯ 1941 ГОДА, В 4 ЧАСА УТРА …»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Сокрушая железо и камень                                      Он  прошел через пламя и воду, Он врага беспощадно громил!                                 Он с пути не свернул своего. Над Германией победное знамя ,                            Слава, слава народу – герою! Знамя правды своей водрузил!                                Слава армии славной его!</vt:lpstr>
      <vt:lpstr>9 мая 1945 года</vt:lpstr>
      <vt:lpstr>Презентация PowerPoint</vt:lpstr>
      <vt:lpstr> ПАРАД ПОБЕДЫ</vt:lpstr>
      <vt:lpstr>Минута молчания</vt:lpstr>
      <vt:lpstr>Война не обошла ни одну семью.  Поднимите  руки  те , у кого кто-либо из родных воевал на войне  .Почтим  их память 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Владимировна</dc:creator>
  <cp:lastModifiedBy>ilyas yusupov</cp:lastModifiedBy>
  <cp:revision>56</cp:revision>
  <dcterms:created xsi:type="dcterms:W3CDTF">2010-02-09T06:12:31Z</dcterms:created>
  <dcterms:modified xsi:type="dcterms:W3CDTF">2016-05-07T06:31:58Z</dcterms:modified>
</cp:coreProperties>
</file>