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88" d="100"/>
          <a:sy n="88" d="100"/>
        </p:scale>
        <p:origin x="-146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56F77-9E11-4993-A7B4-34A4C38456FF}" type="datetimeFigureOut">
              <a:rPr lang="ru-RU" smtClean="0"/>
              <a:pPr/>
              <a:t>05.02.2018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009DA-6284-44C0-B68B-EB66C4A9661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56F77-9E11-4993-A7B4-34A4C38456FF}" type="datetimeFigureOut">
              <a:rPr lang="ru-RU" smtClean="0"/>
              <a:pPr/>
              <a:t>05.02.2018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009DA-6284-44C0-B68B-EB66C4A9661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56F77-9E11-4993-A7B4-34A4C38456FF}" type="datetimeFigureOut">
              <a:rPr lang="ru-RU" smtClean="0"/>
              <a:pPr/>
              <a:t>05.02.2018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009DA-6284-44C0-B68B-EB66C4A9661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56F77-9E11-4993-A7B4-34A4C38456FF}" type="datetimeFigureOut">
              <a:rPr lang="ru-RU" smtClean="0"/>
              <a:pPr/>
              <a:t>05.02.2018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009DA-6284-44C0-B68B-EB66C4A9661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56F77-9E11-4993-A7B4-34A4C38456FF}" type="datetimeFigureOut">
              <a:rPr lang="ru-RU" smtClean="0"/>
              <a:pPr/>
              <a:t>05.02.2018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009DA-6284-44C0-B68B-EB66C4A9661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56F77-9E11-4993-A7B4-34A4C38456FF}" type="datetimeFigureOut">
              <a:rPr lang="ru-RU" smtClean="0"/>
              <a:pPr/>
              <a:t>05.02.2018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009DA-6284-44C0-B68B-EB66C4A9661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56F77-9E11-4993-A7B4-34A4C38456FF}" type="datetimeFigureOut">
              <a:rPr lang="ru-RU" smtClean="0"/>
              <a:pPr/>
              <a:t>05.02.2018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009DA-6284-44C0-B68B-EB66C4A9661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56F77-9E11-4993-A7B4-34A4C38456FF}" type="datetimeFigureOut">
              <a:rPr lang="ru-RU" smtClean="0"/>
              <a:pPr/>
              <a:t>05.02.2018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009DA-6284-44C0-B68B-EB66C4A9661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56F77-9E11-4993-A7B4-34A4C38456FF}" type="datetimeFigureOut">
              <a:rPr lang="ru-RU" smtClean="0"/>
              <a:pPr/>
              <a:t>05.02.2018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009DA-6284-44C0-B68B-EB66C4A9661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56F77-9E11-4993-A7B4-34A4C38456FF}" type="datetimeFigureOut">
              <a:rPr lang="ru-RU" smtClean="0"/>
              <a:pPr/>
              <a:t>05.02.2018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009DA-6284-44C0-B68B-EB66C4A9661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56F77-9E11-4993-A7B4-34A4C38456FF}" type="datetimeFigureOut">
              <a:rPr lang="ru-RU" smtClean="0"/>
              <a:pPr/>
              <a:t>05.02.2018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389009DA-6284-44C0-B68B-EB66C4A9661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02D56F77-9E11-4993-A7B4-34A4C38456FF}" type="datetimeFigureOut">
              <a:rPr lang="ru-RU" smtClean="0"/>
              <a:pPr/>
              <a:t>05.02.2018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389009DA-6284-44C0-B68B-EB66C4A96617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357167"/>
            <a:ext cx="7772400" cy="1785949"/>
          </a:xfrm>
        </p:spPr>
        <p:txBody>
          <a:bodyPr/>
          <a:lstStyle/>
          <a:p>
            <a:r>
              <a:rPr lang="ru-RU" dirty="0" smtClean="0"/>
              <a:t>Викторина «Знаешь ли ты свою страну»</a:t>
            </a:r>
            <a:endParaRPr lang="ru-RU" dirty="0"/>
          </a:p>
        </p:txBody>
      </p:sp>
      <p:pic>
        <p:nvPicPr>
          <p:cNvPr id="4" name="Рисунок 3" descr="E:\HWFW669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8" y="2428868"/>
            <a:ext cx="2857520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E:\WSLW253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2428868"/>
            <a:ext cx="2857520" cy="35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8" y="3643314"/>
            <a:ext cx="2643206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24" y="3643314"/>
            <a:ext cx="2500330" cy="2571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10" y="1071546"/>
            <a:ext cx="2428892" cy="221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57752" y="1071546"/>
            <a:ext cx="2643206" cy="2143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857232"/>
            <a:ext cx="3231623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24" y="928670"/>
            <a:ext cx="3190876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5786" y="3929066"/>
            <a:ext cx="2905124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9124" y="3929066"/>
            <a:ext cx="3190876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785794"/>
            <a:ext cx="2762248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785794"/>
            <a:ext cx="3429024" cy="2428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0100" y="3929066"/>
            <a:ext cx="3048000" cy="2500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57752" y="3857628"/>
            <a:ext cx="3000396" cy="2500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857232"/>
            <a:ext cx="3071834" cy="2851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1000108"/>
            <a:ext cx="3214710" cy="2571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10" y="4143380"/>
            <a:ext cx="3000396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4071942"/>
            <a:ext cx="3357586" cy="2428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1142984"/>
            <a:ext cx="3069168" cy="2279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1143000"/>
            <a:ext cx="2762248" cy="221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71604" y="4000504"/>
            <a:ext cx="6096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1071546"/>
            <a:ext cx="2997730" cy="2136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2066" y="1000108"/>
            <a:ext cx="3190876" cy="2143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28662" y="3643314"/>
            <a:ext cx="3071834" cy="2071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14942" y="3643314"/>
            <a:ext cx="3000396" cy="2000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1000108"/>
            <a:ext cx="3069168" cy="2279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7686" y="1000108"/>
            <a:ext cx="3429024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48" y="3500438"/>
            <a:ext cx="3214710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9124" y="3500438"/>
            <a:ext cx="3476628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857232"/>
            <a:ext cx="3071834" cy="21431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86380" y="928670"/>
            <a:ext cx="3262314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28662" y="3643314"/>
            <a:ext cx="3119438" cy="2428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00694" y="3643314"/>
            <a:ext cx="3119438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642919"/>
            <a:ext cx="2926292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29256" y="642918"/>
            <a:ext cx="2905124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0100" y="3357562"/>
            <a:ext cx="2928958" cy="2786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00694" y="3357562"/>
            <a:ext cx="2976562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36</TotalTime>
  <Words>8</Words>
  <Application>Microsoft Office PowerPoint</Application>
  <PresentationFormat>Экран (4:3)</PresentationFormat>
  <Paragraphs>1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Поток</vt:lpstr>
      <vt:lpstr>Викторина «Знаешь ли ты свою страну»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Викторина «Знаешь ли ты свою страну»</dc:title>
  <dc:creator>Admin</dc:creator>
  <cp:lastModifiedBy>Admin</cp:lastModifiedBy>
  <cp:revision>4</cp:revision>
  <dcterms:created xsi:type="dcterms:W3CDTF">2018-02-05T08:32:55Z</dcterms:created>
  <dcterms:modified xsi:type="dcterms:W3CDTF">2018-02-05T09:54:22Z</dcterms:modified>
</cp:coreProperties>
</file>