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6" r:id="rId1"/>
  </p:sldMasterIdLst>
  <p:sldIdLst>
    <p:sldId id="264" r:id="rId2"/>
    <p:sldId id="282" r:id="rId3"/>
    <p:sldId id="271" r:id="rId4"/>
    <p:sldId id="256" r:id="rId5"/>
    <p:sldId id="281" r:id="rId6"/>
    <p:sldId id="257" r:id="rId7"/>
    <p:sldId id="273" r:id="rId8"/>
    <p:sldId id="259" r:id="rId9"/>
    <p:sldId id="274" r:id="rId10"/>
    <p:sldId id="260" r:id="rId11"/>
    <p:sldId id="261" r:id="rId12"/>
    <p:sldId id="279" r:id="rId13"/>
    <p:sldId id="262" r:id="rId14"/>
    <p:sldId id="275" r:id="rId15"/>
    <p:sldId id="263" r:id="rId16"/>
    <p:sldId id="266" r:id="rId17"/>
    <p:sldId id="270" r:id="rId18"/>
    <p:sldId id="265" r:id="rId19"/>
    <p:sldId id="278" r:id="rId20"/>
    <p:sldId id="267" r:id="rId21"/>
    <p:sldId id="280" r:id="rId22"/>
    <p:sldId id="277" r:id="rId23"/>
    <p:sldId id="276" r:id="rId24"/>
    <p:sldId id="269" r:id="rId25"/>
    <p:sldId id="283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146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F2F13-F27C-4EFE-B029-BF683B7B722C}" type="datetimeFigureOut">
              <a:rPr lang="ru-RU" smtClean="0"/>
              <a:t>27.04.2016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9AC7D-C037-452A-9412-C81493BC9C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6202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F2F13-F27C-4EFE-B029-BF683B7B722C}" type="datetimeFigureOut">
              <a:rPr lang="ru-RU" smtClean="0"/>
              <a:t>27.04.2016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9AC7D-C037-452A-9412-C81493BC9C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9560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F2F13-F27C-4EFE-B029-BF683B7B722C}" type="datetimeFigureOut">
              <a:rPr lang="ru-RU" smtClean="0"/>
              <a:t>27.04.2016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9AC7D-C037-452A-9412-C81493BC9C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34353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F2F13-F27C-4EFE-B029-BF683B7B722C}" type="datetimeFigureOut">
              <a:rPr lang="ru-RU" smtClean="0"/>
              <a:t>27.04.2016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9AC7D-C037-452A-9412-C81493BC9C7B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616009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F2F13-F27C-4EFE-B029-BF683B7B722C}" type="datetimeFigureOut">
              <a:rPr lang="ru-RU" smtClean="0"/>
              <a:t>27.04.2016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9AC7D-C037-452A-9412-C81493BC9C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26976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F2F13-F27C-4EFE-B029-BF683B7B722C}" type="datetimeFigureOut">
              <a:rPr lang="ru-RU" smtClean="0"/>
              <a:t>27.04.2016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9AC7D-C037-452A-9412-C81493BC9C7B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482475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F2F13-F27C-4EFE-B029-BF683B7B722C}" type="datetimeFigureOut">
              <a:rPr lang="ru-RU" smtClean="0"/>
              <a:t>27.04.2016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9AC7D-C037-452A-9412-C81493BC9C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83953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F2F13-F27C-4EFE-B029-BF683B7B722C}" type="datetimeFigureOut">
              <a:rPr lang="ru-RU" smtClean="0"/>
              <a:t>27.04.2016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9AC7D-C037-452A-9412-C81493BC9C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19307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F2F13-F27C-4EFE-B029-BF683B7B722C}" type="datetimeFigureOut">
              <a:rPr lang="ru-RU" smtClean="0"/>
              <a:t>27.04.2016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9AC7D-C037-452A-9412-C81493BC9C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4979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F2F13-F27C-4EFE-B029-BF683B7B722C}" type="datetimeFigureOut">
              <a:rPr lang="ru-RU" smtClean="0"/>
              <a:t>27.04.2016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9AC7D-C037-452A-9412-C81493BC9C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2988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F2F13-F27C-4EFE-B029-BF683B7B722C}" type="datetimeFigureOut">
              <a:rPr lang="ru-RU" smtClean="0"/>
              <a:t>27.04.2016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9AC7D-C037-452A-9412-C81493BC9C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7379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F2F13-F27C-4EFE-B029-BF683B7B722C}" type="datetimeFigureOut">
              <a:rPr lang="ru-RU" smtClean="0"/>
              <a:t>27.04.2016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9AC7D-C037-452A-9412-C81493BC9C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3574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F2F13-F27C-4EFE-B029-BF683B7B722C}" type="datetimeFigureOut">
              <a:rPr lang="ru-RU" smtClean="0"/>
              <a:t>27.04.2016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9AC7D-C037-452A-9412-C81493BC9C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8730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F2F13-F27C-4EFE-B029-BF683B7B722C}" type="datetimeFigureOut">
              <a:rPr lang="ru-RU" smtClean="0"/>
              <a:t>27.04.2016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9AC7D-C037-452A-9412-C81493BC9C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6151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F2F13-F27C-4EFE-B029-BF683B7B722C}" type="datetimeFigureOut">
              <a:rPr lang="ru-RU" smtClean="0"/>
              <a:t>27.04.2016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9AC7D-C037-452A-9412-C81493BC9C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477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F2F13-F27C-4EFE-B029-BF683B7B722C}" type="datetimeFigureOut">
              <a:rPr lang="ru-RU" smtClean="0"/>
              <a:t>27.04.2016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9AC7D-C037-452A-9412-C81493BC9C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9870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F2F13-F27C-4EFE-B029-BF683B7B722C}" type="datetimeFigureOut">
              <a:rPr lang="ru-RU" smtClean="0"/>
              <a:t>27.04.2016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9AC7D-C037-452A-9412-C81493BC9C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5919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9B0F2F13-F27C-4EFE-B029-BF683B7B722C}" type="datetimeFigureOut">
              <a:rPr lang="ru-RU" smtClean="0"/>
              <a:t>27.04.2016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7619AC7D-C037-452A-9412-C81493BC9C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65353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  <p:sldLayoutId id="2147483849" r:id="rId13"/>
    <p:sldLayoutId id="2147483850" r:id="rId14"/>
    <p:sldLayoutId id="2147483851" r:id="rId15"/>
    <p:sldLayoutId id="2147483852" r:id="rId16"/>
    <p:sldLayoutId id="214748385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w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w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w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w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16632"/>
            <a:ext cx="8496944" cy="5522168"/>
          </a:xfrm>
        </p:spPr>
        <p:txBody>
          <a:bodyPr>
            <a:normAutofit/>
          </a:bodyPr>
          <a:lstStyle/>
          <a:p>
            <a:pPr algn="ctr">
              <a:spcAft>
                <a:spcPts val="1000"/>
              </a:spcAft>
            </a:pPr>
            <a:endParaRPr lang="ru-RU" sz="3600" b="1" dirty="0" smtClean="0">
              <a:solidFill>
                <a:schemeClr val="tx1"/>
              </a:solidFill>
              <a:effectLst/>
              <a:latin typeface="Times New Roman"/>
              <a:ea typeface="Times New Roman"/>
              <a:cs typeface="Times New Roman"/>
            </a:endParaRPr>
          </a:p>
          <a:p>
            <a:pPr algn="ctr">
              <a:spcAft>
                <a:spcPts val="1000"/>
              </a:spcAft>
            </a:pPr>
            <a:r>
              <a:rPr lang="ru-RU" sz="3600" b="1" dirty="0" smtClean="0">
                <a:solidFill>
                  <a:schemeClr val="tx1"/>
                </a:solidFill>
                <a:effectLst/>
                <a:latin typeface="Times New Roman"/>
                <a:ea typeface="Times New Roman"/>
                <a:cs typeface="Times New Roman"/>
              </a:rPr>
              <a:t>«</a:t>
            </a:r>
            <a:r>
              <a:rPr lang="ru-RU" sz="3600" b="1" dirty="0" err="1" smtClean="0">
                <a:solidFill>
                  <a:schemeClr val="tx1"/>
                </a:solidFill>
                <a:effectLst/>
                <a:latin typeface="Times New Roman"/>
                <a:ea typeface="Times New Roman"/>
                <a:cs typeface="Times New Roman"/>
              </a:rPr>
              <a:t>Ненан</a:t>
            </a:r>
            <a:r>
              <a:rPr lang="ru-RU" sz="3600" b="1" dirty="0" smtClean="0">
                <a:solidFill>
                  <a:schemeClr val="tx1"/>
                </a:solidFill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3600" b="1" dirty="0" err="1" smtClean="0">
                <a:solidFill>
                  <a:schemeClr val="tx1"/>
                </a:solidFill>
                <a:effectLst/>
                <a:latin typeface="Times New Roman"/>
                <a:ea typeface="Times New Roman"/>
                <a:cs typeface="Times New Roman"/>
              </a:rPr>
              <a:t>мотт</a:t>
            </a:r>
            <a:r>
              <a:rPr lang="ru-RU" sz="3600" b="1" dirty="0" smtClean="0">
                <a:solidFill>
                  <a:schemeClr val="tx1"/>
                </a:solidFill>
                <a:effectLst/>
                <a:latin typeface="Times New Roman"/>
                <a:ea typeface="Times New Roman"/>
                <a:cs typeface="Times New Roman"/>
              </a:rPr>
              <a:t> – </a:t>
            </a:r>
            <a:r>
              <a:rPr lang="ru-RU" sz="3600" b="1" dirty="0" err="1" smtClean="0">
                <a:solidFill>
                  <a:schemeClr val="tx1"/>
                </a:solidFill>
                <a:effectLst/>
                <a:latin typeface="Times New Roman"/>
                <a:ea typeface="Times New Roman"/>
                <a:cs typeface="Times New Roman"/>
              </a:rPr>
              <a:t>къоман</a:t>
            </a:r>
            <a:r>
              <a:rPr lang="ru-RU" sz="3600" b="1" dirty="0" smtClean="0">
                <a:solidFill>
                  <a:schemeClr val="tx1"/>
                </a:solidFill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3600" b="1" dirty="0" err="1" smtClean="0">
                <a:solidFill>
                  <a:schemeClr val="tx1"/>
                </a:solidFill>
                <a:effectLst/>
                <a:latin typeface="Times New Roman"/>
                <a:ea typeface="Times New Roman"/>
                <a:cs typeface="Times New Roman"/>
              </a:rPr>
              <a:t>юьхь</a:t>
            </a:r>
            <a:r>
              <a:rPr lang="ru-RU" sz="3600" b="1" dirty="0" smtClean="0">
                <a:solidFill>
                  <a:schemeClr val="tx1"/>
                </a:solidFill>
                <a:effectLst/>
                <a:latin typeface="Times New Roman"/>
                <a:ea typeface="Times New Roman"/>
                <a:cs typeface="Times New Roman"/>
              </a:rPr>
              <a:t>, </a:t>
            </a:r>
            <a:endParaRPr lang="ru-RU" sz="1400" b="1" dirty="0">
              <a:solidFill>
                <a:schemeClr val="tx1"/>
              </a:solidFill>
              <a:ea typeface="Times New Roman"/>
              <a:cs typeface="Times New Roman"/>
            </a:endParaRPr>
          </a:p>
          <a:p>
            <a:pPr algn="ctr"/>
            <a:r>
              <a:rPr lang="ru-RU" sz="3600" b="1" dirty="0" err="1" smtClean="0">
                <a:solidFill>
                  <a:schemeClr val="tx1"/>
                </a:solidFill>
                <a:effectLst/>
                <a:latin typeface="Times New Roman"/>
                <a:ea typeface="Times New Roman"/>
              </a:rPr>
              <a:t>халкъан</a:t>
            </a:r>
            <a:r>
              <a:rPr lang="ru-RU" sz="3600" b="1" dirty="0" smtClean="0">
                <a:solidFill>
                  <a:schemeClr val="tx1"/>
                </a:solidFill>
                <a:effectLst/>
                <a:latin typeface="Times New Roman"/>
                <a:ea typeface="Times New Roman"/>
              </a:rPr>
              <a:t>   </a:t>
            </a:r>
            <a:r>
              <a:rPr lang="ru-RU" sz="3600" b="1" dirty="0" err="1" smtClean="0">
                <a:solidFill>
                  <a:schemeClr val="tx1"/>
                </a:solidFill>
                <a:effectLst/>
                <a:latin typeface="Times New Roman"/>
                <a:ea typeface="Times New Roman"/>
              </a:rPr>
              <a:t>орам</a:t>
            </a:r>
            <a:r>
              <a:rPr lang="ru-RU" sz="3600" b="1" dirty="0" smtClean="0">
                <a:solidFill>
                  <a:schemeClr val="tx1"/>
                </a:solidFill>
                <a:effectLst/>
                <a:latin typeface="Times New Roman"/>
                <a:ea typeface="Times New Roman"/>
              </a:rPr>
              <a:t>»</a:t>
            </a:r>
            <a:endParaRPr lang="ru-RU" sz="3600" b="1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2378" y="5445224"/>
            <a:ext cx="67541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err="1" smtClean="0"/>
              <a:t>Презентаци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хоттийнарг</a:t>
            </a:r>
            <a:r>
              <a:rPr lang="ru-RU" sz="1600" b="1" dirty="0" smtClean="0"/>
              <a:t>: </a:t>
            </a:r>
            <a:r>
              <a:rPr lang="ru-RU" sz="1600" b="1" dirty="0" err="1" smtClean="0"/>
              <a:t>Куркаева</a:t>
            </a:r>
            <a:r>
              <a:rPr lang="ru-RU" sz="1600" b="1" dirty="0" smtClean="0"/>
              <a:t> А.Ш</a:t>
            </a:r>
            <a:r>
              <a:rPr lang="ru-RU" sz="1600" b="1" dirty="0" smtClean="0"/>
              <a:t>.</a:t>
            </a:r>
          </a:p>
          <a:p>
            <a:r>
              <a:rPr lang="ru-RU" sz="1600" b="1" dirty="0" smtClean="0"/>
              <a:t>25.04.16.</a:t>
            </a:r>
            <a:endParaRPr lang="ru-RU" sz="1600" b="1" dirty="0" smtClean="0"/>
          </a:p>
          <a:p>
            <a:endParaRPr lang="ru-RU" sz="1600" b="1" dirty="0"/>
          </a:p>
        </p:txBody>
      </p:sp>
      <p:pic>
        <p:nvPicPr>
          <p:cNvPr id="5122" name="Picture 2" descr="00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564" y="2429398"/>
            <a:ext cx="4593878" cy="2985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 descr="ramochki (32)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61131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20072" y="188640"/>
            <a:ext cx="4248471" cy="56886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err="1" smtClean="0">
                <a:solidFill>
                  <a:schemeClr val="tx1"/>
                </a:solidFill>
                <a:latin typeface="Cambria" pitchFamily="18" charset="0"/>
              </a:rPr>
              <a:t>Зезагийн</a:t>
            </a:r>
            <a:r>
              <a:rPr lang="ru-RU" b="1" dirty="0" smtClean="0">
                <a:solidFill>
                  <a:schemeClr val="tx1"/>
                </a:solidFill>
                <a:latin typeface="Cambria" pitchFamily="18" charset="0"/>
              </a:rPr>
              <a:t> </a:t>
            </a:r>
            <a:r>
              <a:rPr lang="ru-RU" b="1" dirty="0" err="1" smtClean="0">
                <a:solidFill>
                  <a:schemeClr val="tx1"/>
                </a:solidFill>
                <a:latin typeface="Cambria" pitchFamily="18" charset="0"/>
              </a:rPr>
              <a:t>лестарехь</a:t>
            </a:r>
            <a:r>
              <a:rPr lang="ru-RU" b="1" dirty="0" smtClean="0">
                <a:solidFill>
                  <a:schemeClr val="tx1"/>
                </a:solidFill>
                <a:latin typeface="Cambria" pitchFamily="18" charset="0"/>
              </a:rPr>
              <a:t>, </a:t>
            </a:r>
          </a:p>
          <a:p>
            <a:pPr marL="0" indent="0">
              <a:buNone/>
            </a:pPr>
            <a:r>
              <a:rPr lang="ru-RU" b="1" dirty="0" err="1" smtClean="0">
                <a:solidFill>
                  <a:schemeClr val="tx1"/>
                </a:solidFill>
                <a:latin typeface="Cambria" pitchFamily="18" charset="0"/>
              </a:rPr>
              <a:t>Техкарехь</a:t>
            </a:r>
            <a:r>
              <a:rPr lang="ru-RU" b="1" dirty="0" smtClean="0">
                <a:solidFill>
                  <a:schemeClr val="tx1"/>
                </a:solidFill>
                <a:latin typeface="Cambria" pitchFamily="18" charset="0"/>
              </a:rPr>
              <a:t> </a:t>
            </a:r>
            <a:r>
              <a:rPr lang="ru-RU" b="1" dirty="0" err="1" smtClean="0">
                <a:solidFill>
                  <a:schemeClr val="tx1"/>
                </a:solidFill>
                <a:latin typeface="Cambria" pitchFamily="18" charset="0"/>
              </a:rPr>
              <a:t>диттийн</a:t>
            </a:r>
            <a:r>
              <a:rPr lang="ru-RU" b="1" dirty="0" smtClean="0">
                <a:solidFill>
                  <a:schemeClr val="tx1"/>
                </a:solidFill>
                <a:latin typeface="Cambria" pitchFamily="18" charset="0"/>
              </a:rPr>
              <a:t>, </a:t>
            </a:r>
          </a:p>
          <a:p>
            <a:pPr marL="0" indent="0">
              <a:buNone/>
            </a:pPr>
            <a:r>
              <a:rPr lang="ru-RU" b="1" dirty="0" err="1" smtClean="0">
                <a:solidFill>
                  <a:schemeClr val="tx1"/>
                </a:solidFill>
                <a:latin typeface="Cambria" pitchFamily="18" charset="0"/>
              </a:rPr>
              <a:t>Къайленаш</a:t>
            </a:r>
            <a:r>
              <a:rPr lang="ru-RU" b="1" dirty="0" smtClean="0">
                <a:solidFill>
                  <a:schemeClr val="tx1"/>
                </a:solidFill>
                <a:latin typeface="Cambria" pitchFamily="18" charset="0"/>
              </a:rPr>
              <a:t> </a:t>
            </a:r>
            <a:r>
              <a:rPr lang="ru-RU" b="1" dirty="0" err="1" smtClean="0">
                <a:solidFill>
                  <a:schemeClr val="tx1"/>
                </a:solidFill>
                <a:latin typeface="Cambria" pitchFamily="18" charset="0"/>
              </a:rPr>
              <a:t>соь</a:t>
            </a:r>
            <a:r>
              <a:rPr lang="ru-RU" b="1" dirty="0" smtClean="0">
                <a:solidFill>
                  <a:schemeClr val="tx1"/>
                </a:solidFill>
                <a:latin typeface="Cambria" pitchFamily="18" charset="0"/>
              </a:rPr>
              <a:t> </a:t>
            </a:r>
            <a:r>
              <a:rPr lang="ru-RU" b="1" dirty="0" err="1" smtClean="0">
                <a:solidFill>
                  <a:schemeClr val="tx1"/>
                </a:solidFill>
                <a:latin typeface="Cambria" pitchFamily="18" charset="0"/>
              </a:rPr>
              <a:t>юьйцуш</a:t>
            </a:r>
            <a:r>
              <a:rPr lang="ru-RU" b="1" dirty="0" smtClean="0">
                <a:solidFill>
                  <a:schemeClr val="tx1"/>
                </a:solidFill>
                <a:latin typeface="Cambria" pitchFamily="18" charset="0"/>
              </a:rPr>
              <a:t> </a:t>
            </a:r>
          </a:p>
          <a:p>
            <a:pPr marL="0" indent="0">
              <a:buNone/>
            </a:pPr>
            <a:r>
              <a:rPr lang="ru-RU" b="1" dirty="0" err="1" smtClean="0">
                <a:solidFill>
                  <a:schemeClr val="tx1"/>
                </a:solidFill>
                <a:latin typeface="Cambria" pitchFamily="18" charset="0"/>
              </a:rPr>
              <a:t>Ловзарехь</a:t>
            </a:r>
            <a:r>
              <a:rPr lang="ru-RU" b="1" dirty="0" smtClean="0">
                <a:solidFill>
                  <a:schemeClr val="tx1"/>
                </a:solidFill>
                <a:latin typeface="Cambria" pitchFamily="18" charset="0"/>
              </a:rPr>
              <a:t> х1орд, 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tx1"/>
                </a:solidFill>
                <a:latin typeface="Cambria" pitchFamily="18" charset="0"/>
              </a:rPr>
              <a:t>Ладоьг1ча </a:t>
            </a:r>
            <a:r>
              <a:rPr lang="ru-RU" b="1" dirty="0" err="1" smtClean="0">
                <a:solidFill>
                  <a:schemeClr val="tx1"/>
                </a:solidFill>
                <a:latin typeface="Cambria" pitchFamily="18" charset="0"/>
              </a:rPr>
              <a:t>шабаршца</a:t>
            </a:r>
            <a:r>
              <a:rPr lang="ru-RU" b="1" dirty="0" smtClean="0">
                <a:solidFill>
                  <a:schemeClr val="tx1"/>
                </a:solidFill>
                <a:latin typeface="Cambria" pitchFamily="18" charset="0"/>
              </a:rPr>
              <a:t> </a:t>
            </a:r>
          </a:p>
          <a:p>
            <a:pPr marL="0" indent="0">
              <a:buNone/>
            </a:pPr>
            <a:r>
              <a:rPr lang="ru-RU" b="1" dirty="0" err="1" smtClean="0">
                <a:solidFill>
                  <a:schemeClr val="tx1"/>
                </a:solidFill>
                <a:latin typeface="Cambria" pitchFamily="18" charset="0"/>
              </a:rPr>
              <a:t>Бешарчу</a:t>
            </a:r>
            <a:r>
              <a:rPr lang="ru-RU" b="1" dirty="0" smtClean="0">
                <a:solidFill>
                  <a:schemeClr val="tx1"/>
                </a:solidFill>
                <a:latin typeface="Cambria" pitchFamily="18" charset="0"/>
              </a:rPr>
              <a:t> </a:t>
            </a:r>
            <a:r>
              <a:rPr lang="ru-RU" b="1" dirty="0" err="1" smtClean="0">
                <a:solidFill>
                  <a:schemeClr val="tx1"/>
                </a:solidFill>
                <a:latin typeface="Cambria" pitchFamily="18" charset="0"/>
              </a:rPr>
              <a:t>ниттийн</a:t>
            </a:r>
            <a:r>
              <a:rPr lang="ru-RU" b="1" dirty="0" smtClean="0">
                <a:solidFill>
                  <a:schemeClr val="tx1"/>
                </a:solidFill>
                <a:latin typeface="Cambria" pitchFamily="18" charset="0"/>
              </a:rPr>
              <a:t>, </a:t>
            </a:r>
          </a:p>
          <a:p>
            <a:pPr marL="0" indent="0">
              <a:buNone/>
            </a:pPr>
            <a:r>
              <a:rPr lang="ru-RU" b="1" dirty="0" err="1" smtClean="0">
                <a:solidFill>
                  <a:schemeClr val="tx1"/>
                </a:solidFill>
                <a:latin typeface="Cambria" pitchFamily="18" charset="0"/>
              </a:rPr>
              <a:t>Соь</a:t>
            </a:r>
            <a:r>
              <a:rPr lang="ru-RU" b="1" dirty="0" smtClean="0">
                <a:solidFill>
                  <a:schemeClr val="tx1"/>
                </a:solidFill>
                <a:latin typeface="Cambria" pitchFamily="18" charset="0"/>
              </a:rPr>
              <a:t> </a:t>
            </a:r>
            <a:r>
              <a:rPr lang="ru-RU" b="1" dirty="0" err="1" smtClean="0">
                <a:solidFill>
                  <a:schemeClr val="tx1"/>
                </a:solidFill>
                <a:latin typeface="Cambria" pitchFamily="18" charset="0"/>
              </a:rPr>
              <a:t>ницкъ</a:t>
            </a:r>
            <a:r>
              <a:rPr lang="ru-RU" b="1" dirty="0" smtClean="0">
                <a:solidFill>
                  <a:schemeClr val="tx1"/>
                </a:solidFill>
                <a:latin typeface="Cambria" pitchFamily="18" charset="0"/>
              </a:rPr>
              <a:t> </a:t>
            </a:r>
            <a:r>
              <a:rPr lang="ru-RU" b="1" dirty="0" err="1" smtClean="0">
                <a:solidFill>
                  <a:schemeClr val="tx1"/>
                </a:solidFill>
                <a:latin typeface="Cambria" pitchFamily="18" charset="0"/>
              </a:rPr>
              <a:t>лург</a:t>
            </a:r>
            <a:r>
              <a:rPr lang="ru-RU" b="1" dirty="0" smtClean="0">
                <a:solidFill>
                  <a:schemeClr val="tx1"/>
                </a:solidFill>
                <a:latin typeface="Cambria" pitchFamily="18" charset="0"/>
              </a:rPr>
              <a:t> </a:t>
            </a:r>
            <a:r>
              <a:rPr lang="ru-RU" b="1" dirty="0" err="1" smtClean="0">
                <a:solidFill>
                  <a:schemeClr val="tx1"/>
                </a:solidFill>
                <a:latin typeface="Cambria" pitchFamily="18" charset="0"/>
              </a:rPr>
              <a:t>хиллера</a:t>
            </a:r>
            <a:r>
              <a:rPr lang="ru-RU" b="1" dirty="0" smtClean="0">
                <a:solidFill>
                  <a:schemeClr val="tx1"/>
                </a:solidFill>
                <a:latin typeface="Cambria" pitchFamily="18" charset="0"/>
              </a:rPr>
              <a:t> 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tx1"/>
                </a:solidFill>
                <a:latin typeface="Cambria" pitchFamily="18" charset="0"/>
              </a:rPr>
              <a:t>Сан </a:t>
            </a:r>
            <a:r>
              <a:rPr lang="ru-RU" b="1" dirty="0" err="1" smtClean="0">
                <a:solidFill>
                  <a:schemeClr val="tx1"/>
                </a:solidFill>
                <a:latin typeface="Cambria" pitchFamily="18" charset="0"/>
              </a:rPr>
              <a:t>ненан</a:t>
            </a:r>
            <a:r>
              <a:rPr lang="ru-RU" b="1" dirty="0" smtClean="0">
                <a:solidFill>
                  <a:schemeClr val="tx1"/>
                </a:solidFill>
                <a:latin typeface="Cambria" pitchFamily="18" charset="0"/>
              </a:rPr>
              <a:t> </a:t>
            </a:r>
            <a:r>
              <a:rPr lang="ru-RU" b="1" dirty="0" err="1" smtClean="0">
                <a:solidFill>
                  <a:schemeClr val="tx1"/>
                </a:solidFill>
                <a:latin typeface="Cambria" pitchFamily="18" charset="0"/>
              </a:rPr>
              <a:t>мотт</a:t>
            </a:r>
            <a:r>
              <a:rPr lang="ru-RU" b="1" dirty="0" smtClean="0">
                <a:solidFill>
                  <a:schemeClr val="tx1"/>
                </a:solidFill>
                <a:latin typeface="Cambria" pitchFamily="18" charset="0"/>
              </a:rPr>
              <a:t>.</a:t>
            </a:r>
          </a:p>
          <a:p>
            <a:endParaRPr lang="ru-RU" dirty="0"/>
          </a:p>
        </p:txBody>
      </p:sp>
      <p:pic>
        <p:nvPicPr>
          <p:cNvPr id="8194" name="Рисунок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5445226"/>
            <a:ext cx="1327576" cy="432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/>
          <p:cNvPicPr/>
          <p:nvPr/>
        </p:nvPicPr>
        <p:blipFill>
          <a:blip r:embed="rId3"/>
          <a:stretch>
            <a:fillRect/>
          </a:stretch>
        </p:blipFill>
        <p:spPr>
          <a:xfrm>
            <a:off x="827584" y="980727"/>
            <a:ext cx="4211959" cy="4159229"/>
          </a:xfrm>
          <a:prstGeom prst="rect">
            <a:avLst/>
          </a:prstGeom>
        </p:spPr>
      </p:pic>
      <p:pic>
        <p:nvPicPr>
          <p:cNvPr id="10" name="Рисунок 9" descr="ramochki (32)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94288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71800" y="692696"/>
            <a:ext cx="5544616" cy="54334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>
                <a:latin typeface="Book Antiqua" pitchFamily="18" charset="0"/>
              </a:rPr>
              <a:t>                                     </a:t>
            </a:r>
            <a:r>
              <a:rPr lang="ru-RU" b="1" dirty="0" err="1" smtClean="0">
                <a:solidFill>
                  <a:schemeClr val="tx1"/>
                </a:solidFill>
                <a:latin typeface="Book Antiqua" pitchFamily="18" charset="0"/>
              </a:rPr>
              <a:t>Иллига</a:t>
            </a:r>
            <a:r>
              <a:rPr lang="ru-RU" b="1" dirty="0" smtClean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ru-RU" b="1" dirty="0" err="1" smtClean="0">
                <a:solidFill>
                  <a:schemeClr val="tx1"/>
                </a:solidFill>
                <a:latin typeface="Book Antiqua" pitchFamily="18" charset="0"/>
              </a:rPr>
              <a:t>бирзича</a:t>
            </a:r>
            <a:r>
              <a:rPr lang="ru-RU" b="1" dirty="0" smtClean="0">
                <a:solidFill>
                  <a:schemeClr val="tx1"/>
                </a:solidFill>
                <a:latin typeface="Book Antiqua" pitchFamily="18" charset="0"/>
              </a:rPr>
              <a:t> 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tx1"/>
                </a:solidFill>
                <a:latin typeface="Book Antiqua" pitchFamily="18" charset="0"/>
              </a:rPr>
              <a:t>                                     1енадеш б1аьрхиш, 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tx1"/>
                </a:solidFill>
                <a:latin typeface="Book Antiqua" pitchFamily="18" charset="0"/>
              </a:rPr>
              <a:t>                                     </a:t>
            </a:r>
            <a:r>
              <a:rPr lang="ru-RU" b="1" dirty="0" err="1" smtClean="0">
                <a:solidFill>
                  <a:schemeClr val="tx1"/>
                </a:solidFill>
                <a:latin typeface="Book Antiqua" pitchFamily="18" charset="0"/>
              </a:rPr>
              <a:t>Делхадеш</a:t>
            </a:r>
            <a:r>
              <a:rPr lang="ru-RU" b="1" dirty="0" smtClean="0">
                <a:solidFill>
                  <a:schemeClr val="tx1"/>
                </a:solidFill>
                <a:latin typeface="Book Antiqua" pitchFamily="18" charset="0"/>
              </a:rPr>
              <a:t>, </a:t>
            </a:r>
            <a:r>
              <a:rPr lang="ru-RU" b="1" dirty="0" err="1" smtClean="0">
                <a:solidFill>
                  <a:schemeClr val="tx1"/>
                </a:solidFill>
                <a:latin typeface="Book Antiqua" pitchFamily="18" charset="0"/>
              </a:rPr>
              <a:t>ловзадеш</a:t>
            </a:r>
            <a:r>
              <a:rPr lang="ru-RU" b="1" dirty="0" smtClean="0">
                <a:solidFill>
                  <a:schemeClr val="tx1"/>
                </a:solidFill>
                <a:latin typeface="Book Antiqua" pitchFamily="18" charset="0"/>
              </a:rPr>
              <a:t> 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tx1"/>
                </a:solidFill>
                <a:latin typeface="Book Antiqua" pitchFamily="18" charset="0"/>
              </a:rPr>
              <a:t>                                     </a:t>
            </a:r>
            <a:r>
              <a:rPr lang="ru-RU" b="1" dirty="0" err="1" smtClean="0">
                <a:solidFill>
                  <a:schemeClr val="tx1"/>
                </a:solidFill>
                <a:latin typeface="Book Antiqua" pitchFamily="18" charset="0"/>
              </a:rPr>
              <a:t>Кийрара</a:t>
            </a:r>
            <a:r>
              <a:rPr lang="ru-RU" b="1" dirty="0" smtClean="0">
                <a:solidFill>
                  <a:schemeClr val="tx1"/>
                </a:solidFill>
                <a:latin typeface="Book Antiqua" pitchFamily="18" charset="0"/>
              </a:rPr>
              <a:t> дог. 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tx1"/>
                </a:solidFill>
                <a:latin typeface="Book Antiqua" pitchFamily="18" charset="0"/>
              </a:rPr>
              <a:t>                                     </a:t>
            </a:r>
            <a:r>
              <a:rPr lang="ru-RU" b="1" dirty="0" err="1" smtClean="0">
                <a:solidFill>
                  <a:schemeClr val="tx1"/>
                </a:solidFill>
                <a:latin typeface="Book Antiqua" pitchFamily="18" charset="0"/>
              </a:rPr>
              <a:t>Кхолабеш</a:t>
            </a:r>
            <a:r>
              <a:rPr lang="ru-RU" b="1" dirty="0" smtClean="0">
                <a:solidFill>
                  <a:schemeClr val="tx1"/>
                </a:solidFill>
                <a:latin typeface="Book Antiqua" pitchFamily="18" charset="0"/>
              </a:rPr>
              <a:t>, </a:t>
            </a:r>
            <a:r>
              <a:rPr lang="ru-RU" b="1" dirty="0" err="1" smtClean="0">
                <a:solidFill>
                  <a:schemeClr val="tx1"/>
                </a:solidFill>
                <a:latin typeface="Book Antiqua" pitchFamily="18" charset="0"/>
              </a:rPr>
              <a:t>юха</a:t>
            </a:r>
            <a:r>
              <a:rPr lang="ru-RU" b="1" dirty="0" smtClean="0">
                <a:solidFill>
                  <a:schemeClr val="tx1"/>
                </a:solidFill>
                <a:latin typeface="Book Antiqua" pitchFamily="18" charset="0"/>
              </a:rPr>
              <a:t> а 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tx1"/>
                </a:solidFill>
                <a:latin typeface="Book Antiqua" pitchFamily="18" charset="0"/>
              </a:rPr>
              <a:t>                                     </a:t>
            </a:r>
            <a:r>
              <a:rPr lang="ru-RU" b="1" dirty="0" err="1" smtClean="0">
                <a:solidFill>
                  <a:schemeClr val="tx1"/>
                </a:solidFill>
                <a:latin typeface="Book Antiqua" pitchFamily="18" charset="0"/>
              </a:rPr>
              <a:t>Къагабеш</a:t>
            </a:r>
            <a:r>
              <a:rPr lang="ru-RU" b="1" dirty="0" smtClean="0">
                <a:solidFill>
                  <a:schemeClr val="tx1"/>
                </a:solidFill>
                <a:latin typeface="Book Antiqua" pitchFamily="18" charset="0"/>
              </a:rPr>
              <a:t> б1аьргаш, 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tx1"/>
                </a:solidFill>
                <a:latin typeface="Book Antiqua" pitchFamily="18" charset="0"/>
              </a:rPr>
              <a:t>                                     </a:t>
            </a:r>
            <a:r>
              <a:rPr lang="ru-RU" b="1" dirty="0" err="1" smtClean="0">
                <a:solidFill>
                  <a:schemeClr val="tx1"/>
                </a:solidFill>
                <a:latin typeface="Book Antiqua" pitchFamily="18" charset="0"/>
              </a:rPr>
              <a:t>Серло</a:t>
            </a:r>
            <a:r>
              <a:rPr lang="ru-RU" b="1" dirty="0" smtClean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ru-RU" b="1" dirty="0" err="1" smtClean="0">
                <a:solidFill>
                  <a:schemeClr val="tx1"/>
                </a:solidFill>
                <a:latin typeface="Book Antiqua" pitchFamily="18" charset="0"/>
              </a:rPr>
              <a:t>лург</a:t>
            </a:r>
            <a:r>
              <a:rPr lang="ru-RU" b="1" dirty="0" smtClean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ru-RU" b="1" dirty="0" err="1" smtClean="0">
                <a:solidFill>
                  <a:schemeClr val="tx1"/>
                </a:solidFill>
                <a:latin typeface="Book Antiqua" pitchFamily="18" charset="0"/>
              </a:rPr>
              <a:t>хиллера</a:t>
            </a:r>
            <a:r>
              <a:rPr lang="ru-RU" b="1" dirty="0" smtClean="0">
                <a:solidFill>
                  <a:schemeClr val="tx1"/>
                </a:solidFill>
                <a:latin typeface="Book Antiqua" pitchFamily="18" charset="0"/>
              </a:rPr>
              <a:t> 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tx1"/>
                </a:solidFill>
                <a:latin typeface="Book Antiqua" pitchFamily="18" charset="0"/>
              </a:rPr>
              <a:t>                                     Сан </a:t>
            </a:r>
            <a:r>
              <a:rPr lang="ru-RU" b="1" dirty="0" err="1" smtClean="0">
                <a:solidFill>
                  <a:schemeClr val="tx1"/>
                </a:solidFill>
                <a:latin typeface="Book Antiqua" pitchFamily="18" charset="0"/>
              </a:rPr>
              <a:t>ненан</a:t>
            </a:r>
            <a:r>
              <a:rPr lang="ru-RU" b="1" dirty="0" smtClean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ru-RU" b="1" dirty="0" err="1" smtClean="0">
                <a:solidFill>
                  <a:schemeClr val="tx1"/>
                </a:solidFill>
                <a:latin typeface="Book Antiqua" pitchFamily="18" charset="0"/>
              </a:rPr>
              <a:t>мотт</a:t>
            </a:r>
            <a:r>
              <a:rPr lang="ru-RU" b="1" dirty="0" smtClean="0">
                <a:solidFill>
                  <a:schemeClr val="tx1"/>
                </a:solidFill>
                <a:latin typeface="Book Antiqua" pitchFamily="18" charset="0"/>
              </a:rPr>
              <a:t>.</a:t>
            </a:r>
          </a:p>
          <a:p>
            <a:endParaRPr lang="ru-RU" dirty="0"/>
          </a:p>
        </p:txBody>
      </p:sp>
      <p:pic>
        <p:nvPicPr>
          <p:cNvPr id="6146" name="Рисунок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5821781"/>
            <a:ext cx="188595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3"/>
          <a:srcRect l="8336" t="3994" r="13915"/>
          <a:stretch/>
        </p:blipFill>
        <p:spPr bwMode="auto">
          <a:xfrm>
            <a:off x="755576" y="1313108"/>
            <a:ext cx="3672408" cy="41926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ramochki (32)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0999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08" b="198"/>
          <a:stretch/>
        </p:blipFill>
        <p:spPr>
          <a:xfrm>
            <a:off x="1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454920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19872" y="1052737"/>
            <a:ext cx="5328592" cy="45365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>
                <a:latin typeface="Cambria" pitchFamily="18" charset="0"/>
              </a:rPr>
              <a:t>                                     </a:t>
            </a:r>
            <a:r>
              <a:rPr lang="ru-RU" b="1" dirty="0" err="1" smtClean="0">
                <a:solidFill>
                  <a:schemeClr val="tx1"/>
                </a:solidFill>
                <a:latin typeface="Cambria" pitchFamily="18" charset="0"/>
              </a:rPr>
              <a:t>Диканехь</a:t>
            </a:r>
            <a:r>
              <a:rPr lang="ru-RU" b="1" dirty="0" smtClean="0">
                <a:solidFill>
                  <a:schemeClr val="tx1"/>
                </a:solidFill>
                <a:latin typeface="Cambria" pitchFamily="18" charset="0"/>
              </a:rPr>
              <a:t> я </a:t>
            </a:r>
            <a:r>
              <a:rPr lang="ru-RU" b="1" dirty="0" err="1" smtClean="0">
                <a:solidFill>
                  <a:schemeClr val="tx1"/>
                </a:solidFill>
                <a:latin typeface="Cambria" pitchFamily="18" charset="0"/>
              </a:rPr>
              <a:t>вонехь</a:t>
            </a:r>
            <a:r>
              <a:rPr lang="ru-RU" b="1" dirty="0" smtClean="0">
                <a:solidFill>
                  <a:schemeClr val="tx1"/>
                </a:solidFill>
                <a:latin typeface="Cambria" pitchFamily="18" charset="0"/>
              </a:rPr>
              <a:t> 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tx1"/>
                </a:solidFill>
                <a:latin typeface="Cambria" pitchFamily="18" charset="0"/>
              </a:rPr>
              <a:t>                                     </a:t>
            </a:r>
            <a:r>
              <a:rPr lang="ru-RU" b="1" dirty="0" err="1" smtClean="0">
                <a:solidFill>
                  <a:schemeClr val="tx1"/>
                </a:solidFill>
                <a:latin typeface="Cambria" pitchFamily="18" charset="0"/>
              </a:rPr>
              <a:t>Дош</a:t>
            </a:r>
            <a:r>
              <a:rPr lang="ru-RU" b="1" dirty="0" smtClean="0">
                <a:solidFill>
                  <a:schemeClr val="tx1"/>
                </a:solidFill>
                <a:latin typeface="Cambria" pitchFamily="18" charset="0"/>
              </a:rPr>
              <a:t> ала </a:t>
            </a:r>
            <a:r>
              <a:rPr lang="ru-RU" b="1" dirty="0" err="1" smtClean="0">
                <a:solidFill>
                  <a:schemeClr val="tx1"/>
                </a:solidFill>
                <a:latin typeface="Cambria" pitchFamily="18" charset="0"/>
              </a:rPr>
              <a:t>дезча</a:t>
            </a:r>
            <a:r>
              <a:rPr lang="ru-RU" b="1" dirty="0" smtClean="0">
                <a:solidFill>
                  <a:schemeClr val="tx1"/>
                </a:solidFill>
                <a:latin typeface="Cambria" pitchFamily="18" charset="0"/>
              </a:rPr>
              <a:t>, 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tx1"/>
                </a:solidFill>
                <a:latin typeface="Cambria" pitchFamily="18" charset="0"/>
              </a:rPr>
              <a:t>                                     </a:t>
            </a:r>
            <a:r>
              <a:rPr lang="en-US" b="1" dirty="0" err="1" smtClean="0">
                <a:solidFill>
                  <a:schemeClr val="tx1"/>
                </a:solidFill>
                <a:latin typeface="Cambria" pitchFamily="18" charset="0"/>
              </a:rPr>
              <a:t>Klop</a:t>
            </a:r>
            <a:r>
              <a:rPr lang="ru-RU" b="1" dirty="0" err="1" smtClean="0">
                <a:solidFill>
                  <a:schemeClr val="tx1"/>
                </a:solidFill>
                <a:latin typeface="Cambria" pitchFamily="18" charset="0"/>
              </a:rPr>
              <a:t>гг</a:t>
            </a:r>
            <a:r>
              <a:rPr lang="en-US" b="1" dirty="0" err="1" smtClean="0">
                <a:solidFill>
                  <a:schemeClr val="tx1"/>
                </a:solidFill>
                <a:latin typeface="Cambria" pitchFamily="18" charset="0"/>
              </a:rPr>
              <a:t>epa</a:t>
            </a:r>
            <a:r>
              <a:rPr lang="en-US" b="1" dirty="0" smtClean="0">
                <a:solidFill>
                  <a:schemeClr val="tx1"/>
                </a:solidFill>
                <a:latin typeface="Cambria" pitchFamily="18" charset="0"/>
              </a:rPr>
              <a:t> </a:t>
            </a:r>
            <a:r>
              <a:rPr lang="ru-RU" b="1" dirty="0" err="1" smtClean="0">
                <a:solidFill>
                  <a:schemeClr val="tx1"/>
                </a:solidFill>
                <a:latin typeface="Cambria" pitchFamily="18" charset="0"/>
              </a:rPr>
              <a:t>ян</a:t>
            </a:r>
            <a:r>
              <a:rPr lang="ru-RU" b="1" dirty="0" smtClean="0">
                <a:solidFill>
                  <a:schemeClr val="tx1"/>
                </a:solidFill>
                <a:latin typeface="Cambria" pitchFamily="18" charset="0"/>
              </a:rPr>
              <a:t> </a:t>
            </a:r>
            <a:r>
              <a:rPr lang="ru-RU" b="1" dirty="0" err="1" smtClean="0">
                <a:solidFill>
                  <a:schemeClr val="tx1"/>
                </a:solidFill>
                <a:latin typeface="Cambria" pitchFamily="18" charset="0"/>
              </a:rPr>
              <a:t>воьлча</a:t>
            </a:r>
            <a:r>
              <a:rPr lang="ru-RU" b="1" dirty="0" smtClean="0">
                <a:solidFill>
                  <a:schemeClr val="tx1"/>
                </a:solidFill>
                <a:latin typeface="Cambria" pitchFamily="18" charset="0"/>
              </a:rPr>
              <a:t> 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tx1"/>
                </a:solidFill>
                <a:latin typeface="Cambria" pitchFamily="18" charset="0"/>
              </a:rPr>
              <a:t>                                     </a:t>
            </a:r>
            <a:r>
              <a:rPr lang="ru-RU" b="1" dirty="0" err="1" smtClean="0">
                <a:solidFill>
                  <a:schemeClr val="tx1"/>
                </a:solidFill>
                <a:latin typeface="Cambria" pitchFamily="18" charset="0"/>
              </a:rPr>
              <a:t>Хиллачийн</a:t>
            </a:r>
            <a:r>
              <a:rPr lang="ru-RU" b="1" dirty="0" smtClean="0">
                <a:solidFill>
                  <a:schemeClr val="tx1"/>
                </a:solidFill>
                <a:latin typeface="Cambria" pitchFamily="18" charset="0"/>
              </a:rPr>
              <a:t> </a:t>
            </a:r>
            <a:r>
              <a:rPr lang="ru-RU" b="1" dirty="0" err="1" smtClean="0">
                <a:solidFill>
                  <a:schemeClr val="tx1"/>
                </a:solidFill>
                <a:latin typeface="Cambria" pitchFamily="18" charset="0"/>
              </a:rPr>
              <a:t>чот</a:t>
            </a:r>
            <a:r>
              <a:rPr lang="ru-RU" b="1" dirty="0" smtClean="0">
                <a:solidFill>
                  <a:schemeClr val="tx1"/>
                </a:solidFill>
                <a:latin typeface="Cambria" pitchFamily="18" charset="0"/>
              </a:rPr>
              <a:t>, 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tx1"/>
                </a:solidFill>
                <a:latin typeface="Cambria" pitchFamily="18" charset="0"/>
              </a:rPr>
              <a:t>                                     </a:t>
            </a:r>
            <a:r>
              <a:rPr lang="ru-RU" b="1" dirty="0" err="1" smtClean="0">
                <a:solidFill>
                  <a:schemeClr val="tx1"/>
                </a:solidFill>
                <a:latin typeface="Cambria" pitchFamily="18" charset="0"/>
              </a:rPr>
              <a:t>Эхь</a:t>
            </a:r>
            <a:r>
              <a:rPr lang="ru-RU" b="1" dirty="0" smtClean="0">
                <a:solidFill>
                  <a:schemeClr val="tx1"/>
                </a:solidFill>
                <a:latin typeface="Cambria" pitchFamily="18" charset="0"/>
              </a:rPr>
              <a:t>, </a:t>
            </a:r>
            <a:r>
              <a:rPr lang="ru-RU" b="1" dirty="0" err="1" smtClean="0">
                <a:solidFill>
                  <a:schemeClr val="tx1"/>
                </a:solidFill>
                <a:latin typeface="Cambria" pitchFamily="18" charset="0"/>
              </a:rPr>
              <a:t>иман</a:t>
            </a:r>
            <a:r>
              <a:rPr lang="ru-RU" b="1" dirty="0" smtClean="0">
                <a:solidFill>
                  <a:schemeClr val="tx1"/>
                </a:solidFill>
                <a:latin typeface="Cambria" pitchFamily="18" charset="0"/>
              </a:rPr>
              <a:t> я г1иллакх, 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tx1"/>
                </a:solidFill>
                <a:latin typeface="Cambria" pitchFamily="18" charset="0"/>
              </a:rPr>
              <a:t>                                     </a:t>
            </a:r>
            <a:r>
              <a:rPr lang="ru-RU" b="1" dirty="0" err="1" smtClean="0">
                <a:solidFill>
                  <a:schemeClr val="tx1"/>
                </a:solidFill>
                <a:latin typeface="Cambria" pitchFamily="18" charset="0"/>
              </a:rPr>
              <a:t>Доьналла</a:t>
            </a:r>
            <a:r>
              <a:rPr lang="ru-RU" b="1" dirty="0" smtClean="0">
                <a:solidFill>
                  <a:schemeClr val="tx1"/>
                </a:solidFill>
                <a:latin typeface="Cambria" pitchFamily="18" charset="0"/>
              </a:rPr>
              <a:t> </a:t>
            </a:r>
            <a:r>
              <a:rPr lang="ru-RU" b="1" dirty="0" err="1" smtClean="0">
                <a:solidFill>
                  <a:schemeClr val="tx1"/>
                </a:solidFill>
                <a:latin typeface="Cambria" pitchFamily="18" charset="0"/>
              </a:rPr>
              <a:t>эшча</a:t>
            </a:r>
            <a:r>
              <a:rPr lang="ru-RU" b="1" dirty="0" smtClean="0">
                <a:solidFill>
                  <a:schemeClr val="tx1"/>
                </a:solidFill>
                <a:latin typeface="Cambria" pitchFamily="18" charset="0"/>
              </a:rPr>
              <a:t>, 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tx1"/>
                </a:solidFill>
                <a:latin typeface="Cambria" pitchFamily="18" charset="0"/>
              </a:rPr>
              <a:t>                                     </a:t>
            </a:r>
            <a:r>
              <a:rPr lang="ru-RU" b="1" dirty="0" err="1" smtClean="0">
                <a:solidFill>
                  <a:schemeClr val="tx1"/>
                </a:solidFill>
                <a:latin typeface="Cambria" pitchFamily="18" charset="0"/>
              </a:rPr>
              <a:t>Хьекъал</a:t>
            </a:r>
            <a:r>
              <a:rPr lang="ru-RU" b="1" dirty="0" smtClean="0">
                <a:solidFill>
                  <a:schemeClr val="tx1"/>
                </a:solidFill>
                <a:latin typeface="Cambria" pitchFamily="18" charset="0"/>
              </a:rPr>
              <a:t> </a:t>
            </a:r>
            <a:r>
              <a:rPr lang="ru-RU" b="1" dirty="0" err="1" smtClean="0">
                <a:solidFill>
                  <a:schemeClr val="tx1"/>
                </a:solidFill>
                <a:latin typeface="Cambria" pitchFamily="18" charset="0"/>
              </a:rPr>
              <a:t>лург</a:t>
            </a:r>
            <a:r>
              <a:rPr lang="ru-RU" b="1" dirty="0" smtClean="0">
                <a:solidFill>
                  <a:schemeClr val="tx1"/>
                </a:solidFill>
                <a:latin typeface="Cambria" pitchFamily="18" charset="0"/>
              </a:rPr>
              <a:t> </a:t>
            </a:r>
            <a:r>
              <a:rPr lang="ru-RU" b="1" dirty="0" err="1" smtClean="0">
                <a:solidFill>
                  <a:schemeClr val="tx1"/>
                </a:solidFill>
                <a:latin typeface="Cambria" pitchFamily="18" charset="0"/>
              </a:rPr>
              <a:t>хиллера</a:t>
            </a:r>
            <a:r>
              <a:rPr lang="ru-RU" b="1" dirty="0" smtClean="0">
                <a:solidFill>
                  <a:schemeClr val="tx1"/>
                </a:solidFill>
                <a:latin typeface="Cambria" pitchFamily="18" charset="0"/>
              </a:rPr>
              <a:t>   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tx1"/>
                </a:solidFill>
                <a:latin typeface="Cambria" pitchFamily="18" charset="0"/>
              </a:rPr>
              <a:t>                                     Сан </a:t>
            </a:r>
            <a:r>
              <a:rPr lang="ru-RU" b="1" dirty="0" err="1" smtClean="0">
                <a:solidFill>
                  <a:schemeClr val="tx1"/>
                </a:solidFill>
                <a:latin typeface="Cambria" pitchFamily="18" charset="0"/>
              </a:rPr>
              <a:t>ненан</a:t>
            </a:r>
            <a:r>
              <a:rPr lang="ru-RU" b="1" dirty="0" smtClean="0">
                <a:solidFill>
                  <a:schemeClr val="tx1"/>
                </a:solidFill>
                <a:latin typeface="Cambria" pitchFamily="18" charset="0"/>
              </a:rPr>
              <a:t> </a:t>
            </a:r>
            <a:r>
              <a:rPr lang="ru-RU" b="1" dirty="0" err="1" smtClean="0">
                <a:solidFill>
                  <a:schemeClr val="tx1"/>
                </a:solidFill>
                <a:latin typeface="Cambria" pitchFamily="18" charset="0"/>
              </a:rPr>
              <a:t>мотт</a:t>
            </a:r>
            <a:r>
              <a:rPr lang="ru-RU" b="1" dirty="0" smtClean="0">
                <a:solidFill>
                  <a:schemeClr val="tx1"/>
                </a:solidFill>
                <a:latin typeface="Cambria" pitchFamily="18" charset="0"/>
              </a:rPr>
              <a:t>.</a:t>
            </a:r>
          </a:p>
          <a:p>
            <a:pPr marL="0" indent="0">
              <a:buNone/>
            </a:pP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9218" name="Рисунок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5432866"/>
            <a:ext cx="1512168" cy="494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/>
          <p:nvPr/>
        </p:nvPicPr>
        <p:blipFill>
          <a:blip r:embed="rId3"/>
          <a:stretch>
            <a:fillRect/>
          </a:stretch>
        </p:blipFill>
        <p:spPr>
          <a:xfrm>
            <a:off x="827584" y="1350289"/>
            <a:ext cx="4464496" cy="3805014"/>
          </a:xfrm>
          <a:prstGeom prst="rect">
            <a:avLst/>
          </a:prstGeom>
        </p:spPr>
      </p:pic>
      <p:pic>
        <p:nvPicPr>
          <p:cNvPr id="8" name="Рисунок 7" descr="ramochki (32)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39312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938114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972616" y="980728"/>
            <a:ext cx="5400600" cy="51454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/>
              <a:t>                              </a:t>
            </a:r>
            <a:r>
              <a:rPr lang="ru-RU" sz="1800" b="1" dirty="0" err="1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Вахар</a:t>
            </a:r>
            <a:r>
              <a:rPr lang="ru-RU" sz="1800" b="1" dirty="0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 а х1ун </a:t>
            </a:r>
            <a:r>
              <a:rPr lang="ru-RU" sz="1800" b="1" dirty="0" err="1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оьшу</a:t>
            </a:r>
            <a:r>
              <a:rPr lang="ru-RU" sz="1800" b="1" dirty="0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                                           </a:t>
            </a:r>
          </a:p>
          <a:p>
            <a:pPr marL="0" indent="0">
              <a:buNone/>
            </a:pPr>
            <a:r>
              <a:rPr lang="ru-RU" sz="1800" b="1" dirty="0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                                     </a:t>
            </a:r>
            <a:r>
              <a:rPr lang="ru-RU" sz="1800" b="1" dirty="0" err="1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Цунах</a:t>
            </a:r>
            <a:r>
              <a:rPr lang="ru-RU" sz="1800" b="1" dirty="0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 д1ахаьдча? </a:t>
            </a:r>
          </a:p>
          <a:p>
            <a:pPr marL="0" indent="0">
              <a:buNone/>
            </a:pPr>
            <a:r>
              <a:rPr lang="ru-RU" sz="1800" b="1" dirty="0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                                     </a:t>
            </a:r>
            <a:r>
              <a:rPr lang="ru-RU" sz="1800" b="1" dirty="0" err="1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Бицбина</a:t>
            </a:r>
            <a:r>
              <a:rPr lang="ru-RU" sz="1800" b="1" dirty="0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 </a:t>
            </a:r>
            <a:r>
              <a:rPr lang="ru-RU" sz="1800" b="1" dirty="0" err="1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вехаш</a:t>
            </a:r>
            <a:r>
              <a:rPr lang="ru-RU" sz="1800" b="1" dirty="0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 </a:t>
            </a:r>
            <a:r>
              <a:rPr lang="ru-RU" sz="1800" b="1" dirty="0" err="1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верг</a:t>
            </a:r>
            <a:r>
              <a:rPr lang="ru-RU" sz="1800" b="1" dirty="0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 </a:t>
            </a:r>
          </a:p>
          <a:p>
            <a:pPr marL="0" indent="0">
              <a:buNone/>
            </a:pPr>
            <a:r>
              <a:rPr lang="ru-RU" sz="1800" b="1" dirty="0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                                     Ю </a:t>
            </a:r>
            <a:r>
              <a:rPr lang="ru-RU" sz="1800" b="1" dirty="0" err="1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яьсса</a:t>
            </a:r>
            <a:r>
              <a:rPr lang="ru-RU" sz="1800" b="1" dirty="0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 </a:t>
            </a:r>
            <a:r>
              <a:rPr lang="ru-RU" sz="1800" b="1" dirty="0" err="1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ботт</a:t>
            </a:r>
            <a:r>
              <a:rPr lang="ru-RU" sz="1800" b="1" dirty="0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. </a:t>
            </a:r>
          </a:p>
          <a:p>
            <a:pPr marL="0" indent="0">
              <a:buNone/>
            </a:pPr>
            <a:r>
              <a:rPr lang="ru-RU" sz="1800" b="1" dirty="0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                                     И </a:t>
            </a:r>
            <a:r>
              <a:rPr lang="ru-RU" sz="1800" b="1" dirty="0" err="1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саннарг</a:t>
            </a:r>
            <a:r>
              <a:rPr lang="ru-RU" sz="1800" b="1" dirty="0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 </a:t>
            </a:r>
            <a:r>
              <a:rPr lang="ru-RU" sz="1800" b="1" dirty="0" err="1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карор</a:t>
            </a:r>
            <a:r>
              <a:rPr lang="ru-RU" sz="1800" b="1" dirty="0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 бац            </a:t>
            </a:r>
          </a:p>
          <a:p>
            <a:pPr marL="0" indent="0">
              <a:buNone/>
            </a:pPr>
            <a:r>
              <a:rPr lang="ru-RU" sz="1800" b="1" dirty="0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                                     </a:t>
            </a:r>
            <a:r>
              <a:rPr lang="ru-RU" sz="1800" b="1" dirty="0" err="1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Мелла</a:t>
            </a:r>
            <a:r>
              <a:rPr lang="ru-RU" sz="1800" b="1" dirty="0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 а </a:t>
            </a:r>
            <a:r>
              <a:rPr lang="ru-RU" sz="1800" b="1" dirty="0" err="1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лехча</a:t>
            </a:r>
            <a:r>
              <a:rPr lang="ru-RU" sz="1800" b="1" dirty="0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, </a:t>
            </a:r>
          </a:p>
          <a:p>
            <a:pPr marL="0" indent="0">
              <a:buNone/>
            </a:pPr>
            <a:r>
              <a:rPr lang="ru-RU" sz="1800" b="1" dirty="0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                                     </a:t>
            </a:r>
            <a:r>
              <a:rPr lang="ru-RU" sz="1800" b="1" dirty="0" err="1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Даймехкан</a:t>
            </a:r>
            <a:r>
              <a:rPr lang="ru-RU" sz="1800" b="1" dirty="0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 </a:t>
            </a:r>
            <a:r>
              <a:rPr lang="ru-RU" sz="1800" b="1" dirty="0" err="1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дозалла</a:t>
            </a:r>
            <a:endParaRPr lang="ru-RU" sz="1800" b="1" dirty="0" smtClean="0">
              <a:solidFill>
                <a:schemeClr val="tx1"/>
              </a:solidFill>
              <a:latin typeface="Franklin Gothic Medium" panose="020B0603020102020204" pitchFamily="34" charset="0"/>
            </a:endParaRPr>
          </a:p>
          <a:p>
            <a:pPr marL="0" indent="0">
              <a:buNone/>
            </a:pPr>
            <a:r>
              <a:rPr lang="ru-RU" sz="1800" b="1" dirty="0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                                     Сан </a:t>
            </a:r>
            <a:r>
              <a:rPr lang="ru-RU" sz="1800" b="1" dirty="0" err="1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ненан</a:t>
            </a:r>
            <a:r>
              <a:rPr lang="ru-RU" sz="1800" b="1" dirty="0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 </a:t>
            </a:r>
            <a:r>
              <a:rPr lang="ru-RU" sz="1800" b="1" dirty="0" err="1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мотт</a:t>
            </a:r>
            <a:r>
              <a:rPr lang="ru-RU" sz="1800" b="1" dirty="0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.</a:t>
            </a:r>
          </a:p>
          <a:p>
            <a:endParaRPr lang="ru-RU" sz="1800" dirty="0">
              <a:solidFill>
                <a:schemeClr val="tx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7170" name="Рисунок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5826890"/>
            <a:ext cx="1512168" cy="469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 descr="D:\ДАЙМЕХКАН 1АЛАМ+\9027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67944" y="1015789"/>
            <a:ext cx="3888432" cy="4414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ramochki (32)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19995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D:\Дадин  хьехамаш-2013\Ненан мотт.jpg"/>
          <p:cNvPicPr>
            <a:picLocks noGrp="1"/>
          </p:cNvPicPr>
          <p:nvPr>
            <p:ph idx="1"/>
          </p:nvPr>
        </p:nvPicPr>
        <p:blipFill rotWithShape="1">
          <a:blip r:embed="rId2" cstate="print"/>
          <a:srcRect l="1" t="650" r="-276" b="367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31509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3" r="16138" b="18500"/>
          <a:stretch/>
        </p:blipFill>
        <p:spPr>
          <a:xfrm>
            <a:off x="1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23741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764704"/>
            <a:ext cx="7560840" cy="5361459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endParaRPr lang="ru-RU" sz="28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sz="2800" b="1" dirty="0" err="1" smtClean="0">
                <a:solidFill>
                  <a:srgbClr val="FF0000"/>
                </a:solidFill>
              </a:rPr>
              <a:t>Ненан</a:t>
            </a:r>
            <a:r>
              <a:rPr lang="ru-RU" sz="2800" b="1" dirty="0" smtClean="0">
                <a:solidFill>
                  <a:srgbClr val="FF0000"/>
                </a:solidFill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</a:rPr>
              <a:t>маттал</a:t>
            </a:r>
            <a:r>
              <a:rPr lang="ru-RU" sz="2800" b="1" dirty="0" smtClean="0">
                <a:solidFill>
                  <a:srgbClr val="FF0000"/>
                </a:solidFill>
              </a:rPr>
              <a:t> хаза а, </a:t>
            </a:r>
            <a:r>
              <a:rPr lang="ru-RU" sz="2800" b="1" dirty="0" err="1" smtClean="0">
                <a:solidFill>
                  <a:srgbClr val="FF0000"/>
                </a:solidFill>
              </a:rPr>
              <a:t>сийлахь</a:t>
            </a:r>
            <a:r>
              <a:rPr lang="ru-RU" sz="2800" b="1" dirty="0" smtClean="0">
                <a:solidFill>
                  <a:srgbClr val="FF0000"/>
                </a:solidFill>
              </a:rPr>
              <a:t> а х1ума дан а </a:t>
            </a:r>
            <a:r>
              <a:rPr lang="ru-RU" sz="2800" b="1" dirty="0" err="1" smtClean="0">
                <a:solidFill>
                  <a:srgbClr val="FF0000"/>
                </a:solidFill>
              </a:rPr>
              <a:t>дац</a:t>
            </a:r>
            <a:r>
              <a:rPr lang="ru-RU" sz="2800" b="1" dirty="0" smtClean="0">
                <a:solidFill>
                  <a:srgbClr val="FF0000"/>
                </a:solidFill>
              </a:rPr>
              <a:t>, хила </a:t>
            </a:r>
            <a:r>
              <a:rPr lang="ru-RU" sz="2800" b="1" dirty="0" err="1" smtClean="0">
                <a:solidFill>
                  <a:srgbClr val="FF0000"/>
                </a:solidFill>
              </a:rPr>
              <a:t>йиш</a:t>
            </a:r>
            <a:r>
              <a:rPr lang="ru-RU" sz="2800" b="1" dirty="0" smtClean="0">
                <a:solidFill>
                  <a:srgbClr val="FF0000"/>
                </a:solidFill>
              </a:rPr>
              <a:t> а </a:t>
            </a:r>
            <a:r>
              <a:rPr lang="ru-RU" sz="2800" b="1" dirty="0" err="1" smtClean="0">
                <a:solidFill>
                  <a:srgbClr val="FF0000"/>
                </a:solidFill>
              </a:rPr>
              <a:t>яц</a:t>
            </a:r>
            <a:r>
              <a:rPr lang="ru-RU" sz="2800" b="1" dirty="0" smtClean="0">
                <a:solidFill>
                  <a:srgbClr val="FF0000"/>
                </a:solidFill>
              </a:rPr>
              <a:t>. Мел </a:t>
            </a:r>
            <a:r>
              <a:rPr lang="ru-RU" sz="2800" b="1" dirty="0" err="1" smtClean="0">
                <a:solidFill>
                  <a:srgbClr val="FF0000"/>
                </a:solidFill>
              </a:rPr>
              <a:t>нуьцкъала</a:t>
            </a:r>
            <a:r>
              <a:rPr lang="ru-RU" sz="2800" b="1" dirty="0" smtClean="0">
                <a:solidFill>
                  <a:srgbClr val="FF0000"/>
                </a:solidFill>
              </a:rPr>
              <a:t>, </a:t>
            </a:r>
            <a:r>
              <a:rPr lang="ru-RU" sz="2800" b="1" dirty="0" err="1" smtClean="0">
                <a:solidFill>
                  <a:srgbClr val="FF0000"/>
                </a:solidFill>
              </a:rPr>
              <a:t>массо</a:t>
            </a:r>
            <a:r>
              <a:rPr lang="ru-RU" sz="2800" b="1" dirty="0" smtClean="0">
                <a:solidFill>
                  <a:srgbClr val="FF0000"/>
                </a:solidFill>
              </a:rPr>
              <a:t> а аг1ор </a:t>
            </a:r>
            <a:r>
              <a:rPr lang="ru-RU" sz="2800" b="1" dirty="0" err="1" smtClean="0">
                <a:solidFill>
                  <a:srgbClr val="FF0000"/>
                </a:solidFill>
              </a:rPr>
              <a:t>бийца</a:t>
            </a:r>
            <a:r>
              <a:rPr lang="ru-RU" sz="2800" b="1" dirty="0" smtClean="0">
                <a:solidFill>
                  <a:srgbClr val="FF0000"/>
                </a:solidFill>
              </a:rPr>
              <a:t> таро </a:t>
            </a:r>
            <a:r>
              <a:rPr lang="ru-RU" sz="2800" b="1" dirty="0" err="1" smtClean="0">
                <a:solidFill>
                  <a:srgbClr val="FF0000"/>
                </a:solidFill>
              </a:rPr>
              <a:t>йолуш</a:t>
            </a:r>
            <a:r>
              <a:rPr lang="ru-RU" sz="2800" b="1" dirty="0" smtClean="0">
                <a:solidFill>
                  <a:srgbClr val="FF0000"/>
                </a:solidFill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</a:rPr>
              <a:t>бу</a:t>
            </a:r>
            <a:r>
              <a:rPr lang="ru-RU" sz="2800" b="1" dirty="0" smtClean="0">
                <a:solidFill>
                  <a:srgbClr val="FF0000"/>
                </a:solidFill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</a:rPr>
              <a:t>вайн</a:t>
            </a:r>
            <a:r>
              <a:rPr lang="ru-RU" sz="2800" b="1" dirty="0" smtClean="0">
                <a:solidFill>
                  <a:srgbClr val="FF0000"/>
                </a:solidFill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</a:rPr>
              <a:t>нохчийн</a:t>
            </a:r>
            <a:r>
              <a:rPr lang="ru-RU" sz="2800" b="1" dirty="0" smtClean="0">
                <a:solidFill>
                  <a:srgbClr val="FF0000"/>
                </a:solidFill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</a:rPr>
              <a:t>мотт</a:t>
            </a:r>
            <a:r>
              <a:rPr lang="ru-RU" sz="2800" b="1" dirty="0" smtClean="0">
                <a:solidFill>
                  <a:srgbClr val="FF0000"/>
                </a:solidFill>
              </a:rPr>
              <a:t>:                                                                                           </a:t>
            </a:r>
          </a:p>
          <a:p>
            <a:pPr marL="0" indent="0">
              <a:buNone/>
            </a:pPr>
            <a:r>
              <a:rPr lang="ru-RU" sz="2800" dirty="0" smtClean="0">
                <a:solidFill>
                  <a:srgbClr val="92D050"/>
                </a:solidFill>
              </a:rPr>
              <a:t>                                               </a:t>
            </a:r>
          </a:p>
          <a:p>
            <a:pPr marL="0" indent="0" algn="ctr">
              <a:buNone/>
            </a:pPr>
            <a:r>
              <a:rPr lang="ru-RU" sz="2800" b="1" dirty="0" smtClean="0">
                <a:solidFill>
                  <a:srgbClr val="92D050"/>
                </a:solidFill>
                <a:latin typeface="Book Antiqua" pitchFamily="18" charset="0"/>
                <a:cs typeface="AngsanaUPC" pitchFamily="18" charset="-34"/>
              </a:rPr>
              <a:t>                                      </a:t>
            </a:r>
            <a:r>
              <a:rPr lang="ru-RU" sz="2800" b="1" dirty="0" err="1" smtClean="0">
                <a:solidFill>
                  <a:schemeClr val="tx1"/>
                </a:solidFill>
                <a:latin typeface="Book Antiqua" pitchFamily="18" charset="0"/>
                <a:cs typeface="AngsanaUPC" pitchFamily="18" charset="-34"/>
              </a:rPr>
              <a:t>Хьешашка</a:t>
            </a:r>
            <a:r>
              <a:rPr lang="ru-RU" sz="2800" b="1" dirty="0" smtClean="0">
                <a:solidFill>
                  <a:schemeClr val="tx1"/>
                </a:solidFill>
                <a:latin typeface="Book Antiqua" pitchFamily="18" charset="0"/>
                <a:cs typeface="AngsanaUPC" pitchFamily="18" charset="-34"/>
              </a:rPr>
              <a:t> – </a:t>
            </a:r>
            <a:r>
              <a:rPr lang="ru-RU" sz="2800" b="1" dirty="0" err="1" smtClean="0">
                <a:solidFill>
                  <a:schemeClr val="tx1"/>
                </a:solidFill>
                <a:latin typeface="Book Antiqua" pitchFamily="18" charset="0"/>
                <a:cs typeface="AngsanaUPC" pitchFamily="18" charset="-34"/>
              </a:rPr>
              <a:t>оьзда</a:t>
            </a:r>
            <a:r>
              <a:rPr lang="ru-RU" sz="2800" b="1" dirty="0" smtClean="0">
                <a:solidFill>
                  <a:schemeClr val="tx1"/>
                </a:solidFill>
                <a:latin typeface="Book Antiqua" pitchFamily="18" charset="0"/>
                <a:cs typeface="AngsanaUPC" pitchFamily="18" charset="-34"/>
              </a:rPr>
              <a:t>,</a:t>
            </a:r>
          </a:p>
          <a:p>
            <a:pPr marL="0" indent="0" algn="ctr">
              <a:buNone/>
            </a:pPr>
            <a:r>
              <a:rPr lang="ru-RU" sz="2800" b="1" dirty="0" smtClean="0">
                <a:solidFill>
                  <a:schemeClr val="tx1"/>
                </a:solidFill>
                <a:latin typeface="Book Antiqua" pitchFamily="18" charset="0"/>
                <a:cs typeface="AngsanaUPC" pitchFamily="18" charset="-34"/>
              </a:rPr>
              <a:t>                                              Доттаг1чуьнга - </a:t>
            </a:r>
            <a:r>
              <a:rPr lang="ru-RU" sz="2800" b="1" dirty="0" err="1" smtClean="0">
                <a:solidFill>
                  <a:schemeClr val="tx1"/>
                </a:solidFill>
                <a:latin typeface="Book Antiqua" pitchFamily="18" charset="0"/>
                <a:cs typeface="AngsanaUPC" pitchFamily="18" charset="-34"/>
              </a:rPr>
              <a:t>мерза</a:t>
            </a:r>
            <a:r>
              <a:rPr lang="ru-RU" sz="2800" b="1" dirty="0" smtClean="0">
                <a:solidFill>
                  <a:schemeClr val="tx1"/>
                </a:solidFill>
                <a:latin typeface="Book Antiqua" pitchFamily="18" charset="0"/>
                <a:cs typeface="AngsanaUPC" pitchFamily="18" charset="-34"/>
              </a:rPr>
              <a:t>,</a:t>
            </a:r>
          </a:p>
          <a:p>
            <a:pPr marL="0" indent="0" algn="ctr">
              <a:buNone/>
            </a:pPr>
            <a:r>
              <a:rPr lang="ru-RU" sz="2800" b="1" dirty="0" smtClean="0">
                <a:solidFill>
                  <a:schemeClr val="tx1"/>
                </a:solidFill>
                <a:latin typeface="Book Antiqua" pitchFamily="18" charset="0"/>
                <a:cs typeface="AngsanaUPC" pitchFamily="18" charset="-34"/>
              </a:rPr>
              <a:t>                                                 Мостаг1чуьнга - </a:t>
            </a:r>
            <a:r>
              <a:rPr lang="ru-RU" sz="2800" b="1" dirty="0" err="1" smtClean="0">
                <a:solidFill>
                  <a:schemeClr val="tx1"/>
                </a:solidFill>
                <a:latin typeface="Book Antiqua" pitchFamily="18" charset="0"/>
                <a:cs typeface="AngsanaUPC" pitchFamily="18" charset="-34"/>
              </a:rPr>
              <a:t>буьрса</a:t>
            </a:r>
            <a:r>
              <a:rPr lang="ru-RU" sz="2800" b="1" dirty="0" smtClean="0">
                <a:solidFill>
                  <a:schemeClr val="tx1"/>
                </a:solidFill>
                <a:latin typeface="Book Antiqua" pitchFamily="18" charset="0"/>
                <a:cs typeface="AngsanaUPC" pitchFamily="18" charset="-34"/>
              </a:rPr>
              <a:t>,</a:t>
            </a:r>
          </a:p>
          <a:p>
            <a:pPr marL="0" indent="0" algn="ctr">
              <a:buNone/>
            </a:pPr>
            <a:r>
              <a:rPr lang="ru-RU" sz="2800" b="1" dirty="0" smtClean="0">
                <a:solidFill>
                  <a:schemeClr val="tx1"/>
                </a:solidFill>
                <a:latin typeface="Book Antiqua" pitchFamily="18" charset="0"/>
                <a:cs typeface="AngsanaUPC" pitchFamily="18" charset="-34"/>
              </a:rPr>
              <a:t>                                   </a:t>
            </a:r>
            <a:r>
              <a:rPr lang="ru-RU" sz="2800" b="1" dirty="0" err="1" smtClean="0">
                <a:solidFill>
                  <a:schemeClr val="tx1"/>
                </a:solidFill>
                <a:latin typeface="Book Antiqua" pitchFamily="18" charset="0"/>
                <a:cs typeface="AngsanaUPC" pitchFamily="18" charset="-34"/>
              </a:rPr>
              <a:t>Захалонна</a:t>
            </a:r>
            <a:r>
              <a:rPr lang="ru-RU" sz="2800" b="1" dirty="0" smtClean="0">
                <a:solidFill>
                  <a:schemeClr val="tx1"/>
                </a:solidFill>
                <a:latin typeface="Book Antiqua" pitchFamily="18" charset="0"/>
                <a:cs typeface="AngsanaUPC" pitchFamily="18" charset="-34"/>
              </a:rPr>
              <a:t> - хаза,</a:t>
            </a:r>
          </a:p>
          <a:p>
            <a:pPr marL="0" indent="0" algn="ctr">
              <a:buNone/>
            </a:pPr>
            <a:r>
              <a:rPr lang="ru-RU" sz="2800" b="1" dirty="0" smtClean="0">
                <a:solidFill>
                  <a:schemeClr val="tx1"/>
                </a:solidFill>
                <a:latin typeface="Book Antiqua" pitchFamily="18" charset="0"/>
                <a:cs typeface="AngsanaUPC" pitchFamily="18" charset="-34"/>
              </a:rPr>
              <a:t>                                          Масла1атана - к1еда,</a:t>
            </a:r>
          </a:p>
          <a:p>
            <a:pPr marL="0" indent="0" algn="ctr">
              <a:buNone/>
            </a:pPr>
            <a:r>
              <a:rPr lang="ru-RU" sz="2800" b="1" dirty="0" smtClean="0">
                <a:solidFill>
                  <a:schemeClr val="tx1"/>
                </a:solidFill>
                <a:latin typeface="Book Antiqua" pitchFamily="18" charset="0"/>
                <a:cs typeface="AngsanaUPC" pitchFamily="18" charset="-34"/>
              </a:rPr>
              <a:t>                                     </a:t>
            </a:r>
            <a:r>
              <a:rPr lang="ru-RU" sz="2800" b="1" dirty="0" err="1" smtClean="0">
                <a:solidFill>
                  <a:schemeClr val="tx1"/>
                </a:solidFill>
                <a:latin typeface="Book Antiqua" pitchFamily="18" charset="0"/>
                <a:cs typeface="AngsanaUPC" pitchFamily="18" charset="-34"/>
              </a:rPr>
              <a:t>Берашка</a:t>
            </a:r>
            <a:r>
              <a:rPr lang="ru-RU" sz="2800" b="1" dirty="0" smtClean="0">
                <a:solidFill>
                  <a:schemeClr val="tx1"/>
                </a:solidFill>
                <a:latin typeface="Book Antiqua" pitchFamily="18" charset="0"/>
                <a:cs typeface="AngsanaUPC" pitchFamily="18" charset="-34"/>
              </a:rPr>
              <a:t> - </a:t>
            </a:r>
            <a:r>
              <a:rPr lang="ru-RU" sz="2800" b="1" dirty="0" err="1" smtClean="0">
                <a:solidFill>
                  <a:schemeClr val="tx1"/>
                </a:solidFill>
                <a:latin typeface="Book Antiqua" pitchFamily="18" charset="0"/>
                <a:cs typeface="AngsanaUPC" pitchFamily="18" charset="-34"/>
              </a:rPr>
              <a:t>эсала</a:t>
            </a:r>
            <a:r>
              <a:rPr lang="ru-RU" sz="2800" b="1" dirty="0" smtClean="0">
                <a:solidFill>
                  <a:schemeClr val="tx1"/>
                </a:solidFill>
                <a:latin typeface="Book Antiqua" pitchFamily="18" charset="0"/>
                <a:cs typeface="AngsanaUPC" pitchFamily="18" charset="-34"/>
              </a:rPr>
              <a:t>.	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 descr="D:\ДАЙМЕХКАН 1АЛАМ+\ЧЕЧНЯ+0010.t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2492895"/>
            <a:ext cx="3096344" cy="338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ramochki (32)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2167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985724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7478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C:\Documents and Settings\Admin\Мои документы\Мои рисунки\img01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14282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795272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975298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096723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115616" y="332656"/>
            <a:ext cx="7056784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200" kern="1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Хаьий</a:t>
            </a:r>
            <a:r>
              <a:rPr lang="ru-RU" sz="3200" kern="1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kern="16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шуна</a:t>
            </a:r>
            <a:r>
              <a:rPr lang="ru-RU" sz="3200" kern="16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r>
              <a:rPr lang="ru-RU" sz="2000" kern="16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 smtClean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20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Уггаре</a:t>
            </a:r>
            <a:r>
              <a:rPr lang="ru-RU" sz="2000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доккха</a:t>
            </a:r>
            <a:r>
              <a:rPr lang="ru-RU" sz="20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дийнат</a:t>
            </a:r>
            <a:r>
              <a:rPr lang="ru-RU" sz="20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пийл</a:t>
            </a:r>
            <a:r>
              <a:rPr lang="ru-RU" sz="20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(слон).</a:t>
            </a:r>
            <a:r>
              <a:rPr lang="ru-RU" sz="2000" b="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</a:t>
            </a:r>
            <a:r>
              <a:rPr lang="ru-RU" sz="2000" i="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</a:t>
            </a:r>
            <a:endParaRPr lang="ru-RU" sz="1600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Уггаре</a:t>
            </a:r>
            <a:r>
              <a:rPr lang="ru-RU" sz="20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доккха</a:t>
            </a:r>
            <a:r>
              <a:rPr lang="ru-RU" sz="20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цициг</a:t>
            </a:r>
            <a:r>
              <a:rPr lang="ru-RU" sz="20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ц1оькъалом (тигр).</a:t>
            </a:r>
            <a:endParaRPr lang="ru-RU" sz="1600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Уггаре</a:t>
            </a:r>
            <a:r>
              <a:rPr lang="ru-RU" sz="20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доккха</a:t>
            </a:r>
            <a:r>
              <a:rPr lang="ru-RU" sz="20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экха</a:t>
            </a:r>
            <a:r>
              <a:rPr lang="ru-RU" sz="20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лом (лев).</a:t>
            </a:r>
            <a:r>
              <a:rPr lang="ru-RU" sz="2000" i="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</a:t>
            </a:r>
            <a:endParaRPr lang="ru-RU" sz="1600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Уггаре</a:t>
            </a:r>
            <a:r>
              <a:rPr lang="ru-RU" sz="20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дера (оьг1азе) </a:t>
            </a:r>
            <a:r>
              <a:rPr lang="ru-RU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экха</a:t>
            </a:r>
            <a:r>
              <a:rPr lang="ru-RU" sz="20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ча</a:t>
            </a:r>
            <a:r>
              <a:rPr lang="ru-RU" sz="20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(медведь).              </a:t>
            </a:r>
            <a:endParaRPr lang="ru-RU" sz="1600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Уггаре</a:t>
            </a:r>
            <a:r>
              <a:rPr lang="ru-RU" sz="20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доьналла</a:t>
            </a:r>
            <a:r>
              <a:rPr lang="ru-RU" sz="20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долу </a:t>
            </a:r>
            <a:r>
              <a:rPr lang="ru-RU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хьайба</a:t>
            </a:r>
            <a:r>
              <a:rPr lang="ru-RU" sz="20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эмкал</a:t>
            </a:r>
            <a:r>
              <a:rPr lang="ru-RU" sz="20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(верблюд).</a:t>
            </a:r>
            <a:r>
              <a:rPr lang="ru-RU" sz="2000" i="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endParaRPr lang="ru-RU" sz="1600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Уггаре</a:t>
            </a:r>
            <a:r>
              <a:rPr lang="ru-RU" sz="20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жима </a:t>
            </a:r>
            <a:r>
              <a:rPr lang="ru-RU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экха</a:t>
            </a:r>
            <a:r>
              <a:rPr lang="ru-RU" sz="20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sz="20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дингат</a:t>
            </a:r>
            <a:r>
              <a:rPr lang="ru-RU" sz="20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шаткъа</a:t>
            </a:r>
            <a:r>
              <a:rPr lang="ru-RU" sz="20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ц1ецайоккхург (ласка). </a:t>
            </a:r>
            <a:endParaRPr lang="ru-RU" sz="1600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Уггаре</a:t>
            </a:r>
            <a:r>
              <a:rPr lang="ru-RU" sz="20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лекха</a:t>
            </a:r>
            <a:r>
              <a:rPr lang="ru-RU" sz="20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дийнат</a:t>
            </a:r>
            <a:r>
              <a:rPr lang="ru-RU" sz="20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жайра</a:t>
            </a:r>
            <a:r>
              <a:rPr lang="ru-RU" sz="20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(жираф).</a:t>
            </a:r>
            <a:r>
              <a:rPr lang="ru-RU" sz="2000" i="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</a:t>
            </a:r>
            <a:endParaRPr lang="ru-RU" sz="1600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Уггаре</a:t>
            </a:r>
            <a:r>
              <a:rPr lang="ru-RU" sz="20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майра</a:t>
            </a:r>
            <a:r>
              <a:rPr lang="ru-RU" sz="20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олхазар</a:t>
            </a:r>
            <a:r>
              <a:rPr lang="ru-RU" sz="20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аьрзу</a:t>
            </a:r>
            <a:r>
              <a:rPr lang="ru-RU" sz="20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(орел)</a:t>
            </a:r>
            <a:r>
              <a:rPr lang="ru-RU" sz="2000" i="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                               </a:t>
            </a:r>
            <a:endParaRPr lang="ru-RU" sz="1600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Уггаре</a:t>
            </a:r>
            <a:r>
              <a:rPr lang="ru-RU" sz="20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майра</a:t>
            </a:r>
            <a:r>
              <a:rPr lang="ru-RU" sz="20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экха</a:t>
            </a:r>
            <a:r>
              <a:rPr lang="ru-RU" sz="20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борз (волк).                                           </a:t>
            </a:r>
            <a:endParaRPr lang="ru-RU" sz="1600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Уггаре</a:t>
            </a:r>
            <a:r>
              <a:rPr lang="ru-RU" sz="20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мекара</a:t>
            </a:r>
            <a:r>
              <a:rPr lang="ru-RU" sz="20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экха</a:t>
            </a:r>
            <a:r>
              <a:rPr lang="ru-RU" sz="20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цхьогал</a:t>
            </a:r>
            <a:r>
              <a:rPr lang="ru-RU" sz="20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(лиса).                                        </a:t>
            </a:r>
            <a:endParaRPr lang="ru-RU" sz="1600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Уггаре</a:t>
            </a:r>
            <a:r>
              <a:rPr lang="ru-RU" sz="20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хьекъале</a:t>
            </a:r>
            <a:r>
              <a:rPr lang="ru-RU" sz="20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дийнат</a:t>
            </a:r>
            <a:r>
              <a:rPr lang="ru-RU" sz="20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– х1ордж1аьла (дельфин). </a:t>
            </a:r>
            <a:endParaRPr lang="ru-RU" sz="2800" dirty="0">
              <a:solidFill>
                <a:prstClr val="white"/>
              </a:solidFill>
            </a:endParaRPr>
          </a:p>
        </p:txBody>
      </p:sp>
      <p:pic>
        <p:nvPicPr>
          <p:cNvPr id="11" name="Рисунок 10" descr="ramochki (32)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8304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9" t="9964" r="439" b="15488"/>
          <a:stretch/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5521482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1" t="8001" r="10683" b="14300"/>
          <a:stretch/>
        </p:blipFill>
        <p:spPr>
          <a:xfrm>
            <a:off x="1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716520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404664"/>
            <a:ext cx="7160840" cy="5832648"/>
          </a:xfrm>
        </p:spPr>
        <p:txBody>
          <a:bodyPr>
            <a:normAutofit fontScale="47500" lnSpcReduction="20000"/>
          </a:bodyPr>
          <a:lstStyle/>
          <a:p>
            <a:pPr algn="ctr"/>
            <a:r>
              <a:rPr lang="ru-RU" sz="6000" b="1" dirty="0">
                <a:solidFill>
                  <a:schemeClr val="tx1"/>
                </a:solidFill>
              </a:rPr>
              <a:t> </a:t>
            </a:r>
            <a:endParaRPr lang="ru-RU" sz="6000" b="1" dirty="0" smtClean="0">
              <a:solidFill>
                <a:schemeClr val="tx1"/>
              </a:solidFill>
            </a:endParaRPr>
          </a:p>
          <a:p>
            <a:pPr algn="ctr"/>
            <a:r>
              <a:rPr lang="ru-RU" sz="6000" b="1" dirty="0" err="1" smtClean="0">
                <a:solidFill>
                  <a:srgbClr val="FF0000"/>
                </a:solidFill>
                <a:latin typeface="Cambria" pitchFamily="18" charset="0"/>
              </a:rPr>
              <a:t>Ненан</a:t>
            </a:r>
            <a:r>
              <a:rPr lang="ru-RU" sz="6000" b="1" dirty="0" smtClean="0"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ru-RU" sz="6000" b="1" dirty="0" err="1">
                <a:solidFill>
                  <a:srgbClr val="FF0000"/>
                </a:solidFill>
                <a:latin typeface="Cambria" pitchFamily="18" charset="0"/>
              </a:rPr>
              <a:t>мотт</a:t>
            </a:r>
            <a:endParaRPr lang="ru-RU" sz="6000" b="1" dirty="0">
              <a:solidFill>
                <a:srgbClr val="FF0000"/>
              </a:solidFill>
              <a:latin typeface="Cambria" pitchFamily="18" charset="0"/>
            </a:endParaRPr>
          </a:p>
          <a:p>
            <a:pPr algn="r"/>
            <a:r>
              <a:rPr lang="ru-RU" b="1" dirty="0">
                <a:solidFill>
                  <a:srgbClr val="FF0000"/>
                </a:solidFill>
                <a:latin typeface="Cambria" pitchFamily="18" charset="0"/>
              </a:rPr>
              <a:t>                              </a:t>
            </a:r>
            <a:r>
              <a:rPr lang="ru-RU" b="1" dirty="0" err="1">
                <a:solidFill>
                  <a:srgbClr val="FF0000"/>
                </a:solidFill>
                <a:latin typeface="Cambria" pitchFamily="18" charset="0"/>
              </a:rPr>
              <a:t>Арсанукаев</a:t>
            </a:r>
            <a:r>
              <a:rPr lang="ru-RU" b="1" dirty="0"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Cambria" pitchFamily="18" charset="0"/>
              </a:rPr>
              <a:t>Шайхи</a:t>
            </a:r>
            <a:endParaRPr lang="ru-RU" b="1" dirty="0">
              <a:solidFill>
                <a:srgbClr val="FF0000"/>
              </a:solidFill>
              <a:latin typeface="Cambria" pitchFamily="18" charset="0"/>
            </a:endParaRPr>
          </a:p>
          <a:p>
            <a:r>
              <a:rPr lang="ru-RU" b="1" dirty="0">
                <a:solidFill>
                  <a:srgbClr val="FF0000"/>
                </a:solidFill>
                <a:latin typeface="Cambria" pitchFamily="18" charset="0"/>
              </a:rPr>
              <a:t> 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latin typeface="Cambria" pitchFamily="18" charset="0"/>
              </a:rPr>
              <a:t>  </a:t>
            </a:r>
            <a:r>
              <a:rPr lang="ru-RU" b="1" dirty="0" err="1" smtClean="0">
                <a:solidFill>
                  <a:schemeClr val="tx1"/>
                </a:solidFill>
                <a:latin typeface="Cambria" pitchFamily="18" charset="0"/>
              </a:rPr>
              <a:t>Доьзалехь</a:t>
            </a:r>
            <a:r>
              <a:rPr lang="ru-RU" b="1" dirty="0" smtClean="0">
                <a:solidFill>
                  <a:schemeClr val="tx1"/>
                </a:solidFill>
                <a:latin typeface="Cambria" pitchFamily="18" charset="0"/>
              </a:rPr>
              <a:t> </a:t>
            </a:r>
            <a:r>
              <a:rPr lang="ru-RU" b="1" dirty="0" err="1" smtClean="0">
                <a:solidFill>
                  <a:schemeClr val="tx1"/>
                </a:solidFill>
                <a:latin typeface="Cambria" pitchFamily="18" charset="0"/>
              </a:rPr>
              <a:t>бийцар</a:t>
            </a:r>
            <a:r>
              <a:rPr lang="ru-RU" b="1" dirty="0" smtClean="0">
                <a:solidFill>
                  <a:schemeClr val="tx1"/>
                </a:solidFill>
                <a:latin typeface="Cambria" pitchFamily="18" charset="0"/>
              </a:rPr>
              <a:t> а </a:t>
            </a:r>
          </a:p>
          <a:p>
            <a:pPr algn="ctr"/>
            <a:r>
              <a:rPr lang="ru-RU" b="1" dirty="0" err="1" smtClean="0">
                <a:solidFill>
                  <a:schemeClr val="tx1"/>
                </a:solidFill>
                <a:latin typeface="Cambria" pitchFamily="18" charset="0"/>
              </a:rPr>
              <a:t>Дастам</a:t>
            </a:r>
            <a:r>
              <a:rPr lang="ru-RU" b="1" dirty="0" smtClean="0">
                <a:solidFill>
                  <a:schemeClr val="tx1"/>
                </a:solidFill>
                <a:latin typeface="Cambria" pitchFamily="18" charset="0"/>
              </a:rPr>
              <a:t> а </a:t>
            </a:r>
            <a:r>
              <a:rPr lang="ru-RU" b="1" dirty="0" err="1" smtClean="0">
                <a:solidFill>
                  <a:schemeClr val="tx1"/>
                </a:solidFill>
                <a:latin typeface="Cambria" pitchFamily="18" charset="0"/>
              </a:rPr>
              <a:t>хеташ</a:t>
            </a:r>
            <a:r>
              <a:rPr lang="ru-RU" b="1" dirty="0" smtClean="0">
                <a:solidFill>
                  <a:schemeClr val="tx1"/>
                </a:solidFill>
                <a:latin typeface="Cambria" pitchFamily="18" charset="0"/>
              </a:rPr>
              <a:t>,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Cambria" pitchFamily="18" charset="0"/>
              </a:rPr>
              <a:t>         </a:t>
            </a:r>
            <a:r>
              <a:rPr lang="ru-RU" b="1" dirty="0" err="1" smtClean="0">
                <a:solidFill>
                  <a:schemeClr val="tx1"/>
                </a:solidFill>
                <a:latin typeface="Cambria" pitchFamily="18" charset="0"/>
              </a:rPr>
              <a:t>Хьо</a:t>
            </a:r>
            <a:r>
              <a:rPr lang="ru-RU" b="1" dirty="0" smtClean="0">
                <a:solidFill>
                  <a:schemeClr val="tx1"/>
                </a:solidFill>
                <a:latin typeface="Cambria" pitchFamily="18" charset="0"/>
              </a:rPr>
              <a:t> </a:t>
            </a:r>
            <a:r>
              <a:rPr lang="ru-RU" b="1" dirty="0">
                <a:solidFill>
                  <a:schemeClr val="tx1"/>
                </a:solidFill>
                <a:latin typeface="Cambria" pitchFamily="18" charset="0"/>
              </a:rPr>
              <a:t>винчу </a:t>
            </a:r>
            <a:r>
              <a:rPr lang="ru-RU" b="1" dirty="0" err="1">
                <a:solidFill>
                  <a:schemeClr val="tx1"/>
                </a:solidFill>
                <a:latin typeface="Cambria" pitchFamily="18" charset="0"/>
              </a:rPr>
              <a:t>ненан</a:t>
            </a:r>
            <a:r>
              <a:rPr lang="ru-RU" b="1" dirty="0">
                <a:solidFill>
                  <a:schemeClr val="tx1"/>
                </a:solidFill>
                <a:latin typeface="Cambria" pitchFamily="18" charset="0"/>
              </a:rPr>
              <a:t> </a:t>
            </a:r>
            <a:r>
              <a:rPr lang="ru-RU" b="1" dirty="0" err="1" smtClean="0">
                <a:solidFill>
                  <a:schemeClr val="tx1"/>
                </a:solidFill>
                <a:latin typeface="Cambria" pitchFamily="18" charset="0"/>
              </a:rPr>
              <a:t>мотт</a:t>
            </a:r>
            <a:endParaRPr lang="ru-RU" b="1" dirty="0" smtClean="0">
              <a:solidFill>
                <a:schemeClr val="tx1"/>
              </a:solidFill>
              <a:latin typeface="Cambria" pitchFamily="18" charset="0"/>
            </a:endParaRP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Cambria" pitchFamily="18" charset="0"/>
              </a:rPr>
              <a:t>Д1атесна </a:t>
            </a:r>
            <a:r>
              <a:rPr lang="ru-RU" b="1" dirty="0" err="1">
                <a:solidFill>
                  <a:schemeClr val="tx1"/>
                </a:solidFill>
                <a:latin typeface="Cambria" pitchFamily="18" charset="0"/>
              </a:rPr>
              <a:t>ахь</a:t>
            </a:r>
            <a:r>
              <a:rPr lang="ru-RU" b="1" dirty="0">
                <a:solidFill>
                  <a:schemeClr val="tx1"/>
                </a:solidFill>
                <a:latin typeface="Cambria" pitchFamily="18" charset="0"/>
              </a:rPr>
              <a:t>.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latin typeface="Cambria" pitchFamily="18" charset="0"/>
              </a:rPr>
              <a:t>          </a:t>
            </a:r>
            <a:r>
              <a:rPr lang="ru-RU" b="1" dirty="0" smtClean="0">
                <a:solidFill>
                  <a:schemeClr val="tx1"/>
                </a:solidFill>
                <a:latin typeface="Cambria" pitchFamily="18" charset="0"/>
              </a:rPr>
              <a:t>    </a:t>
            </a:r>
            <a:r>
              <a:rPr lang="ru-RU" b="1" dirty="0">
                <a:solidFill>
                  <a:schemeClr val="tx1"/>
                </a:solidFill>
                <a:latin typeface="Cambria" pitchFamily="18" charset="0"/>
              </a:rPr>
              <a:t>«Сов </a:t>
            </a:r>
            <a:r>
              <a:rPr lang="ru-RU" b="1" dirty="0" err="1">
                <a:solidFill>
                  <a:schemeClr val="tx1"/>
                </a:solidFill>
                <a:latin typeface="Cambria" pitchFamily="18" charset="0"/>
              </a:rPr>
              <a:t>къен</a:t>
            </a:r>
            <a:r>
              <a:rPr lang="ru-RU" b="1" dirty="0">
                <a:solidFill>
                  <a:schemeClr val="tx1"/>
                </a:solidFill>
                <a:latin typeface="Cambria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Cambria" pitchFamily="18" charset="0"/>
              </a:rPr>
              <a:t>бу</a:t>
            </a:r>
            <a:r>
              <a:rPr lang="ru-RU" b="1" dirty="0">
                <a:solidFill>
                  <a:schemeClr val="tx1"/>
                </a:solidFill>
                <a:latin typeface="Cambria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Cambria" pitchFamily="18" charset="0"/>
              </a:rPr>
              <a:t>дешнашна</a:t>
            </a:r>
            <a:r>
              <a:rPr lang="ru-RU" b="1" dirty="0">
                <a:solidFill>
                  <a:schemeClr val="tx1"/>
                </a:solidFill>
                <a:latin typeface="Cambria" pitchFamily="18" charset="0"/>
              </a:rPr>
              <a:t>, 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latin typeface="Cambria" pitchFamily="18" charset="0"/>
              </a:rPr>
              <a:t>      </a:t>
            </a:r>
            <a:r>
              <a:rPr lang="ru-RU" b="1" dirty="0" smtClean="0">
                <a:solidFill>
                  <a:schemeClr val="tx1"/>
                </a:solidFill>
                <a:latin typeface="Cambria" pitchFamily="18" charset="0"/>
              </a:rPr>
              <a:t>Бац </a:t>
            </a:r>
            <a:r>
              <a:rPr lang="ru-RU" b="1" dirty="0" err="1">
                <a:solidFill>
                  <a:schemeClr val="tx1"/>
                </a:solidFill>
                <a:latin typeface="Cambria" pitchFamily="18" charset="0"/>
              </a:rPr>
              <a:t>атта</a:t>
            </a:r>
            <a:r>
              <a:rPr lang="ru-RU" b="1" dirty="0">
                <a:solidFill>
                  <a:schemeClr val="tx1"/>
                </a:solidFill>
                <a:latin typeface="Cambria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Cambria" pitchFamily="18" charset="0"/>
              </a:rPr>
              <a:t>кхеташ</a:t>
            </a:r>
            <a:r>
              <a:rPr lang="ru-RU" b="1" dirty="0">
                <a:solidFill>
                  <a:schemeClr val="tx1"/>
                </a:solidFill>
                <a:latin typeface="Cambria" pitchFamily="18" charset="0"/>
              </a:rPr>
              <a:t>», </a:t>
            </a:r>
            <a:r>
              <a:rPr lang="ru-RU" b="1" dirty="0" smtClean="0">
                <a:solidFill>
                  <a:schemeClr val="tx1"/>
                </a:solidFill>
                <a:latin typeface="Cambria" pitchFamily="18" charset="0"/>
              </a:rPr>
              <a:t>-</a:t>
            </a:r>
            <a:endParaRPr lang="ru-RU" b="1" dirty="0">
              <a:solidFill>
                <a:schemeClr val="tx1"/>
              </a:solidFill>
              <a:latin typeface="Cambria" pitchFamily="18" charset="0"/>
            </a:endParaRPr>
          </a:p>
          <a:p>
            <a:pPr algn="ctr"/>
            <a:r>
              <a:rPr lang="ru-RU" b="1" dirty="0">
                <a:solidFill>
                  <a:schemeClr val="tx1"/>
                </a:solidFill>
                <a:latin typeface="Cambria" pitchFamily="18" charset="0"/>
              </a:rPr>
              <a:t>     </a:t>
            </a:r>
            <a:r>
              <a:rPr lang="ru-RU" b="1" dirty="0" smtClean="0">
                <a:solidFill>
                  <a:schemeClr val="tx1"/>
                </a:solidFill>
                <a:latin typeface="Cambria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Cambria" pitchFamily="18" charset="0"/>
              </a:rPr>
              <a:t>Бохуш</a:t>
            </a:r>
            <a:r>
              <a:rPr lang="ru-RU" b="1" dirty="0">
                <a:solidFill>
                  <a:schemeClr val="tx1"/>
                </a:solidFill>
                <a:latin typeface="Cambria" pitchFamily="18" charset="0"/>
              </a:rPr>
              <a:t> и </a:t>
            </a:r>
            <a:r>
              <a:rPr lang="ru-RU" b="1" dirty="0" err="1">
                <a:solidFill>
                  <a:schemeClr val="tx1"/>
                </a:solidFill>
                <a:latin typeface="Cambria" pitchFamily="18" charset="0"/>
              </a:rPr>
              <a:t>сийсазбан</a:t>
            </a:r>
            <a:r>
              <a:rPr lang="ru-RU" b="1" dirty="0">
                <a:solidFill>
                  <a:schemeClr val="tx1"/>
                </a:solidFill>
                <a:latin typeface="Cambria" pitchFamily="18" charset="0"/>
              </a:rPr>
              <a:t> </a:t>
            </a:r>
            <a:endParaRPr lang="ru-RU" b="1" dirty="0" smtClean="0">
              <a:solidFill>
                <a:schemeClr val="tx1"/>
              </a:solidFill>
              <a:latin typeface="Cambria" pitchFamily="18" charset="0"/>
            </a:endParaRPr>
          </a:p>
          <a:p>
            <a:pPr algn="ctr"/>
            <a:r>
              <a:rPr lang="ru-RU" b="1" dirty="0" err="1" smtClean="0">
                <a:solidFill>
                  <a:schemeClr val="tx1"/>
                </a:solidFill>
                <a:latin typeface="Cambria" pitchFamily="18" charset="0"/>
              </a:rPr>
              <a:t>Ца</a:t>
            </a:r>
            <a:r>
              <a:rPr lang="ru-RU" b="1" dirty="0" smtClean="0">
                <a:solidFill>
                  <a:schemeClr val="tx1"/>
                </a:solidFill>
                <a:latin typeface="Cambria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Cambria" pitchFamily="18" charset="0"/>
              </a:rPr>
              <a:t>хета</a:t>
            </a:r>
            <a:r>
              <a:rPr lang="ru-RU" b="1" dirty="0">
                <a:solidFill>
                  <a:schemeClr val="tx1"/>
                </a:solidFill>
                <a:latin typeface="Cambria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Cambria" pitchFamily="18" charset="0"/>
              </a:rPr>
              <a:t>иэхь</a:t>
            </a:r>
            <a:r>
              <a:rPr lang="ru-RU" b="1" dirty="0">
                <a:solidFill>
                  <a:schemeClr val="tx1"/>
                </a:solidFill>
                <a:latin typeface="Cambria" pitchFamily="18" charset="0"/>
              </a:rPr>
              <a:t>.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latin typeface="Cambria" pitchFamily="18" charset="0"/>
              </a:rPr>
              <a:t>                                              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latin typeface="Cambria" pitchFamily="18" charset="0"/>
              </a:rPr>
              <a:t>       </a:t>
            </a:r>
            <a:r>
              <a:rPr lang="ru-RU" b="1" dirty="0" smtClean="0">
                <a:solidFill>
                  <a:schemeClr val="tx1"/>
                </a:solidFill>
                <a:latin typeface="Cambria" pitchFamily="18" charset="0"/>
              </a:rPr>
              <a:t>Ладог1а </a:t>
            </a:r>
            <a:r>
              <a:rPr lang="ru-RU" b="1" dirty="0" err="1">
                <a:solidFill>
                  <a:schemeClr val="tx1"/>
                </a:solidFill>
                <a:latin typeface="Cambria" pitchFamily="18" charset="0"/>
              </a:rPr>
              <a:t>цкъа</a:t>
            </a:r>
            <a:r>
              <a:rPr lang="ru-RU" b="1" dirty="0">
                <a:solidFill>
                  <a:schemeClr val="tx1"/>
                </a:solidFill>
                <a:latin typeface="Cambria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Cambria" pitchFamily="18" charset="0"/>
              </a:rPr>
              <a:t>соьга</a:t>
            </a:r>
            <a:r>
              <a:rPr lang="ru-RU" b="1" dirty="0">
                <a:solidFill>
                  <a:schemeClr val="tx1"/>
                </a:solidFill>
                <a:latin typeface="Cambria" pitchFamily="18" charset="0"/>
              </a:rPr>
              <a:t>, 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latin typeface="Cambria" pitchFamily="18" charset="0"/>
              </a:rPr>
              <a:t>     </a:t>
            </a:r>
            <a:r>
              <a:rPr lang="ru-RU" b="1" dirty="0" smtClean="0">
                <a:solidFill>
                  <a:schemeClr val="tx1"/>
                </a:solidFill>
                <a:latin typeface="Cambria" pitchFamily="18" charset="0"/>
              </a:rPr>
              <a:t>«</a:t>
            </a:r>
            <a:r>
              <a:rPr lang="ru-RU" b="1" dirty="0" err="1">
                <a:solidFill>
                  <a:schemeClr val="tx1"/>
                </a:solidFill>
                <a:latin typeface="Cambria" pitchFamily="18" charset="0"/>
              </a:rPr>
              <a:t>Хъекъале</a:t>
            </a:r>
            <a:r>
              <a:rPr lang="ru-RU" b="1" dirty="0">
                <a:solidFill>
                  <a:schemeClr val="tx1"/>
                </a:solidFill>
                <a:latin typeface="Cambria" pitchFamily="18" charset="0"/>
              </a:rPr>
              <a:t> корта». 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latin typeface="Cambria" pitchFamily="18" charset="0"/>
              </a:rPr>
              <a:t>         </a:t>
            </a:r>
            <a:r>
              <a:rPr lang="ru-RU" b="1" dirty="0" smtClean="0">
                <a:solidFill>
                  <a:schemeClr val="tx1"/>
                </a:solidFill>
                <a:latin typeface="Cambria" pitchFamily="18" charset="0"/>
              </a:rPr>
              <a:t>Ладог1а</a:t>
            </a:r>
            <a:r>
              <a:rPr lang="ru-RU" b="1" dirty="0">
                <a:solidFill>
                  <a:schemeClr val="tx1"/>
                </a:solidFill>
                <a:latin typeface="Cambria" pitchFamily="18" charset="0"/>
              </a:rPr>
              <a:t>, </a:t>
            </a:r>
            <a:r>
              <a:rPr lang="ru-RU" b="1" dirty="0" err="1">
                <a:solidFill>
                  <a:schemeClr val="tx1"/>
                </a:solidFill>
                <a:latin typeface="Cambria" pitchFamily="18" charset="0"/>
              </a:rPr>
              <a:t>яккхий</a:t>
            </a:r>
            <a:r>
              <a:rPr lang="ru-RU" b="1" dirty="0">
                <a:solidFill>
                  <a:schemeClr val="tx1"/>
                </a:solidFill>
                <a:latin typeface="Cambria" pitchFamily="18" charset="0"/>
              </a:rPr>
              <a:t> д1а </a:t>
            </a:r>
          </a:p>
          <a:p>
            <a:pPr algn="ctr"/>
            <a:r>
              <a:rPr lang="ru-RU" b="1" dirty="0" err="1" smtClean="0">
                <a:solidFill>
                  <a:schemeClr val="tx1"/>
                </a:solidFill>
                <a:latin typeface="Cambria" pitchFamily="18" charset="0"/>
              </a:rPr>
              <a:t>Лергара</a:t>
            </a:r>
            <a:r>
              <a:rPr lang="ru-RU" b="1" dirty="0" smtClean="0">
                <a:solidFill>
                  <a:schemeClr val="tx1"/>
                </a:solidFill>
                <a:latin typeface="Cambria" pitchFamily="18" charset="0"/>
              </a:rPr>
              <a:t> </a:t>
            </a:r>
            <a:r>
              <a:rPr lang="ru-RU" b="1" dirty="0" err="1" smtClean="0">
                <a:solidFill>
                  <a:schemeClr val="tx1"/>
                </a:solidFill>
                <a:latin typeface="Cambria" pitchFamily="18" charset="0"/>
              </a:rPr>
              <a:t>потт</a:t>
            </a:r>
            <a:r>
              <a:rPr lang="ru-RU" b="1" dirty="0" smtClean="0">
                <a:solidFill>
                  <a:schemeClr val="tx1"/>
                </a:solidFill>
                <a:latin typeface="Cambria" pitchFamily="18" charset="0"/>
              </a:rPr>
              <a:t>.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Cambria" pitchFamily="18" charset="0"/>
              </a:rPr>
              <a:t>        </a:t>
            </a:r>
            <a:r>
              <a:rPr lang="ru-RU" b="1" dirty="0" err="1">
                <a:solidFill>
                  <a:schemeClr val="tx1"/>
                </a:solidFill>
                <a:latin typeface="Cambria" pitchFamily="18" charset="0"/>
              </a:rPr>
              <a:t>Йист</a:t>
            </a:r>
            <a:r>
              <a:rPr lang="ru-RU" b="1" dirty="0">
                <a:solidFill>
                  <a:schemeClr val="tx1"/>
                </a:solidFill>
                <a:latin typeface="Cambria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Cambria" pitchFamily="18" charset="0"/>
              </a:rPr>
              <a:t>йоцу</a:t>
            </a:r>
            <a:r>
              <a:rPr lang="ru-RU" b="1" dirty="0">
                <a:solidFill>
                  <a:schemeClr val="tx1"/>
                </a:solidFill>
                <a:latin typeface="Cambria" pitchFamily="18" charset="0"/>
              </a:rPr>
              <a:t> х1орд </a:t>
            </a:r>
            <a:r>
              <a:rPr lang="ru-RU" b="1" dirty="0" err="1">
                <a:solidFill>
                  <a:schemeClr val="tx1"/>
                </a:solidFill>
                <a:latin typeface="Cambria" pitchFamily="18" charset="0"/>
              </a:rPr>
              <a:t>санна</a:t>
            </a:r>
            <a:r>
              <a:rPr lang="ru-RU" b="1" dirty="0">
                <a:solidFill>
                  <a:schemeClr val="tx1"/>
                </a:solidFill>
                <a:latin typeface="Cambria" pitchFamily="18" charset="0"/>
              </a:rPr>
              <a:t>, 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latin typeface="Cambria" pitchFamily="18" charset="0"/>
              </a:rPr>
              <a:t>        </a:t>
            </a:r>
            <a:r>
              <a:rPr lang="ru-RU" b="1" dirty="0" err="1">
                <a:solidFill>
                  <a:schemeClr val="tx1"/>
                </a:solidFill>
                <a:latin typeface="Cambria" pitchFamily="18" charset="0"/>
              </a:rPr>
              <a:t>Бу</a:t>
            </a:r>
            <a:r>
              <a:rPr lang="ru-RU" b="1" dirty="0">
                <a:solidFill>
                  <a:schemeClr val="tx1"/>
                </a:solidFill>
                <a:latin typeface="Cambria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Cambria" pitchFamily="18" charset="0"/>
              </a:rPr>
              <a:t>хьуна</a:t>
            </a:r>
            <a:r>
              <a:rPr lang="ru-RU" b="1" dirty="0">
                <a:solidFill>
                  <a:schemeClr val="tx1"/>
                </a:solidFill>
                <a:latin typeface="Cambria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Cambria" pitchFamily="18" charset="0"/>
              </a:rPr>
              <a:t>шорта</a:t>
            </a:r>
            <a:r>
              <a:rPr lang="ru-RU" b="1" dirty="0">
                <a:solidFill>
                  <a:schemeClr val="tx1"/>
                </a:solidFill>
                <a:latin typeface="Cambria" pitchFamily="18" charset="0"/>
              </a:rPr>
              <a:t> 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latin typeface="Cambria" pitchFamily="18" charset="0"/>
              </a:rPr>
              <a:t>        </a:t>
            </a:r>
            <a:r>
              <a:rPr lang="ru-RU" b="1" dirty="0" err="1">
                <a:solidFill>
                  <a:schemeClr val="tx1"/>
                </a:solidFill>
                <a:latin typeface="Cambria" pitchFamily="18" charset="0"/>
              </a:rPr>
              <a:t>Ша</a:t>
            </a:r>
            <a:r>
              <a:rPr lang="ru-RU" b="1" dirty="0">
                <a:solidFill>
                  <a:schemeClr val="tx1"/>
                </a:solidFill>
                <a:latin typeface="Cambria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Cambria" pitchFamily="18" charset="0"/>
              </a:rPr>
              <a:t>хууш</a:t>
            </a:r>
            <a:r>
              <a:rPr lang="ru-RU" b="1" dirty="0">
                <a:solidFill>
                  <a:schemeClr val="tx1"/>
                </a:solidFill>
                <a:latin typeface="Cambria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Cambria" pitchFamily="18" charset="0"/>
              </a:rPr>
              <a:t>волчунна</a:t>
            </a:r>
            <a:r>
              <a:rPr lang="ru-RU" b="1" dirty="0">
                <a:solidFill>
                  <a:schemeClr val="tx1"/>
                </a:solidFill>
                <a:latin typeface="Cambria" pitchFamily="18" charset="0"/>
              </a:rPr>
              <a:t> 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latin typeface="Cambria" pitchFamily="18" charset="0"/>
              </a:rPr>
              <a:t>        </a:t>
            </a:r>
            <a:r>
              <a:rPr lang="ru-RU" b="1" dirty="0" err="1">
                <a:solidFill>
                  <a:schemeClr val="tx1"/>
                </a:solidFill>
                <a:latin typeface="Cambria" pitchFamily="18" charset="0"/>
              </a:rPr>
              <a:t>Вайн</a:t>
            </a:r>
            <a:r>
              <a:rPr lang="ru-RU" b="1" dirty="0">
                <a:solidFill>
                  <a:schemeClr val="tx1"/>
                </a:solidFill>
                <a:latin typeface="Cambria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Cambria" pitchFamily="18" charset="0"/>
              </a:rPr>
              <a:t>нохчийн</a:t>
            </a:r>
            <a:r>
              <a:rPr lang="ru-RU" b="1" dirty="0">
                <a:solidFill>
                  <a:schemeClr val="tx1"/>
                </a:solidFill>
                <a:latin typeface="Cambria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Cambria" pitchFamily="18" charset="0"/>
              </a:rPr>
              <a:t>мотт</a:t>
            </a:r>
            <a:r>
              <a:rPr lang="ru-RU" b="1" dirty="0">
                <a:solidFill>
                  <a:schemeClr val="tx1"/>
                </a:solidFill>
                <a:latin typeface="Cambria" pitchFamily="18" charset="0"/>
              </a:rPr>
              <a:t>.</a:t>
            </a:r>
          </a:p>
          <a:p>
            <a:pPr algn="ctr"/>
            <a:r>
              <a:rPr lang="ru-RU" b="1" dirty="0">
                <a:solidFill>
                  <a:schemeClr val="tx1"/>
                </a:solidFill>
              </a:rPr>
              <a:t>                                              </a:t>
            </a:r>
          </a:p>
        </p:txBody>
      </p:sp>
      <p:pic>
        <p:nvPicPr>
          <p:cNvPr id="1029" name="Picture 5" descr="шайх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718345"/>
            <a:ext cx="2592288" cy="27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3"/>
          <a:srcRect l="29441"/>
          <a:stretch/>
        </p:blipFill>
        <p:spPr>
          <a:xfrm>
            <a:off x="827584" y="1603842"/>
            <a:ext cx="2520280" cy="2905278"/>
          </a:xfrm>
          <a:prstGeom prst="rect">
            <a:avLst/>
          </a:prstGeom>
        </p:spPr>
      </p:pic>
      <p:pic>
        <p:nvPicPr>
          <p:cNvPr id="6" name="Рисунок 5" descr="ramochki (32)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94027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435015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427984" y="548680"/>
            <a:ext cx="4258816" cy="5577483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schemeClr val="tx1"/>
                </a:solidFill>
                <a:latin typeface="Cambria" pitchFamily="18" charset="0"/>
              </a:rPr>
              <a:t>Г1иллакхе, </a:t>
            </a:r>
            <a:r>
              <a:rPr lang="ru-RU" b="1" dirty="0" err="1" smtClean="0">
                <a:solidFill>
                  <a:schemeClr val="tx1"/>
                </a:solidFill>
                <a:latin typeface="Cambria" pitchFamily="18" charset="0"/>
              </a:rPr>
              <a:t>оьзда</a:t>
            </a:r>
            <a:r>
              <a:rPr lang="ru-RU" b="1" dirty="0" smtClean="0">
                <a:solidFill>
                  <a:schemeClr val="tx1"/>
                </a:solidFill>
                <a:latin typeface="Cambria" pitchFamily="18" charset="0"/>
              </a:rPr>
              <a:t> </a:t>
            </a:r>
            <a:r>
              <a:rPr lang="ru-RU" b="1" dirty="0" err="1" smtClean="0">
                <a:solidFill>
                  <a:schemeClr val="tx1"/>
                </a:solidFill>
                <a:latin typeface="Cambria" pitchFamily="18" charset="0"/>
              </a:rPr>
              <a:t>бу</a:t>
            </a:r>
            <a:r>
              <a:rPr lang="ru-RU" b="1" dirty="0" smtClean="0">
                <a:solidFill>
                  <a:schemeClr val="tx1"/>
                </a:solidFill>
                <a:latin typeface="Cambria" pitchFamily="18" charset="0"/>
              </a:rPr>
              <a:t>                          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chemeClr val="tx1"/>
                </a:solidFill>
                <a:latin typeface="Cambria" pitchFamily="18" charset="0"/>
              </a:rPr>
              <a:t> Доттаг1чуьнга </a:t>
            </a:r>
            <a:r>
              <a:rPr lang="ru-RU" b="1" dirty="0" err="1" smtClean="0">
                <a:solidFill>
                  <a:schemeClr val="tx1"/>
                </a:solidFill>
                <a:latin typeface="Cambria" pitchFamily="18" charset="0"/>
              </a:rPr>
              <a:t>буьйцуш</a:t>
            </a:r>
            <a:r>
              <a:rPr lang="ru-RU" b="1" dirty="0" smtClean="0">
                <a:solidFill>
                  <a:schemeClr val="tx1"/>
                </a:solidFill>
                <a:latin typeface="Cambria" pitchFamily="18" charset="0"/>
              </a:rPr>
              <a:t>,  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chemeClr val="tx1"/>
                </a:solidFill>
                <a:latin typeface="Cambria" pitchFamily="18" charset="0"/>
              </a:rPr>
              <a:t> Мостаг1чуьнга </a:t>
            </a:r>
            <a:r>
              <a:rPr lang="ru-RU" b="1" dirty="0" err="1" smtClean="0">
                <a:solidFill>
                  <a:schemeClr val="tx1"/>
                </a:solidFill>
                <a:latin typeface="Cambria" pitchFamily="18" charset="0"/>
              </a:rPr>
              <a:t>вистхуьлуш</a:t>
            </a:r>
            <a:r>
              <a:rPr lang="ru-RU" b="1" dirty="0" smtClean="0">
                <a:solidFill>
                  <a:schemeClr val="tx1"/>
                </a:solidFill>
                <a:latin typeface="Cambria" pitchFamily="18" charset="0"/>
              </a:rPr>
              <a:t> 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chemeClr val="tx1"/>
                </a:solidFill>
                <a:latin typeface="Cambria" pitchFamily="18" charset="0"/>
              </a:rPr>
              <a:t> </a:t>
            </a:r>
            <a:r>
              <a:rPr lang="ru-RU" b="1" dirty="0" err="1" smtClean="0">
                <a:solidFill>
                  <a:schemeClr val="tx1"/>
                </a:solidFill>
                <a:latin typeface="Cambria" pitchFamily="18" charset="0"/>
              </a:rPr>
              <a:t>Ду</a:t>
            </a:r>
            <a:r>
              <a:rPr lang="ru-RU" b="1" dirty="0" smtClean="0">
                <a:solidFill>
                  <a:schemeClr val="tx1"/>
                </a:solidFill>
                <a:latin typeface="Cambria" pitchFamily="18" charset="0"/>
              </a:rPr>
              <a:t> </a:t>
            </a:r>
            <a:r>
              <a:rPr lang="ru-RU" b="1" dirty="0" err="1" smtClean="0">
                <a:solidFill>
                  <a:schemeClr val="tx1"/>
                </a:solidFill>
                <a:latin typeface="Cambria" pitchFamily="18" charset="0"/>
              </a:rPr>
              <a:t>ира</a:t>
            </a:r>
            <a:r>
              <a:rPr lang="ru-RU" b="1" dirty="0" smtClean="0">
                <a:solidFill>
                  <a:schemeClr val="tx1"/>
                </a:solidFill>
                <a:latin typeface="Cambria" pitchFamily="18" charset="0"/>
              </a:rPr>
              <a:t> </a:t>
            </a:r>
            <a:r>
              <a:rPr lang="ru-RU" b="1" dirty="0" err="1" smtClean="0">
                <a:solidFill>
                  <a:schemeClr val="tx1"/>
                </a:solidFill>
                <a:latin typeface="Cambria" pitchFamily="18" charset="0"/>
              </a:rPr>
              <a:t>герз</a:t>
            </a:r>
            <a:r>
              <a:rPr lang="ru-RU" b="1" dirty="0" smtClean="0">
                <a:solidFill>
                  <a:schemeClr val="tx1"/>
                </a:solidFill>
                <a:latin typeface="Cambria" pitchFamily="18" charset="0"/>
              </a:rPr>
              <a:t>, 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chemeClr val="tx1"/>
                </a:solidFill>
                <a:latin typeface="Cambria" pitchFamily="18" charset="0"/>
              </a:rPr>
              <a:t> </a:t>
            </a:r>
            <a:r>
              <a:rPr lang="ru-RU" b="1" dirty="0" err="1" smtClean="0">
                <a:solidFill>
                  <a:schemeClr val="tx1"/>
                </a:solidFill>
                <a:latin typeface="Cambria" pitchFamily="18" charset="0"/>
              </a:rPr>
              <a:t>Хьомечу</a:t>
            </a:r>
            <a:r>
              <a:rPr lang="ru-RU" b="1" dirty="0" smtClean="0">
                <a:solidFill>
                  <a:schemeClr val="tx1"/>
                </a:solidFill>
                <a:latin typeface="Cambria" pitchFamily="18" charset="0"/>
              </a:rPr>
              <a:t> </a:t>
            </a:r>
            <a:r>
              <a:rPr lang="ru-RU" b="1" dirty="0" err="1" smtClean="0">
                <a:solidFill>
                  <a:schemeClr val="tx1"/>
                </a:solidFill>
                <a:latin typeface="Cambria" pitchFamily="18" charset="0"/>
              </a:rPr>
              <a:t>езаре</a:t>
            </a:r>
            <a:r>
              <a:rPr lang="ru-RU" b="1" dirty="0" smtClean="0">
                <a:solidFill>
                  <a:schemeClr val="tx1"/>
                </a:solidFill>
                <a:latin typeface="Cambria" pitchFamily="18" charset="0"/>
              </a:rPr>
              <a:t> 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chemeClr val="tx1"/>
                </a:solidFill>
                <a:latin typeface="Cambria" pitchFamily="18" charset="0"/>
              </a:rPr>
              <a:t> </a:t>
            </a:r>
            <a:r>
              <a:rPr lang="ru-RU" b="1" dirty="0" err="1" smtClean="0">
                <a:solidFill>
                  <a:schemeClr val="tx1"/>
                </a:solidFill>
                <a:latin typeface="Cambria" pitchFamily="18" charset="0"/>
              </a:rPr>
              <a:t>Безам</a:t>
            </a:r>
            <a:r>
              <a:rPr lang="ru-RU" b="1" dirty="0" smtClean="0">
                <a:solidFill>
                  <a:schemeClr val="tx1"/>
                </a:solidFill>
                <a:latin typeface="Cambria" pitchFamily="18" charset="0"/>
              </a:rPr>
              <a:t> </a:t>
            </a:r>
            <a:r>
              <a:rPr lang="ru-RU" b="1" dirty="0" err="1" smtClean="0">
                <a:solidFill>
                  <a:schemeClr val="tx1"/>
                </a:solidFill>
                <a:latin typeface="Cambria" pitchFamily="18" charset="0"/>
              </a:rPr>
              <a:t>ахь</a:t>
            </a:r>
            <a:r>
              <a:rPr lang="ru-RU" b="1" dirty="0" smtClean="0">
                <a:solidFill>
                  <a:schemeClr val="tx1"/>
                </a:solidFill>
                <a:latin typeface="Cambria" pitchFamily="18" charset="0"/>
              </a:rPr>
              <a:t> </a:t>
            </a:r>
            <a:r>
              <a:rPr lang="ru-RU" b="1" dirty="0" err="1" smtClean="0">
                <a:solidFill>
                  <a:schemeClr val="tx1"/>
                </a:solidFill>
                <a:latin typeface="Cambria" pitchFamily="18" charset="0"/>
              </a:rPr>
              <a:t>буьйцуш</a:t>
            </a:r>
            <a:r>
              <a:rPr lang="ru-RU" b="1" dirty="0" smtClean="0">
                <a:solidFill>
                  <a:schemeClr val="tx1"/>
                </a:solidFill>
                <a:latin typeface="Cambria" pitchFamily="18" charset="0"/>
              </a:rPr>
              <a:t>, - 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chemeClr val="tx1"/>
                </a:solidFill>
                <a:latin typeface="Cambria" pitchFamily="18" charset="0"/>
              </a:rPr>
              <a:t>Бека и  </a:t>
            </a:r>
            <a:r>
              <a:rPr lang="ru-RU" b="1" dirty="0" err="1" smtClean="0">
                <a:solidFill>
                  <a:schemeClr val="tx1"/>
                </a:solidFill>
                <a:latin typeface="Cambria" pitchFamily="18" charset="0"/>
              </a:rPr>
              <a:t>шех</a:t>
            </a:r>
            <a:r>
              <a:rPr lang="ru-RU" b="1" dirty="0" smtClean="0">
                <a:solidFill>
                  <a:schemeClr val="tx1"/>
                </a:solidFill>
                <a:latin typeface="Cambria" pitchFamily="18" charset="0"/>
              </a:rPr>
              <a:t> </a:t>
            </a:r>
            <a:r>
              <a:rPr lang="ru-RU" b="1" dirty="0" err="1" smtClean="0">
                <a:solidFill>
                  <a:schemeClr val="tx1"/>
                </a:solidFill>
                <a:latin typeface="Cambria" pitchFamily="18" charset="0"/>
              </a:rPr>
              <a:t>хуьлий</a:t>
            </a:r>
            <a:r>
              <a:rPr lang="ru-RU" b="1" dirty="0" smtClean="0">
                <a:solidFill>
                  <a:schemeClr val="tx1"/>
                </a:solidFill>
                <a:latin typeface="Cambria" pitchFamily="18" charset="0"/>
              </a:rPr>
              <a:t> </a:t>
            </a:r>
          </a:p>
          <a:p>
            <a:pPr marL="0" indent="0" algn="ctr">
              <a:buNone/>
            </a:pPr>
            <a:r>
              <a:rPr lang="ru-RU" b="1" dirty="0" err="1" smtClean="0">
                <a:solidFill>
                  <a:schemeClr val="tx1"/>
                </a:solidFill>
                <a:latin typeface="Cambria" pitchFamily="18" charset="0"/>
              </a:rPr>
              <a:t>Хьан</a:t>
            </a:r>
            <a:r>
              <a:rPr lang="ru-RU" b="1" dirty="0" smtClean="0">
                <a:solidFill>
                  <a:schemeClr val="tx1"/>
                </a:solidFill>
                <a:latin typeface="Cambria" pitchFamily="18" charset="0"/>
              </a:rPr>
              <a:t> </a:t>
            </a:r>
            <a:r>
              <a:rPr lang="ru-RU" b="1" dirty="0" err="1" smtClean="0">
                <a:solidFill>
                  <a:schemeClr val="tx1"/>
                </a:solidFill>
                <a:latin typeface="Cambria" pitchFamily="18" charset="0"/>
              </a:rPr>
              <a:t>деган</a:t>
            </a:r>
            <a:r>
              <a:rPr lang="ru-RU" b="1" dirty="0" smtClean="0">
                <a:solidFill>
                  <a:schemeClr val="tx1"/>
                </a:solidFill>
                <a:latin typeface="Cambria" pitchFamily="18" charset="0"/>
              </a:rPr>
              <a:t> мерз!</a:t>
            </a:r>
          </a:p>
          <a:p>
            <a:pPr marL="0" indent="0" algn="ctr">
              <a:buNone/>
            </a:pPr>
            <a:endParaRPr lang="ru-RU" b="1" dirty="0">
              <a:solidFill>
                <a:schemeClr val="tx1"/>
              </a:solidFill>
              <a:latin typeface="Cambria" pitchFamily="18" charset="0"/>
            </a:endParaRPr>
          </a:p>
          <a:p>
            <a:pPr marL="0" indent="0" algn="ctr">
              <a:buNone/>
            </a:pPr>
            <a:r>
              <a:rPr lang="ru-RU" b="1" dirty="0" smtClean="0">
                <a:solidFill>
                  <a:schemeClr val="tx1"/>
                </a:solidFill>
                <a:latin typeface="Cambria" pitchFamily="18" charset="0"/>
              </a:rPr>
              <a:t> </a:t>
            </a:r>
            <a:r>
              <a:rPr lang="ru-RU" b="1" dirty="0" err="1" smtClean="0">
                <a:solidFill>
                  <a:schemeClr val="tx1"/>
                </a:solidFill>
                <a:latin typeface="Cambria" pitchFamily="18" charset="0"/>
              </a:rPr>
              <a:t>Мерза</a:t>
            </a:r>
            <a:r>
              <a:rPr lang="ru-RU" b="1" dirty="0" smtClean="0">
                <a:solidFill>
                  <a:schemeClr val="tx1"/>
                </a:solidFill>
                <a:latin typeface="Cambria" pitchFamily="18" charset="0"/>
              </a:rPr>
              <a:t> </a:t>
            </a:r>
            <a:r>
              <a:rPr lang="ru-RU" b="1" dirty="0" err="1" smtClean="0">
                <a:solidFill>
                  <a:schemeClr val="tx1"/>
                </a:solidFill>
                <a:latin typeface="Cambria" pitchFamily="18" charset="0"/>
              </a:rPr>
              <a:t>бу</a:t>
            </a:r>
            <a:r>
              <a:rPr lang="ru-RU" b="1" dirty="0" smtClean="0">
                <a:solidFill>
                  <a:schemeClr val="tx1"/>
                </a:solidFill>
                <a:latin typeface="Cambria" pitchFamily="18" charset="0"/>
              </a:rPr>
              <a:t>, </a:t>
            </a:r>
            <a:r>
              <a:rPr lang="ru-RU" b="1" dirty="0" err="1" smtClean="0">
                <a:solidFill>
                  <a:schemeClr val="tx1"/>
                </a:solidFill>
                <a:latin typeface="Cambria" pitchFamily="18" charset="0"/>
              </a:rPr>
              <a:t>моз</a:t>
            </a:r>
            <a:r>
              <a:rPr lang="ru-RU" b="1" dirty="0" smtClean="0">
                <a:solidFill>
                  <a:schemeClr val="tx1"/>
                </a:solidFill>
                <a:latin typeface="Cambria" pitchFamily="18" charset="0"/>
              </a:rPr>
              <a:t> </a:t>
            </a:r>
            <a:r>
              <a:rPr lang="ru-RU" b="1" dirty="0" err="1" smtClean="0">
                <a:solidFill>
                  <a:schemeClr val="tx1"/>
                </a:solidFill>
                <a:latin typeface="Cambria" pitchFamily="18" charset="0"/>
              </a:rPr>
              <a:t>санна</a:t>
            </a:r>
            <a:r>
              <a:rPr lang="ru-RU" b="1" dirty="0" smtClean="0">
                <a:solidFill>
                  <a:schemeClr val="tx1"/>
                </a:solidFill>
                <a:latin typeface="Cambria" pitchFamily="18" charset="0"/>
              </a:rPr>
              <a:t>,</a:t>
            </a:r>
          </a:p>
          <a:p>
            <a:pPr marL="0" indent="0" algn="ctr">
              <a:buNone/>
            </a:pPr>
            <a:r>
              <a:rPr lang="ru-RU" b="1" dirty="0" err="1" smtClean="0">
                <a:solidFill>
                  <a:schemeClr val="tx1"/>
                </a:solidFill>
                <a:latin typeface="Cambria" pitchFamily="18" charset="0"/>
              </a:rPr>
              <a:t>Ша</a:t>
            </a:r>
            <a:r>
              <a:rPr lang="ru-RU" b="1" dirty="0" smtClean="0">
                <a:solidFill>
                  <a:schemeClr val="tx1"/>
                </a:solidFill>
                <a:latin typeface="Cambria" pitchFamily="18" charset="0"/>
              </a:rPr>
              <a:t> </a:t>
            </a:r>
            <a:r>
              <a:rPr lang="ru-RU" b="1" dirty="0" err="1" smtClean="0">
                <a:solidFill>
                  <a:schemeClr val="tx1"/>
                </a:solidFill>
                <a:latin typeface="Cambria" pitchFamily="18" charset="0"/>
              </a:rPr>
              <a:t>безачунна</a:t>
            </a:r>
            <a:r>
              <a:rPr lang="ru-RU" b="1" dirty="0" smtClean="0">
                <a:solidFill>
                  <a:schemeClr val="tx1"/>
                </a:solidFill>
                <a:latin typeface="Cambria" pitchFamily="18" charset="0"/>
              </a:rPr>
              <a:t>, </a:t>
            </a:r>
          </a:p>
          <a:p>
            <a:pPr marL="0" indent="0" algn="ctr">
              <a:buNone/>
            </a:pPr>
            <a:r>
              <a:rPr lang="ru-RU" b="1" dirty="0" err="1" smtClean="0">
                <a:solidFill>
                  <a:schemeClr val="tx1"/>
                </a:solidFill>
                <a:latin typeface="Cambria" pitchFamily="18" charset="0"/>
              </a:rPr>
              <a:t>Ламанан</a:t>
            </a:r>
            <a:r>
              <a:rPr lang="ru-RU" b="1" dirty="0" smtClean="0">
                <a:solidFill>
                  <a:schemeClr val="tx1"/>
                </a:solidFill>
                <a:latin typeface="Cambria" pitchFamily="18" charset="0"/>
              </a:rPr>
              <a:t> </a:t>
            </a:r>
            <a:r>
              <a:rPr lang="ru-RU" b="1" dirty="0" err="1" smtClean="0">
                <a:solidFill>
                  <a:schemeClr val="tx1"/>
                </a:solidFill>
                <a:latin typeface="Cambria" pitchFamily="18" charset="0"/>
              </a:rPr>
              <a:t>шовданал</a:t>
            </a:r>
            <a:r>
              <a:rPr lang="ru-RU" b="1" dirty="0" smtClean="0">
                <a:solidFill>
                  <a:schemeClr val="tx1"/>
                </a:solidFill>
                <a:latin typeface="Cambria" pitchFamily="18" charset="0"/>
              </a:rPr>
              <a:t> 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chemeClr val="tx1"/>
                </a:solidFill>
                <a:latin typeface="Cambria" pitchFamily="18" charset="0"/>
              </a:rPr>
              <a:t>Ц1ена </a:t>
            </a:r>
            <a:r>
              <a:rPr lang="ru-RU" b="1" dirty="0" err="1" smtClean="0">
                <a:solidFill>
                  <a:schemeClr val="tx1"/>
                </a:solidFill>
                <a:latin typeface="Cambria" pitchFamily="18" charset="0"/>
              </a:rPr>
              <a:t>бу</a:t>
            </a:r>
            <a:r>
              <a:rPr lang="ru-RU" b="1" dirty="0" smtClean="0">
                <a:solidFill>
                  <a:schemeClr val="tx1"/>
                </a:solidFill>
                <a:latin typeface="Cambria" pitchFamily="18" charset="0"/>
              </a:rPr>
              <a:t> и.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chemeClr val="tx1"/>
                </a:solidFill>
                <a:latin typeface="Cambria" pitchFamily="18" charset="0"/>
              </a:rPr>
              <a:t> </a:t>
            </a:r>
            <a:r>
              <a:rPr lang="ru-RU" b="1" dirty="0" err="1" smtClean="0">
                <a:solidFill>
                  <a:schemeClr val="tx1"/>
                </a:solidFill>
                <a:latin typeface="Cambria" pitchFamily="18" charset="0"/>
              </a:rPr>
              <a:t>Лермонтовс</a:t>
            </a:r>
            <a:r>
              <a:rPr lang="ru-RU" b="1" dirty="0" smtClean="0">
                <a:solidFill>
                  <a:schemeClr val="tx1"/>
                </a:solidFill>
                <a:latin typeface="Cambria" pitchFamily="18" charset="0"/>
              </a:rPr>
              <a:t>, </a:t>
            </a:r>
            <a:r>
              <a:rPr lang="ru-RU" b="1" dirty="0" err="1" smtClean="0">
                <a:solidFill>
                  <a:schemeClr val="tx1"/>
                </a:solidFill>
                <a:latin typeface="Cambria" pitchFamily="18" charset="0"/>
              </a:rPr>
              <a:t>Толстойс</a:t>
            </a:r>
            <a:r>
              <a:rPr lang="ru-RU" b="1" dirty="0" smtClean="0">
                <a:solidFill>
                  <a:schemeClr val="tx1"/>
                </a:solidFill>
                <a:latin typeface="Cambria" pitchFamily="18" charset="0"/>
              </a:rPr>
              <a:t> а           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chemeClr val="tx1"/>
                </a:solidFill>
                <a:latin typeface="Cambria" pitchFamily="18" charset="0"/>
              </a:rPr>
              <a:t> Ладег1на </a:t>
            </a:r>
            <a:r>
              <a:rPr lang="ru-RU" b="1" dirty="0" err="1" smtClean="0">
                <a:solidFill>
                  <a:schemeClr val="tx1"/>
                </a:solidFill>
                <a:latin typeface="Cambria" pitchFamily="18" charset="0"/>
              </a:rPr>
              <a:t>цуьнга</a:t>
            </a:r>
            <a:r>
              <a:rPr lang="ru-RU" b="1" dirty="0" smtClean="0">
                <a:solidFill>
                  <a:schemeClr val="tx1"/>
                </a:solidFill>
                <a:latin typeface="Cambria" pitchFamily="18" charset="0"/>
              </a:rPr>
              <a:t>, 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chemeClr val="tx1"/>
                </a:solidFill>
                <a:latin typeface="Cambria" pitchFamily="18" charset="0"/>
              </a:rPr>
              <a:t>  </a:t>
            </a:r>
            <a:r>
              <a:rPr lang="ru-RU" b="1" dirty="0" err="1" smtClean="0">
                <a:solidFill>
                  <a:schemeClr val="tx1"/>
                </a:solidFill>
                <a:latin typeface="Cambria" pitchFamily="18" charset="0"/>
              </a:rPr>
              <a:t>Услара</a:t>
            </a:r>
            <a:r>
              <a:rPr lang="ru-RU" b="1" dirty="0" smtClean="0">
                <a:solidFill>
                  <a:schemeClr val="tx1"/>
                </a:solidFill>
                <a:latin typeface="Cambria" pitchFamily="18" charset="0"/>
              </a:rPr>
              <a:t> </a:t>
            </a:r>
            <a:r>
              <a:rPr lang="ru-RU" b="1" dirty="0" err="1" smtClean="0">
                <a:solidFill>
                  <a:schemeClr val="tx1"/>
                </a:solidFill>
                <a:latin typeface="Cambria" pitchFamily="18" charset="0"/>
              </a:rPr>
              <a:t>даггара</a:t>
            </a:r>
            <a:r>
              <a:rPr lang="ru-RU" b="1" dirty="0" smtClean="0">
                <a:solidFill>
                  <a:schemeClr val="tx1"/>
                </a:solidFill>
                <a:latin typeface="Cambria" pitchFamily="18" charset="0"/>
              </a:rPr>
              <a:t> </a:t>
            </a:r>
          </a:p>
          <a:p>
            <a:pPr marL="0" indent="0" algn="ctr">
              <a:buNone/>
            </a:pPr>
            <a:r>
              <a:rPr lang="ru-RU" b="1" dirty="0" err="1" smtClean="0">
                <a:solidFill>
                  <a:schemeClr val="tx1"/>
                </a:solidFill>
                <a:latin typeface="Cambria" pitchFamily="18" charset="0"/>
              </a:rPr>
              <a:t>Хестийна</a:t>
            </a:r>
            <a:r>
              <a:rPr lang="ru-RU" b="1" dirty="0" smtClean="0">
                <a:solidFill>
                  <a:schemeClr val="tx1"/>
                </a:solidFill>
                <a:latin typeface="Cambria" pitchFamily="18" charset="0"/>
              </a:rPr>
              <a:t> и.</a:t>
            </a:r>
            <a:endParaRPr lang="ru-RU" b="1" dirty="0">
              <a:solidFill>
                <a:schemeClr val="tx1"/>
              </a:solidFill>
              <a:latin typeface="Cambria" pitchFamily="18" charset="0"/>
            </a:endParaRPr>
          </a:p>
        </p:txBody>
      </p:sp>
      <p:pic>
        <p:nvPicPr>
          <p:cNvPr id="7" name="Рисунок 6" descr="D:\ДЕХКИНА СУЬРТАШ+\Нохчийн г1иллакх\3980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9592" y="1208266"/>
            <a:ext cx="3960440" cy="4258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ramochki (32)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06803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78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549979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269726"/>
            <a:ext cx="7787208" cy="57214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 smtClean="0"/>
              <a:t> </a:t>
            </a:r>
            <a:r>
              <a:rPr lang="ru-RU" sz="4300" b="1" dirty="0" err="1" smtClean="0">
                <a:solidFill>
                  <a:srgbClr val="FF0000"/>
                </a:solidFill>
              </a:rPr>
              <a:t>Ненан</a:t>
            </a:r>
            <a:r>
              <a:rPr lang="ru-RU" sz="4300" b="1" dirty="0" smtClean="0">
                <a:solidFill>
                  <a:srgbClr val="FF0000"/>
                </a:solidFill>
              </a:rPr>
              <a:t> </a:t>
            </a:r>
            <a:r>
              <a:rPr lang="ru-RU" sz="4300" b="1" dirty="0" err="1" smtClean="0">
                <a:solidFill>
                  <a:srgbClr val="FF0000"/>
                </a:solidFill>
              </a:rPr>
              <a:t>мотт</a:t>
            </a:r>
            <a:endParaRPr lang="ru-RU" sz="4300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ru-RU" b="1" dirty="0" smtClean="0"/>
              <a:t>                                                        </a:t>
            </a:r>
            <a:r>
              <a:rPr lang="ru-RU" b="1" dirty="0" smtClean="0">
                <a:solidFill>
                  <a:srgbClr val="FF0000"/>
                </a:solidFill>
              </a:rPr>
              <a:t>Рашидов </a:t>
            </a:r>
            <a:r>
              <a:rPr lang="ru-RU" b="1" dirty="0" err="1" smtClean="0">
                <a:solidFill>
                  <a:srgbClr val="FF0000"/>
                </a:solidFill>
              </a:rPr>
              <a:t>Шаид</a:t>
            </a:r>
            <a:endParaRPr lang="ru-RU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b="1" dirty="0" smtClean="0"/>
              <a:t> </a:t>
            </a:r>
            <a:r>
              <a:rPr lang="ru-RU" b="1" dirty="0" err="1" smtClean="0">
                <a:solidFill>
                  <a:schemeClr val="tx1"/>
                </a:solidFill>
              </a:rPr>
              <a:t>Доккхачу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 smtClean="0">
                <a:solidFill>
                  <a:schemeClr val="tx1"/>
                </a:solidFill>
              </a:rPr>
              <a:t>лаьтта</a:t>
            </a:r>
            <a:r>
              <a:rPr lang="ru-RU" b="1" dirty="0" smtClean="0">
                <a:solidFill>
                  <a:schemeClr val="tx1"/>
                </a:solidFill>
              </a:rPr>
              <a:t> т1ехь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 smtClean="0">
                <a:solidFill>
                  <a:schemeClr val="tx1"/>
                </a:solidFill>
              </a:rPr>
              <a:t>Хазалла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 smtClean="0">
                <a:solidFill>
                  <a:schemeClr val="tx1"/>
                </a:solidFill>
              </a:rPr>
              <a:t>лоьхуш</a:t>
            </a:r>
            <a:r>
              <a:rPr lang="ru-RU" b="1" dirty="0" smtClean="0">
                <a:solidFill>
                  <a:schemeClr val="tx1"/>
                </a:solidFill>
              </a:rPr>
              <a:t>, 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tx1"/>
                </a:solidFill>
              </a:rPr>
              <a:t>Сада1ар </a:t>
            </a:r>
            <a:r>
              <a:rPr lang="ru-RU" b="1" dirty="0" err="1" smtClean="0">
                <a:solidFill>
                  <a:schemeClr val="tx1"/>
                </a:solidFill>
              </a:rPr>
              <a:t>дицдина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 smtClean="0">
                <a:solidFill>
                  <a:schemeClr val="tx1"/>
                </a:solidFill>
              </a:rPr>
              <a:t>Еттарх</a:t>
            </a:r>
            <a:r>
              <a:rPr lang="ru-RU" b="1" dirty="0" smtClean="0">
                <a:solidFill>
                  <a:schemeClr val="tx1"/>
                </a:solidFill>
              </a:rPr>
              <a:t> а </a:t>
            </a:r>
            <a:r>
              <a:rPr lang="ru-RU" b="1" dirty="0" err="1" smtClean="0">
                <a:solidFill>
                  <a:schemeClr val="tx1"/>
                </a:solidFill>
              </a:rPr>
              <a:t>йорт</a:t>
            </a:r>
            <a:endParaRPr lang="ru-RU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 smtClean="0">
                <a:solidFill>
                  <a:schemeClr val="tx1"/>
                </a:solidFill>
              </a:rPr>
              <a:t>Хьегаран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 smtClean="0">
                <a:solidFill>
                  <a:schemeClr val="tx1"/>
                </a:solidFill>
              </a:rPr>
              <a:t>хьу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 smtClean="0">
                <a:solidFill>
                  <a:schemeClr val="tx1"/>
                </a:solidFill>
              </a:rPr>
              <a:t>елла</a:t>
            </a:r>
            <a:r>
              <a:rPr lang="ru-RU" b="1" dirty="0" smtClean="0">
                <a:solidFill>
                  <a:schemeClr val="tx1"/>
                </a:solidFill>
              </a:rPr>
              <a:t>, 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 smtClean="0">
                <a:solidFill>
                  <a:schemeClr val="tx1"/>
                </a:solidFill>
              </a:rPr>
              <a:t>Шена</a:t>
            </a:r>
            <a:r>
              <a:rPr lang="ru-RU" b="1" dirty="0" smtClean="0">
                <a:solidFill>
                  <a:schemeClr val="tx1"/>
                </a:solidFill>
              </a:rPr>
              <a:t> т1евоьхуш, 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 smtClean="0">
                <a:solidFill>
                  <a:schemeClr val="tx1"/>
                </a:solidFill>
              </a:rPr>
              <a:t>Хиллера</a:t>
            </a:r>
            <a:r>
              <a:rPr lang="ru-RU" b="1" dirty="0" smtClean="0">
                <a:solidFill>
                  <a:schemeClr val="tx1"/>
                </a:solidFill>
              </a:rPr>
              <a:t> ц1ийх </a:t>
            </a:r>
            <a:r>
              <a:rPr lang="ru-RU" b="1" dirty="0" err="1" smtClean="0">
                <a:solidFill>
                  <a:schemeClr val="tx1"/>
                </a:solidFill>
              </a:rPr>
              <a:t>боьлла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tx1"/>
                </a:solidFill>
              </a:rPr>
              <a:t> Сан </a:t>
            </a:r>
            <a:r>
              <a:rPr lang="ru-RU" b="1" dirty="0" err="1" smtClean="0">
                <a:solidFill>
                  <a:schemeClr val="tx1"/>
                </a:solidFill>
              </a:rPr>
              <a:t>ненан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 smtClean="0">
                <a:solidFill>
                  <a:schemeClr val="tx1"/>
                </a:solidFill>
              </a:rPr>
              <a:t>мотт</a:t>
            </a:r>
            <a:r>
              <a:rPr lang="ru-RU" b="1" dirty="0" smtClean="0">
                <a:solidFill>
                  <a:schemeClr val="tx1"/>
                </a:solidFill>
              </a:rPr>
              <a:t>.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4098" name="Рисунок 1" descr="D:\Р-1\яздархой\Ш.Рашидов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348880"/>
            <a:ext cx="2808312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 descr="ramochki (32)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27624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030581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537D0B"/>
      </a:dk2>
      <a:lt2>
        <a:srgbClr val="A9E257"/>
      </a:lt2>
      <a:accent1>
        <a:srgbClr val="38540A"/>
      </a:accent1>
      <a:accent2>
        <a:srgbClr val="31A274"/>
      </a:accent2>
      <a:accent3>
        <a:srgbClr val="236073"/>
      </a:accent3>
      <a:accent4>
        <a:srgbClr val="6C4D90"/>
      </a:accent4>
      <a:accent5>
        <a:srgbClr val="983C27"/>
      </a:accent5>
      <a:accent6>
        <a:srgbClr val="CD811F"/>
      </a:accent6>
      <a:hlink>
        <a:srgbClr val="293F06"/>
      </a:hlink>
      <a:folHlink>
        <a:srgbClr val="68883A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9759155-7935-4C61-A06C-C04380D1B16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250</TotalTime>
  <Words>324</Words>
  <Application>Microsoft Office PowerPoint</Application>
  <PresentationFormat>Экран (4:3)</PresentationFormat>
  <Paragraphs>107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4" baseType="lpstr">
      <vt:lpstr>AngsanaUPC</vt:lpstr>
      <vt:lpstr>Book Antiqua</vt:lpstr>
      <vt:lpstr>Calibri</vt:lpstr>
      <vt:lpstr>Cambria</vt:lpstr>
      <vt:lpstr>Century Gothic</vt:lpstr>
      <vt:lpstr>Franklin Gothic Medium</vt:lpstr>
      <vt:lpstr>Times New Roman</vt:lpstr>
      <vt:lpstr>Wingdings 3</vt:lpstr>
      <vt:lpstr>Сектор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liza</dc:creator>
  <cp:lastModifiedBy>ay</cp:lastModifiedBy>
  <cp:revision>20</cp:revision>
  <dcterms:created xsi:type="dcterms:W3CDTF">2015-04-14T08:32:37Z</dcterms:created>
  <dcterms:modified xsi:type="dcterms:W3CDTF">2016-04-27T08:10:26Z</dcterms:modified>
</cp:coreProperties>
</file>