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481E09-F0DA-4997-B6BC-164B1C4696C9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384FBA-3866-4FFA-A67A-CEC27F89619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143140"/>
          </a:xfrm>
        </p:spPr>
        <p:txBody>
          <a:bodyPr>
            <a:normAutofit fontScale="90000"/>
          </a:bodyPr>
          <a:lstStyle/>
          <a:p>
            <a:r>
              <a:rPr lang="ru-RU" sz="4000" b="1" i="1" dirty="0"/>
              <a:t>«ЗНАТОКИ ГЕОГРАФИИ» - Интеллектуальная игра  для учащихся 6-7 классов.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33528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E:\JULN299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357430"/>
            <a:ext cx="271464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357430"/>
            <a:ext cx="321471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«Угадай страну»</a:t>
            </a:r>
            <a:endParaRPr lang="ru-RU" dirty="0"/>
          </a:p>
        </p:txBody>
      </p:sp>
      <p:pic>
        <p:nvPicPr>
          <p:cNvPr id="6" name="Содержимое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2500306"/>
            <a:ext cx="85725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7" y="3643315"/>
            <a:ext cx="85725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857760"/>
            <a:ext cx="8382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12" y="1214422"/>
            <a:ext cx="928694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86512" y="2500306"/>
            <a:ext cx="100013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15074" y="3643314"/>
            <a:ext cx="118586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3" y="5143512"/>
            <a:ext cx="10715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2428860" y="1428736"/>
            <a:ext cx="863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Англия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2571744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Франция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285984" y="3857628"/>
            <a:ext cx="1039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Мексика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428860" y="5143512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Украина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786314" y="1500174"/>
            <a:ext cx="119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Австралия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2857496"/>
            <a:ext cx="12295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Монголия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14876" y="4143380"/>
            <a:ext cx="1307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Португалия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786314" y="5429264"/>
            <a:ext cx="1121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Германия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«Разминка».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dirty="0" smtClean="0"/>
              <a:t>Самый большой материк Земли? (Евразия)</a:t>
            </a:r>
          </a:p>
          <a:p>
            <a:r>
              <a:rPr lang="ru-RU" sz="1200" dirty="0" smtClean="0"/>
              <a:t> Часть света, омываемая четырьмя океанами? (Азия)</a:t>
            </a:r>
          </a:p>
          <a:p>
            <a:r>
              <a:rPr lang="ru-RU" sz="1200" dirty="0" smtClean="0"/>
              <a:t> Материк открытый позже других? (Антарктида)</a:t>
            </a:r>
          </a:p>
          <a:p>
            <a:r>
              <a:rPr lang="ru-RU" sz="1200" dirty="0" smtClean="0"/>
              <a:t> Самый маленький материк...? (Австралия)</a:t>
            </a:r>
          </a:p>
          <a:p>
            <a:r>
              <a:rPr lang="ru-RU" sz="1200" dirty="0" smtClean="0"/>
              <a:t> Океан, омывающий все материки, кроме Африки? (Тихий)</a:t>
            </a:r>
          </a:p>
          <a:p>
            <a:r>
              <a:rPr lang="ru-RU" sz="1200" dirty="0" smtClean="0"/>
              <a:t> Перечислите все части света. (Азия, Европа, Америка, Африка, Австралия, Антарктида)</a:t>
            </a:r>
          </a:p>
          <a:p>
            <a:r>
              <a:rPr lang="ru-RU" sz="1200" dirty="0" smtClean="0"/>
              <a:t> Материк, который пересекают все меридианы? (Антарктида)</a:t>
            </a:r>
          </a:p>
          <a:p>
            <a:r>
              <a:rPr lang="ru-RU" sz="1200" dirty="0" smtClean="0"/>
              <a:t> Самый северный океан...? (Северный Ледовитый океан)</a:t>
            </a:r>
          </a:p>
          <a:p>
            <a:r>
              <a:rPr lang="ru-RU" sz="1200" dirty="0" smtClean="0"/>
              <a:t> 24 августа 79 г. н.э. произошло извержение этого вулкана. (Везувий)</a:t>
            </a:r>
          </a:p>
          <a:p>
            <a:r>
              <a:rPr lang="ru-RU" sz="1200" dirty="0" smtClean="0"/>
              <a:t> По высоте равнины делятся на …? (Низменности, возвышенности, плоскогорья)</a:t>
            </a:r>
          </a:p>
          <a:p>
            <a:r>
              <a:rPr lang="ru-RU" sz="1200" dirty="0" smtClean="0"/>
              <a:t> Совокупность неровностей земной поверхности? (Рельеф)</a:t>
            </a:r>
          </a:p>
          <a:p>
            <a:r>
              <a:rPr lang="ru-RU" sz="1200" dirty="0" smtClean="0"/>
              <a:t> Формы рельефа с плоской или холмистой поверхностью? (Равнины)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«Конкурс картографов»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428736"/>
            <a:ext cx="114300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496"/>
            <a:ext cx="185738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5072074"/>
            <a:ext cx="178595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3702" y="1214422"/>
            <a:ext cx="1614485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2928934"/>
            <a:ext cx="952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60" y="4714884"/>
            <a:ext cx="23241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2286000" y="185934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Южная Америка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Великобритания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Байкал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1857364"/>
            <a:ext cx="1947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Каспийское море</a:t>
            </a:r>
            <a:endParaRPr lang="ru-RU" dirty="0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6000760" y="3500438"/>
            <a:ext cx="69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США</a:t>
            </a:r>
            <a:endParaRPr lang="ru-RU" dirty="0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4786314" y="5500702"/>
            <a:ext cx="119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Австралия</a:t>
            </a:r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Ведущий 2: На этом мы завершаем "путешествие" в страну занимательной географии с надеждой продолжить его в будущем.</a:t>
            </a:r>
          </a:p>
          <a:p>
            <a:endParaRPr lang="ru-RU" dirty="0" smtClean="0"/>
          </a:p>
          <a:p>
            <a:r>
              <a:rPr lang="ru-RU" dirty="0" smtClean="0"/>
              <a:t>Как сказал известный французский писатель </a:t>
            </a:r>
            <a:r>
              <a:rPr lang="ru-RU" dirty="0" err="1" smtClean="0"/>
              <a:t>Антуан</a:t>
            </a:r>
            <a:r>
              <a:rPr lang="ru-RU" dirty="0" smtClean="0"/>
              <a:t> де </a:t>
            </a:r>
            <a:r>
              <a:rPr lang="ru-RU" dirty="0" err="1" smtClean="0"/>
              <a:t>Сент</a:t>
            </a:r>
            <a:r>
              <a:rPr lang="ru-RU" dirty="0" smtClean="0"/>
              <a:t> </a:t>
            </a:r>
            <a:r>
              <a:rPr lang="ru-RU" dirty="0" err="1" smtClean="0"/>
              <a:t>Экзюпери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smtClean="0"/>
              <a:t>“Все мы пассажиры одного корабля по имени Земля”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Ведущий 1: Игра прошла удачно,</a:t>
            </a:r>
          </a:p>
          <a:p>
            <a:endParaRPr lang="ru-RU" dirty="0" smtClean="0"/>
          </a:p>
          <a:p>
            <a:r>
              <a:rPr lang="ru-RU" dirty="0" smtClean="0"/>
              <a:t> Довольны ей, друзья?</a:t>
            </a:r>
          </a:p>
          <a:p>
            <a:endParaRPr lang="ru-RU" dirty="0" smtClean="0"/>
          </a:p>
          <a:p>
            <a:r>
              <a:rPr lang="ru-RU" dirty="0" smtClean="0"/>
              <a:t> Вы поняли наверно,</a:t>
            </a:r>
          </a:p>
          <a:p>
            <a:endParaRPr lang="ru-RU" dirty="0" smtClean="0"/>
          </a:p>
          <a:p>
            <a:r>
              <a:rPr lang="ru-RU" dirty="0" smtClean="0"/>
              <a:t> Без географии нельзя.</a:t>
            </a:r>
          </a:p>
          <a:p>
            <a:endParaRPr lang="ru-RU" dirty="0" smtClean="0"/>
          </a:p>
          <a:p>
            <a:r>
              <a:rPr lang="ru-RU" dirty="0" smtClean="0"/>
              <a:t> Прощаясь ненадолго,</a:t>
            </a:r>
          </a:p>
          <a:p>
            <a:endParaRPr lang="ru-RU" dirty="0" smtClean="0"/>
          </a:p>
          <a:p>
            <a:r>
              <a:rPr lang="ru-RU" dirty="0" smtClean="0"/>
              <a:t> Пожелаем все себе,</a:t>
            </a:r>
          </a:p>
          <a:p>
            <a:endParaRPr lang="ru-RU" dirty="0" smtClean="0"/>
          </a:p>
          <a:p>
            <a:r>
              <a:rPr lang="ru-RU" dirty="0" smtClean="0"/>
              <a:t> Новых встреч, побед, исканий.</a:t>
            </a:r>
          </a:p>
          <a:p>
            <a:endParaRPr lang="ru-RU" dirty="0" smtClean="0"/>
          </a:p>
          <a:p>
            <a:r>
              <a:rPr lang="ru-RU" dirty="0" smtClean="0"/>
              <a:t> В географии, в игре.</a:t>
            </a:r>
            <a:endParaRPr lang="ru-RU" dirty="0"/>
          </a:p>
        </p:txBody>
      </p:sp>
      <p:pic>
        <p:nvPicPr>
          <p:cNvPr id="4" name="Рисунок 3" descr="E:\JFZH467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0486" y="2143116"/>
            <a:ext cx="3273413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</TotalTime>
  <Words>273</Words>
  <Application>Microsoft Office PowerPoint</Application>
  <PresentationFormat>Экран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«ЗНАТОКИ ГЕОГРАФИИ» - Интеллектуальная игра  для учащихся 6-7 классов. </vt:lpstr>
      <vt:lpstr>                «Угадай страну»</vt:lpstr>
      <vt:lpstr>«Разминка».</vt:lpstr>
      <vt:lpstr>             «Конкурс картографов»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«ЗНАТОКИ ГЕОГРАФИИ» - Интеллектуальная игра  для учащихся 6-7 классов. </dc:title>
  <dc:creator>Admin</dc:creator>
  <cp:lastModifiedBy>Admin</cp:lastModifiedBy>
  <cp:revision>18</cp:revision>
  <dcterms:created xsi:type="dcterms:W3CDTF">2018-02-05T10:02:43Z</dcterms:created>
  <dcterms:modified xsi:type="dcterms:W3CDTF">2018-02-05T12:59:45Z</dcterms:modified>
</cp:coreProperties>
</file>