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301" r:id="rId2"/>
    <p:sldId id="326" r:id="rId3"/>
    <p:sldId id="356" r:id="rId4"/>
    <p:sldId id="308" r:id="rId5"/>
    <p:sldId id="357" r:id="rId6"/>
    <p:sldId id="302" r:id="rId7"/>
    <p:sldId id="350" r:id="rId8"/>
    <p:sldId id="327" r:id="rId9"/>
    <p:sldId id="351" r:id="rId10"/>
    <p:sldId id="328" r:id="rId11"/>
    <p:sldId id="354" r:id="rId12"/>
    <p:sldId id="329" r:id="rId13"/>
    <p:sldId id="355" r:id="rId14"/>
    <p:sldId id="335" r:id="rId15"/>
    <p:sldId id="353" r:id="rId16"/>
    <p:sldId id="332" r:id="rId17"/>
    <p:sldId id="333" r:id="rId18"/>
    <p:sldId id="352" r:id="rId19"/>
    <p:sldId id="32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1E5C7D-6089-47B0-8A10-A60CCEBCB096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3DDF5E-77AF-4551-A8C2-32C826A74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78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F2DF-EA3D-4AEA-BA10-7C61CD5E5C5E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13DF-3C0E-45B7-85FE-6758CCA68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03C7-3C5E-4C42-A84D-46BC2922B0F8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9FCB-5347-4BFA-B396-A3CBF097B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36F0-DFF1-47AB-BE75-05EFB844AC3B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6D45-9ACE-45C8-97FC-D8A4D8025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BC0B-9337-47C7-BDC6-37B8CAF7DC94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B92B-AC98-4B42-BA0E-A359B122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14EA-1798-4011-9A08-55A5D2CEB50C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CF44-B9AE-49BB-80C7-555A38E1C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8246-2A1B-4AAC-B235-F8E347DFD736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9F54-81B1-463E-9F93-2C6B01DB3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2F2A-EAB1-485C-BF0B-0DF3F2DD2998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DEDA7-3648-4788-B075-CD752F0B7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28BC-88B6-4D53-A4E0-73A8D5C0C52E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2B3B-EE74-4D1E-9CB8-1C3E5DC5D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2487-99A8-4AAB-B8EB-1A60B877698E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EC42-F2A7-49A4-9A96-7EED0C679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AC42-95E9-450F-8B5D-E3DB4E645B6B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9F1C-C8DC-4184-9A81-ACEF3050F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D7AC5-FD55-47BE-9E04-DC017B4FC5C5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ADB3-5904-43E6-8F9A-A1BBD94C1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A56BC6-4D7D-4F33-A3F7-2E3157B5027A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54335D-DBD4-44D6-A538-6704F8A36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3500438"/>
            <a:ext cx="6400800" cy="175260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Внеклассное мероприятие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642918"/>
            <a:ext cx="7424738" cy="3468687"/>
          </a:xfrm>
        </p:spPr>
      </p:pic>
      <p:sp>
        <p:nvSpPr>
          <p:cNvPr id="5" name="Прямоугольник 4"/>
          <p:cNvSpPr/>
          <p:nvPr/>
        </p:nvSpPr>
        <p:spPr>
          <a:xfrm>
            <a:off x="23813" y="5300663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Саралиева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Х.Р.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МБОУ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СОШ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с. Терское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Грозненского района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Рисунок 5" descr="http://bestgif.narod.ru/cvety/bestgif.narod.ru_213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757738"/>
            <a:ext cx="39147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8th_0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1801" cy="44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Цвет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42942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357166"/>
            <a:ext cx="385765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5.Мы хотим, чтоб без причины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дарили бы цветы.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Улыбались бы мужчины-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от вашей красоты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Пусть для вас сияет солнце,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для вас цветёт сирень!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пусть долго- долго длится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женский в мире день.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7.Может есть нужнее дата,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наверно, не одна,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днём 8 Марта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Открывается весна.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8.Отрицанием старенья,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Жаром творчества в крови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Поворачивает время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миру, дружбе и любви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0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643998" cy="64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412818"/>
            <a:ext cx="52149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9.Пусть радуют улыбки и цветы,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Подарки и сердечные признанья.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непременно сбудутся мечты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сокровенные исполнятся желанья!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10.Пусть в жизни будет каждое мгновенье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Согрето нежностью, заботой и участьем.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щедро дарит этот день весенний!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Надежды новые, любовь и счастье.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11.Мы очень заняты бываем целый год,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редко тёплые слова мы говорим,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нашим близким их порой не достаёт,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нам праздник так необходим.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12.Чтоб позабыть про все заботы и дела,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Восьмого марта в день любви и красоты,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пожелать большого счастья и тепла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подарить Вам милые большой букет любви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ile1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0212900">
            <a:off x="3647197" y="-469814"/>
            <a:ext cx="5205794" cy="6906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9066"/>
            <a:ext cx="6511925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Конкурс  “Узнай своего ребенка”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Маме  завязывают глаза. Вокруг мамы становятся дети. Задача участницы – найти своего ребенка.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8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boi-cvety-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358113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Частушки от мальчиков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1. Дорогие наши мамы,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Мы частушки вам споем!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Поздравляем с 8 Марта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привет большой вам шлем!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2. Подгорели суп и каша,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Соль насыпала в компот.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Как придет с работы мама,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Будет много ей хлопот.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3. Вот начистить раз в году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Я решил сковороду,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А потом четыре дня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Не могли отмыть меня!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vetton_ru_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571480"/>
            <a:ext cx="5000660" cy="1143000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4. В кухне веник я нашел 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И квартиру всю подмел, 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Но осталось от него 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Три соломинки всего!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5. В день 8 марта маме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Я хотел помочь делами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Но пока тарелки мыл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Половину перебил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6. Я сегодня для девчонок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Поздравления учил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А сейчас разволновался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Эх, все слова перезабыл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7. На уроках мы сидим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И на девочек глядим: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И красивы, и умны —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Лучше просто не найти.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8. Повезло же вам, девчата,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Вы уже счастливые,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Потому что мы у вас —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Самые красивые.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9. На столе лежит журнал,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Ну, а в нем пятерочки.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Потому что в нашем классе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Умные девчоночки.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7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" y="32997"/>
            <a:ext cx="9145016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праздником, </a:t>
            </a:r>
            <a:br>
              <a:rPr lang="ru-RU" sz="5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дорогие женщины!</a:t>
            </a:r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Содержимое 5" descr="http://bestgif.narod.ru/cvety/bestgif.narod.ru_21162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44675"/>
            <a:ext cx="8572559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1925" cy="114300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Цель мероприятия: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- формирование у детей чувства уважения к матери, к бабушке, к однокласснице, к женщине; сплочение коллектива взрослых и детей.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Задачи мероприятия: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вовлечь всех детей в проведение праздника, раскрыть (по возможности) способности каждого ребенка;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развивать организационные способности в каждом;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развивать умение работать в команде;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формировать уважительное отношение друг к другу;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076483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Вступительное слово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ребятам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3" descr="F:\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8786874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2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333375"/>
            <a:ext cx="8229628" cy="1238238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5400" dirty="0" smtClean="0"/>
              <a:t> </a:t>
            </a:r>
            <a:r>
              <a:rPr lang="ru-RU" sz="1600" dirty="0" smtClean="0"/>
              <a:t>Сегодня мы собрались, чтобы отметить самый необыкновенный день в году – день 8 Марта. Мы хотим поздравить наших мам и пожелать им здоровья, </a:t>
            </a:r>
            <a:br>
              <a:rPr lang="ru-RU" sz="1600" dirty="0" smtClean="0"/>
            </a:br>
            <a:r>
              <a:rPr lang="ru-RU" sz="1600" dirty="0" smtClean="0"/>
              <a:t>счастья и радости. 8 Марта - отмечает наша планета женский день, </a:t>
            </a:r>
            <a:br>
              <a:rPr lang="ru-RU" sz="1600" dirty="0" smtClean="0"/>
            </a:br>
            <a:r>
              <a:rPr lang="ru-RU" sz="1600" dirty="0" smtClean="0"/>
              <a:t>этот праздник международный его празднуют во всех странах мира вот уже много лет. Мы привыкли к нему, как к первому весеннему празднику ведь </a:t>
            </a:r>
            <a:br>
              <a:rPr lang="ru-RU" sz="1600" dirty="0" smtClean="0"/>
            </a:br>
            <a:r>
              <a:rPr lang="ru-RU" sz="1600" dirty="0" smtClean="0"/>
              <a:t>мы отмечаем его вместе с приходом весны. </a:t>
            </a:r>
            <a:br>
              <a:rPr lang="ru-RU" sz="1600" dirty="0" smtClean="0"/>
            </a:br>
            <a:r>
              <a:rPr lang="ru-RU" sz="1600" dirty="0" smtClean="0"/>
              <a:t>Этот праздник самый добрый и веселый. </a:t>
            </a:r>
            <a:br>
              <a:rPr lang="ru-RU" sz="1600" dirty="0" smtClean="0"/>
            </a:br>
            <a:r>
              <a:rPr lang="ru-RU" sz="1600" dirty="0" smtClean="0"/>
              <a:t>Мы любим его за приятные хлопоты, за улыбки наших мам, </a:t>
            </a:r>
            <a:br>
              <a:rPr lang="ru-RU" sz="1600" dirty="0" smtClean="0"/>
            </a:br>
            <a:r>
              <a:rPr lang="ru-RU" sz="1600" dirty="0" smtClean="0"/>
              <a:t>за радостные лица бабушек, за восхищенные глаза наших одноклассниц, подруг. И значит этот праздник - </a:t>
            </a:r>
            <a:r>
              <a:rPr lang="ru-RU" sz="1600" dirty="0" err="1" smtClean="0"/>
              <a:t>праздник</a:t>
            </a:r>
            <a:r>
              <a:rPr lang="ru-RU" sz="1600" dirty="0" smtClean="0"/>
              <a:t> всех женщин. (Дети вручают мамам открытки)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8" descr="18853374_buket_sverkae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74315">
            <a:off x="2979871" y="3655281"/>
            <a:ext cx="5198234" cy="30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251519" y="404663"/>
            <a:ext cx="8424000" cy="6183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0959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5286388"/>
            <a:ext cx="6383538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 исполняют песню </a:t>
            </a:r>
            <a:r>
              <a:rPr lang="ru-RU" sz="3600" dirty="0" smtClean="0"/>
              <a:t>«Мама будь всегда со мною рядом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5363" name="Содержимое 7" descr="Блестящий букет из красно-желтых цветков для любимой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9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0363" r="10363"/>
          <a:stretch>
            <a:fillRect/>
          </a:stretch>
        </p:blipFill>
        <p:spPr bwMode="auto">
          <a:xfrm>
            <a:off x="4475175" y="357166"/>
            <a:ext cx="4114800" cy="391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boi-cvety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-573901"/>
            <a:ext cx="343190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1.Почему сегодня в школе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Суета, и шум, и гам?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Потому что мы сегодня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Поздравляем наших мам.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-4215995"/>
            <a:ext cx="2870529" cy="911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2.Мы желаем милым нашим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не унывать,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каждым годом быть всё краше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поменьше нас ругать.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.Вам желаем,  дорогие,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здоровыми всегда,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вы долго- долго жили,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старели никогда!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4.Пусть невзгоды и печали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Обойдут вас стороной.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каждый день недели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у вас как выходной.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392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1089</TotalTime>
  <Words>333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Цель мероприятия:  - формирование у детей чувства уважения к матери, к бабушке, к однокласснице, к женщине; сплочение коллектива взрослых и детей. Задачи мероприятия:  - вовлечь всех детей в проведение праздника, раскрыть (по возможности) способности каждого ребенка; - развивать организационные способности в каждом; - развивать умение работать в команде; - формировать уважительное отношение друг к другу;</vt:lpstr>
      <vt:lpstr>Презентация PowerPoint</vt:lpstr>
      <vt:lpstr> Сегодня мы собрались, чтобы отметить самый необыкновенный день в году – день 8 Марта. Мы хотим поздравить наших мам и пожелать им здоровья,  счастья и радости. 8 Марта - отмечает наша планета женский день,  этот праздник международный его празднуют во всех странах мира вот уже много лет. Мы привыкли к нему, как к первому весеннему празднику ведь  мы отмечаем его вместе с приходом весны.  Этот праздник самый добрый и веселый.  Мы любим его за приятные хлопоты, за улыбки наших мам,  за радостные лица бабушек, за восхищенные глаза наших одноклассниц, подруг. И значит этот праздник - праздник всех женщин. (Дети вручают мамам открытки)  </vt:lpstr>
      <vt:lpstr>Презентация PowerPoint</vt:lpstr>
      <vt:lpstr>      Дети исполняют песню «Мама будь всегда со мною рядом»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 “Узнай своего ребенка” Маме  завязывают глаза. Вокруг мамы становятся дети. Задача участницы – найти своего ребенка.  </vt:lpstr>
      <vt:lpstr>Презентация PowerPoint</vt:lpstr>
      <vt:lpstr>Частушки от мальчиков 1. Дорогие наши мамы,  Мы частушки вам споем!  Поздравляем с 8 Марта  И привет большой вам шлем!   2. Подгорели суп и каша,  Соль насыпала в компот.  Как придет с работы мама,  Будет много ей хлопот.   3. Вот начистить раз в году  Я решил сковороду,  А потом четыре дня  Не могли отмыть меня!  </vt:lpstr>
      <vt:lpstr>4. В кухне веник я нашел  И квартиру всю подмел,  Но осталось от него  Три соломинки всего!   5. В день 8 марта маме Я хотел помочь делами Но пока тарелки мыл Половину перебил 6. Я сегодня для девчонок Поздравления учил А сейчас разволновался Эх, все слова перезабыл   7. На уроках мы сидим И на девочек глядим: И красивы, и умны — Лучше просто не найти.  8. Повезло же вам, девчата, Вы уже счастливые, Потому что мы у вас — Самые красивые. 9. На столе лежит журнал, Ну, а в нем пятерочки. Потому что в нашем классе Умные девчоночки. </vt:lpstr>
      <vt:lpstr>Презентация PowerPoint</vt:lpstr>
      <vt:lpstr>С праздником,  дорогие женщины!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РРР</cp:lastModifiedBy>
  <cp:revision>98</cp:revision>
  <dcterms:created xsi:type="dcterms:W3CDTF">2012-02-23T02:04:30Z</dcterms:created>
  <dcterms:modified xsi:type="dcterms:W3CDTF">2016-03-25T09:59:49Z</dcterms:modified>
</cp:coreProperties>
</file>