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</p:sldMasterIdLst>
  <p:sldIdLst>
    <p:sldId id="256" r:id="rId3"/>
    <p:sldId id="258" r:id="rId4"/>
    <p:sldId id="274" r:id="rId5"/>
    <p:sldId id="260" r:id="rId6"/>
    <p:sldId id="270" r:id="rId7"/>
    <p:sldId id="275" r:id="rId8"/>
    <p:sldId id="263" r:id="rId9"/>
    <p:sldId id="271" r:id="rId10"/>
    <p:sldId id="276" r:id="rId11"/>
    <p:sldId id="266" r:id="rId12"/>
    <p:sldId id="272" r:id="rId13"/>
    <p:sldId id="277" r:id="rId14"/>
    <p:sldId id="268" r:id="rId15"/>
    <p:sldId id="273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6" autoAdjust="0"/>
    <p:restoredTop sz="94660"/>
  </p:normalViewPr>
  <p:slideViewPr>
    <p:cSldViewPr>
      <p:cViewPr varScale="1">
        <p:scale>
          <a:sx n="88" d="100"/>
          <a:sy n="88" d="100"/>
        </p:scale>
        <p:origin x="7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3FADFC4-FDAD-45DB-A235-DCD3ACFBA88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A491FF-FB7F-43F5-9CB9-077DB5630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DFC4-FDAD-45DB-A235-DCD3ACFBA88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91FF-FB7F-43F5-9CB9-077DB5630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3FADFC4-FDAD-45DB-A235-DCD3ACFBA88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CA491FF-FB7F-43F5-9CB9-077DB5630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3FADFC4-FDAD-45DB-A235-DCD3ACFBA88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A491FF-FB7F-43F5-9CB9-077DB5630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DFC4-FDAD-45DB-A235-DCD3ACFBA88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A491FF-FB7F-43F5-9CB9-077DB5630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DFC4-FDAD-45DB-A235-DCD3ACFBA88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CA491FF-FB7F-43F5-9CB9-077DB5630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3FADFC4-FDAD-45DB-A235-DCD3ACFBA88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A491FF-FB7F-43F5-9CB9-077DB5630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3FADFC4-FDAD-45DB-A235-DCD3ACFBA88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A491FF-FB7F-43F5-9CB9-077DB5630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DFC4-FDAD-45DB-A235-DCD3ACFBA88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A491FF-FB7F-43F5-9CB9-077DB5630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DFC4-FDAD-45DB-A235-DCD3ACFBA88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A491FF-FB7F-43F5-9CB9-077DB5630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DFC4-FDAD-45DB-A235-DCD3ACFBA88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A491FF-FB7F-43F5-9CB9-077DB5630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DFC4-FDAD-45DB-A235-DCD3ACFBA88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A491FF-FB7F-43F5-9CB9-077DB5630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3FADFC4-FDAD-45DB-A235-DCD3ACFBA88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A491FF-FB7F-43F5-9CB9-077DB5630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DFC4-FDAD-45DB-A235-DCD3ACFBA88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91FF-FB7F-43F5-9CB9-077DB5630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3FADFC4-FDAD-45DB-A235-DCD3ACFBA88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CA491FF-FB7F-43F5-9CB9-077DB5630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DFC4-FDAD-45DB-A235-DCD3ACFBA88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CA491FF-FB7F-43F5-9CB9-077DB5630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3FADFC4-FDAD-45DB-A235-DCD3ACFBA88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A491FF-FB7F-43F5-9CB9-077DB5630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3FADFC4-FDAD-45DB-A235-DCD3ACFBA88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A491FF-FB7F-43F5-9CB9-077DB5630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DFC4-FDAD-45DB-A235-DCD3ACFBA88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A491FF-FB7F-43F5-9CB9-077DB5630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DFC4-FDAD-45DB-A235-DCD3ACFBA88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A491FF-FB7F-43F5-9CB9-077DB5630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DFC4-FDAD-45DB-A235-DCD3ACFBA88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A491FF-FB7F-43F5-9CB9-077DB5630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3FADFC4-FDAD-45DB-A235-DCD3ACFBA88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A491FF-FB7F-43F5-9CB9-077DB5630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FADFC4-FDAD-45DB-A235-DCD3ACFBA88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A491FF-FB7F-43F5-9CB9-077DB5630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FADFC4-FDAD-45DB-A235-DCD3ACFBA88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A491FF-FB7F-43F5-9CB9-077DB5630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&#1040;&#1076;&#1084;&#1080;&#1085;&#1080;&#1089;&#1090;&#1088;&#1072;&#1090;&#1086;&#1088;\Desktop\detskie_pesni_-_pesnya_mamontnka.mp3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7929618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Праздник 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«День Матери»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714752"/>
            <a:ext cx="7348542" cy="2357454"/>
          </a:xfrm>
        </p:spPr>
        <p:txBody>
          <a:bodyPr/>
          <a:lstStyle/>
          <a:p>
            <a:pPr algn="r"/>
            <a:r>
              <a:rPr lang="ru-RU" sz="3200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pPr algn="r"/>
            <a:r>
              <a:rPr lang="ru-RU" sz="3200" dirty="0" smtClean="0">
                <a:solidFill>
                  <a:srgbClr val="002060"/>
                </a:solidFill>
              </a:rPr>
              <a:t>МБОУ </a:t>
            </a:r>
            <a:r>
              <a:rPr lang="ru-RU" sz="3200" dirty="0" smtClean="0">
                <a:solidFill>
                  <a:srgbClr val="002060"/>
                </a:solidFill>
              </a:rPr>
              <a:t>«СОШ </a:t>
            </a:r>
            <a:r>
              <a:rPr lang="ru-RU" sz="3200" dirty="0" smtClean="0">
                <a:solidFill>
                  <a:srgbClr val="002060"/>
                </a:solidFill>
              </a:rPr>
              <a:t>c .Терское»</a:t>
            </a:r>
          </a:p>
          <a:p>
            <a:pPr algn="r"/>
            <a:r>
              <a:rPr lang="ru-RU" sz="3200" dirty="0" err="1" smtClean="0">
                <a:solidFill>
                  <a:srgbClr val="002060"/>
                </a:solidFill>
              </a:rPr>
              <a:t>Солтаева</a:t>
            </a:r>
            <a:r>
              <a:rPr lang="ru-RU" sz="3200" dirty="0" smtClean="0">
                <a:solidFill>
                  <a:srgbClr val="002060"/>
                </a:solidFill>
              </a:rPr>
              <a:t> А.А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</a:p>
          <a:p>
            <a:pPr algn="r"/>
            <a:r>
              <a:rPr lang="ru-RU" sz="3200" dirty="0" smtClean="0">
                <a:solidFill>
                  <a:srgbClr val="002060"/>
                </a:solidFill>
              </a:rPr>
              <a:t>25.11.2016г.</a:t>
            </a:r>
            <a:endParaRPr lang="ru-RU" sz="3200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5720" y="2571744"/>
            <a:ext cx="264320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Берегите матерей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071678"/>
            <a:ext cx="585791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стихотворение Р.Гамзатова «Берегите матерей».</a:t>
            </a:r>
            <a:endParaRPr lang="ru-RU" dirty="0" smtClean="0"/>
          </a:p>
          <a:p>
            <a:r>
              <a:rPr lang="ru-RU" dirty="0" smtClean="0"/>
              <a:t>Как ни манил вас бег событий,</a:t>
            </a:r>
          </a:p>
          <a:p>
            <a:r>
              <a:rPr lang="ru-RU" dirty="0" smtClean="0"/>
              <a:t>Как ни влёк бы свой водоворот,</a:t>
            </a:r>
          </a:p>
          <a:p>
            <a:r>
              <a:rPr lang="ru-RU" dirty="0" smtClean="0"/>
              <a:t>Пуще глаза маму берегите</a:t>
            </a:r>
          </a:p>
          <a:p>
            <a:r>
              <a:rPr lang="ru-RU" dirty="0" smtClean="0"/>
              <a:t>От обид, от тягот, от забот.</a:t>
            </a:r>
          </a:p>
          <a:p>
            <a:r>
              <a:rPr lang="ru-RU" dirty="0" smtClean="0"/>
              <a:t>Если стали сердцем вы суровы,</a:t>
            </a:r>
          </a:p>
          <a:p>
            <a:r>
              <a:rPr lang="ru-RU" dirty="0" smtClean="0"/>
              <a:t>Будьте, дети, ласковее с ней,</a:t>
            </a:r>
          </a:p>
          <a:p>
            <a:r>
              <a:rPr lang="ru-RU" dirty="0" smtClean="0"/>
              <a:t>Берегите мать от злого слова,</a:t>
            </a:r>
          </a:p>
          <a:p>
            <a:r>
              <a:rPr lang="ru-RU" dirty="0" smtClean="0"/>
              <a:t>Знайте – дети ранят всех больней!</a:t>
            </a:r>
          </a:p>
          <a:p>
            <a:r>
              <a:rPr lang="ru-RU" dirty="0" smtClean="0"/>
              <a:t>Мать уйдёт, в душе оставив рану,</a:t>
            </a:r>
          </a:p>
          <a:p>
            <a:r>
              <a:rPr lang="ru-RU" dirty="0" smtClean="0"/>
              <a:t>Мать уйдёт – и боли не унять…</a:t>
            </a:r>
          </a:p>
          <a:p>
            <a:r>
              <a:rPr lang="ru-RU" dirty="0" smtClean="0"/>
              <a:t>Заклинаю: берегите маму!</a:t>
            </a:r>
          </a:p>
          <a:p>
            <a:r>
              <a:rPr lang="ru-RU" dirty="0" smtClean="0"/>
              <a:t>Дети Мира, берегите Мать!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\Videos\Desktop\Новая папка\IMG-20161126-WA00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«Песня Мамонтёнка»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detskie_pesni_-_pesnya_mamontn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28662" y="54102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b="1" dirty="0" smtClean="0"/>
              <a:t>Дети исполняют песню</a:t>
            </a:r>
            <a:r>
              <a:rPr lang="ru-RU" dirty="0" smtClean="0"/>
              <a:t>  </a:t>
            </a:r>
            <a:r>
              <a:rPr lang="ru-RU" b="1" dirty="0" smtClean="0"/>
              <a:t>«Песня мамонтёнка»  ( сл. Непомнящего Д., муз. </a:t>
            </a:r>
            <a:r>
              <a:rPr lang="ru-RU" b="1" dirty="0" err="1" smtClean="0"/>
              <a:t>Шаинского</a:t>
            </a:r>
            <a:r>
              <a:rPr lang="ru-RU" b="1" dirty="0" smtClean="0"/>
              <a:t> В. ) (слайд 12)</a:t>
            </a:r>
            <a:endParaRPr lang="ru-RU" dirty="0" smtClean="0"/>
          </a:p>
          <a:p>
            <a:r>
              <a:rPr lang="ru-RU" dirty="0" smtClean="0"/>
              <a:t>По синему морю к зелёной земле,</a:t>
            </a:r>
            <a:br>
              <a:rPr lang="ru-RU" dirty="0" smtClean="0"/>
            </a:br>
            <a:r>
              <a:rPr lang="ru-RU" dirty="0" smtClean="0"/>
              <a:t>Плыву я на белом своём корабле.</a:t>
            </a:r>
            <a:br>
              <a:rPr lang="ru-RU" dirty="0" smtClean="0"/>
            </a:br>
            <a:r>
              <a:rPr lang="ru-RU" dirty="0" smtClean="0"/>
              <a:t>На белом своём корабле,</a:t>
            </a:r>
            <a:br>
              <a:rPr lang="ru-RU" dirty="0" smtClean="0"/>
            </a:br>
            <a:r>
              <a:rPr lang="ru-RU" dirty="0" smtClean="0"/>
              <a:t>На белом своём корабле.</a:t>
            </a:r>
          </a:p>
          <a:p>
            <a:r>
              <a:rPr lang="ru-RU" dirty="0" smtClean="0"/>
              <a:t>Меня не пугают ни волны, ни ветер,</a:t>
            </a:r>
            <a:br>
              <a:rPr lang="ru-RU" dirty="0" smtClean="0"/>
            </a:br>
            <a:r>
              <a:rPr lang="ru-RU" dirty="0" smtClean="0"/>
              <a:t>Плыву я к единственной маме на свете.</a:t>
            </a:r>
            <a:br>
              <a:rPr lang="ru-RU" dirty="0" smtClean="0"/>
            </a:br>
            <a:r>
              <a:rPr lang="ru-RU" dirty="0" smtClean="0"/>
              <a:t>Плыву я сквозь волны и ветер,</a:t>
            </a:r>
            <a:br>
              <a:rPr lang="ru-RU" dirty="0" smtClean="0"/>
            </a:br>
            <a:r>
              <a:rPr lang="ru-RU" dirty="0" smtClean="0"/>
              <a:t>К единственной маме на свете.</a:t>
            </a:r>
            <a:br>
              <a:rPr lang="ru-RU" dirty="0" smtClean="0"/>
            </a:br>
            <a:r>
              <a:rPr lang="ru-RU" dirty="0" smtClean="0"/>
              <a:t>Плыву я сквозь волны и ветер,</a:t>
            </a:r>
            <a:br>
              <a:rPr lang="ru-RU" dirty="0" smtClean="0"/>
            </a:br>
            <a:r>
              <a:rPr lang="ru-RU" dirty="0" smtClean="0"/>
              <a:t>К единственной маме на свете.</a:t>
            </a:r>
          </a:p>
          <a:p>
            <a:r>
              <a:rPr lang="ru-RU" dirty="0" smtClean="0"/>
              <a:t>Скорей до земли я добраться хочу,</a:t>
            </a:r>
            <a:br>
              <a:rPr lang="ru-RU" dirty="0" smtClean="0"/>
            </a:br>
            <a:r>
              <a:rPr lang="ru-RU" dirty="0" smtClean="0"/>
              <a:t>"Я здесь, я приехал!" - я ей закричу.</a:t>
            </a:r>
            <a:br>
              <a:rPr lang="ru-RU" dirty="0" smtClean="0"/>
            </a:br>
            <a:r>
              <a:rPr lang="ru-RU" dirty="0" smtClean="0"/>
              <a:t>Я маме своей закричу,</a:t>
            </a:r>
            <a:br>
              <a:rPr lang="ru-RU" dirty="0" smtClean="0"/>
            </a:br>
            <a:r>
              <a:rPr lang="ru-RU" dirty="0" smtClean="0"/>
              <a:t>Я маме своей закричу...</a:t>
            </a:r>
          </a:p>
          <a:p>
            <a:r>
              <a:rPr lang="ru-RU" dirty="0" smtClean="0"/>
              <a:t>Пусть мама услышит,</a:t>
            </a:r>
            <a:br>
              <a:rPr lang="ru-RU" dirty="0" smtClean="0"/>
            </a:br>
            <a:r>
              <a:rPr lang="ru-RU" dirty="0" smtClean="0"/>
              <a:t>Пусть мама придёт,</a:t>
            </a:r>
            <a:br>
              <a:rPr lang="ru-RU" dirty="0" smtClean="0"/>
            </a:br>
            <a:r>
              <a:rPr lang="ru-RU" dirty="0" smtClean="0"/>
              <a:t>Пусть мама меня непременно найдёт!</a:t>
            </a:r>
            <a:br>
              <a:rPr lang="ru-RU" dirty="0" smtClean="0"/>
            </a:br>
            <a:r>
              <a:rPr lang="ru-RU" dirty="0" smtClean="0"/>
              <a:t>Ведь так не бывает на свете,</a:t>
            </a:r>
            <a:br>
              <a:rPr lang="ru-RU" dirty="0" smtClean="0"/>
            </a:br>
            <a:r>
              <a:rPr lang="ru-RU" dirty="0" smtClean="0"/>
              <a:t>Чтоб были потеряны дети.</a:t>
            </a:r>
            <a:br>
              <a:rPr lang="ru-RU" dirty="0" smtClean="0"/>
            </a:br>
            <a:r>
              <a:rPr lang="ru-RU" dirty="0" smtClean="0"/>
              <a:t>Ведь так не бывает на свете,</a:t>
            </a:r>
            <a:br>
              <a:rPr lang="ru-RU" dirty="0" smtClean="0"/>
            </a:br>
            <a:r>
              <a:rPr lang="ru-RU" dirty="0" smtClean="0"/>
              <a:t>Чтоб были потеряны дети.</a:t>
            </a:r>
            <a:br>
              <a:rPr lang="ru-RU" dirty="0" smtClean="0"/>
            </a:br>
            <a:r>
              <a:rPr lang="ru-RU" dirty="0" smtClean="0"/>
              <a:t>Чтоб были потеряны дети.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\Videos\Desktop\Новая папка\IMG-20161126-WA00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39484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«Будьте счастливы, мамы Земли!»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Как хочется много слов сказать.</a:t>
            </a:r>
          </a:p>
          <a:p>
            <a:r>
              <a:rPr lang="ru-RU" dirty="0" smtClean="0"/>
              <a:t>Всем женщинам земли любимой нашей.</a:t>
            </a:r>
          </a:p>
          <a:p>
            <a:r>
              <a:rPr lang="ru-RU" dirty="0" smtClean="0"/>
              <a:t>Здоровья и счастья им пожелать,</a:t>
            </a:r>
          </a:p>
          <a:p>
            <a:r>
              <a:rPr lang="ru-RU" dirty="0" smtClean="0"/>
              <a:t>Надежд, терпенья, радости, удачи!</a:t>
            </a:r>
          </a:p>
          <a:p>
            <a:r>
              <a:rPr lang="ru-RU" dirty="0" smtClean="0"/>
              <a:t>Живём на свете мы немного лет,</a:t>
            </a:r>
          </a:p>
          <a:p>
            <a:r>
              <a:rPr lang="ru-RU" dirty="0" smtClean="0"/>
              <a:t>И много ещё, друзья, не знаем!</a:t>
            </a:r>
          </a:p>
          <a:p>
            <a:r>
              <a:rPr lang="ru-RU" dirty="0" smtClean="0"/>
              <a:t>Но верится в победу и успех,</a:t>
            </a:r>
          </a:p>
          <a:p>
            <a:r>
              <a:rPr lang="ru-RU" dirty="0" smtClean="0"/>
              <a:t>Когда с тобою рядом – мама!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Videos\Desktop\Новая папка\IMG-20161126-WA00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Если бы был бы я девчонкой, я бы время не терял,</a:t>
            </a:r>
          </a:p>
          <a:p>
            <a:r>
              <a:rPr lang="ru-RU" dirty="0" smtClean="0"/>
              <a:t>Я б на улице не прыгал, я б рубашку постирал.</a:t>
            </a:r>
          </a:p>
          <a:p>
            <a:r>
              <a:rPr lang="ru-RU" dirty="0" smtClean="0"/>
              <a:t>Я бы вымыл в кухне пол, я бы комнату подмёл,</a:t>
            </a:r>
          </a:p>
          <a:p>
            <a:r>
              <a:rPr lang="ru-RU" dirty="0" smtClean="0"/>
              <a:t>Перемыл бы чашки, ложки, сам начистил бы картошки.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Все свои игрушки сам я б расставил по местам.</a:t>
            </a:r>
          </a:p>
          <a:p>
            <a:r>
              <a:rPr lang="ru-RU" dirty="0" smtClean="0"/>
              <a:t>Если бы был бы я девчонкой, я б куда умнее был,</a:t>
            </a:r>
          </a:p>
          <a:p>
            <a:r>
              <a:rPr lang="ru-RU" dirty="0" smtClean="0"/>
              <a:t>Я тогда не только руки, я б и шею тоже мыл.</a:t>
            </a:r>
          </a:p>
          <a:p>
            <a:r>
              <a:rPr lang="ru-RU" dirty="0" smtClean="0"/>
              <a:t>Сам бы вычистил дорожки, пыль бы вытер на окошке.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Я вставал бы на заре и не дрался б во дворе.</a:t>
            </a:r>
          </a:p>
          <a:p>
            <a:r>
              <a:rPr lang="ru-RU" dirty="0" smtClean="0"/>
              <a:t>Отчего ж я не девчонка – я бы маме так помог!</a:t>
            </a:r>
          </a:p>
          <a:p>
            <a:r>
              <a:rPr lang="ru-RU" dirty="0" smtClean="0"/>
              <a:t>Мама сразу бы сказала – «Молодчина ты сынок»!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\Videos\Desktop\Новая папка\IMG-20161126-WA006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Песня «Мама»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928802"/>
            <a:ext cx="6357982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4495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b="1" dirty="0" smtClean="0"/>
              <a:t>Песня «Мама» (Слова и музыка С. Лазаревой).Исполнение песни группой девочек.</a:t>
            </a: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 </a:t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 Там далеко-далеко в тихом городе,</a:t>
            </a:r>
            <a:br>
              <a:rPr lang="ru-RU" sz="5600" dirty="0" smtClean="0"/>
            </a:br>
            <a:r>
              <a:rPr lang="ru-RU" sz="5600" dirty="0" smtClean="0"/>
              <a:t>Посреди земли одна в темной комнате,</a:t>
            </a:r>
            <a:br>
              <a:rPr lang="ru-RU" sz="5600" dirty="0" smtClean="0"/>
            </a:br>
            <a:r>
              <a:rPr lang="ru-RU" sz="5600" dirty="0" smtClean="0"/>
              <a:t>О спасении моем богу молится </a:t>
            </a:r>
            <a:br>
              <a:rPr lang="ru-RU" sz="5600" dirty="0" smtClean="0"/>
            </a:br>
            <a:r>
              <a:rPr lang="ru-RU" sz="5600" dirty="0" smtClean="0"/>
              <a:t>Полуночная моя </a:t>
            </a:r>
            <a:r>
              <a:rPr lang="ru-RU" sz="5600" dirty="0" err="1" smtClean="0"/>
              <a:t>богомолица</a:t>
            </a:r>
            <a:r>
              <a:rPr lang="ru-RU" sz="5600" dirty="0" smtClean="0"/>
              <a:t>,</a:t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Об одном она молит: "Храни господи"</a:t>
            </a:r>
            <a:br>
              <a:rPr lang="ru-RU" sz="5600" dirty="0" smtClean="0"/>
            </a:br>
            <a:r>
              <a:rPr lang="ru-RU" sz="5600" dirty="0" smtClean="0"/>
              <a:t>И всю ночь в окне горят свечи </a:t>
            </a:r>
            <a:r>
              <a:rPr lang="ru-RU" sz="5600" dirty="0" err="1" smtClean="0"/>
              <a:t>восковы</a:t>
            </a:r>
            <a:r>
              <a:rPr lang="ru-RU" sz="5600" dirty="0" smtClean="0"/>
              <a:t>,</a:t>
            </a:r>
            <a:br>
              <a:rPr lang="ru-RU" sz="5600" dirty="0" smtClean="0"/>
            </a:br>
            <a:r>
              <a:rPr lang="ru-RU" sz="5600" dirty="0" smtClean="0"/>
              <a:t>Чтобы веру и любовь потерявшая,</a:t>
            </a:r>
            <a:br>
              <a:rPr lang="ru-RU" sz="5600" dirty="0" smtClean="0"/>
            </a:br>
            <a:r>
              <a:rPr lang="ru-RU" sz="5600" dirty="0" smtClean="0"/>
              <a:t>Свет нашла душа моя заплутавшая.</a:t>
            </a:r>
          </a:p>
          <a:p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Мама, мама ты одна не придашь и не разлюбишь,</a:t>
            </a:r>
            <a:br>
              <a:rPr lang="ru-RU" sz="5600" dirty="0" smtClean="0"/>
            </a:br>
            <a:r>
              <a:rPr lang="ru-RU" sz="5600" dirty="0" smtClean="0"/>
              <a:t>В мире этом и другом ты всегда со мною будешь,</a:t>
            </a:r>
            <a:br>
              <a:rPr lang="ru-RU" sz="5600" dirty="0" smtClean="0"/>
            </a:br>
            <a:r>
              <a:rPr lang="ru-RU" sz="5600" dirty="0" smtClean="0"/>
              <a:t>Я к одной тебе иду в сердце раненая,</a:t>
            </a:r>
            <a:br>
              <a:rPr lang="ru-RU" sz="5600" dirty="0" smtClean="0"/>
            </a:br>
            <a:r>
              <a:rPr lang="ru-RU" sz="5600" dirty="0" err="1" smtClean="0"/>
              <a:t>|Мама</a:t>
            </a:r>
            <a:r>
              <a:rPr lang="ru-RU" sz="5600" dirty="0" smtClean="0"/>
              <a:t>, мама ты моя стена камена.</a:t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Ночь черна, не ведом путь тьма бездонная,</a:t>
            </a:r>
            <a:br>
              <a:rPr lang="ru-RU" sz="5600" dirty="0" smtClean="0"/>
            </a:br>
            <a:r>
              <a:rPr lang="ru-RU" sz="5600" dirty="0" smtClean="0"/>
              <a:t>И пророчат беды мне силы темные,</a:t>
            </a:r>
            <a:br>
              <a:rPr lang="ru-RU" sz="5600" dirty="0" smtClean="0"/>
            </a:br>
            <a:r>
              <a:rPr lang="ru-RU" sz="5600" dirty="0" smtClean="0"/>
              <a:t>Но во тьме хранят меня две бессонницы:</a:t>
            </a:r>
            <a:br>
              <a:rPr lang="ru-RU" sz="5600" dirty="0" smtClean="0"/>
            </a:br>
            <a:r>
              <a:rPr lang="ru-RU" sz="5600" dirty="0" smtClean="0"/>
              <a:t>Глаза мамы, да еще Богородицы.</a:t>
            </a:r>
            <a:br>
              <a:rPr lang="ru-RU" sz="5600" dirty="0" smtClean="0"/>
            </a:br>
            <a:endParaRPr lang="ru-RU" sz="5600" dirty="0" smtClean="0"/>
          </a:p>
          <a:p>
            <a:r>
              <a:rPr lang="ru-RU" sz="5600" dirty="0" smtClean="0"/>
              <a:t>Говорят, что никогда не грустила я,</a:t>
            </a:r>
            <a:br>
              <a:rPr lang="ru-RU" sz="5600" dirty="0" smtClean="0"/>
            </a:br>
            <a:r>
              <a:rPr lang="ru-RU" sz="5600" dirty="0" smtClean="0"/>
              <a:t>Знаешь только ты одна моя милая,</a:t>
            </a:r>
            <a:br>
              <a:rPr lang="ru-RU" sz="5600" dirty="0" smtClean="0"/>
            </a:br>
            <a:r>
              <a:rPr lang="ru-RU" sz="5600" dirty="0" smtClean="0"/>
              <a:t>Сколько раз судьбой без жалости битая,</a:t>
            </a:r>
            <a:br>
              <a:rPr lang="ru-RU" sz="5600" dirty="0" smtClean="0"/>
            </a:br>
            <a:r>
              <a:rPr lang="ru-RU" sz="5600" dirty="0" smtClean="0"/>
              <a:t>Выживала я твоими молитва.</a:t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От того меня сломить беды не смогли</a:t>
            </a:r>
            <a:br>
              <a:rPr lang="ru-RU" sz="5600" dirty="0" smtClean="0"/>
            </a:br>
            <a:r>
              <a:rPr lang="ru-RU" sz="5600" dirty="0" smtClean="0"/>
              <a:t>Что далеко-далеко посреди земли,</a:t>
            </a:r>
            <a:br>
              <a:rPr lang="ru-RU" sz="5600" dirty="0" smtClean="0"/>
            </a:br>
            <a:r>
              <a:rPr lang="ru-RU" sz="5600" dirty="0" smtClean="0"/>
              <a:t>О спасении моем богу молиться </a:t>
            </a:r>
            <a:br>
              <a:rPr lang="ru-RU" sz="5600" dirty="0" smtClean="0"/>
            </a:br>
            <a:r>
              <a:rPr lang="ru-RU" sz="5600" dirty="0" smtClean="0"/>
              <a:t>Полуночная моя </a:t>
            </a:r>
            <a:r>
              <a:rPr lang="ru-RU" sz="5600" dirty="0" err="1" smtClean="0"/>
              <a:t>богомолица</a:t>
            </a:r>
            <a:r>
              <a:rPr lang="ru-RU" sz="5600" dirty="0" smtClean="0"/>
              <a:t>. </a:t>
            </a:r>
            <a:endParaRPr lang="ru-RU" sz="5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\Videos\Desktop\Новая папка\IMG-20161126-WA0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251</TotalTime>
  <Words>258</Words>
  <Application>Microsoft Office PowerPoint</Application>
  <PresentationFormat>Экран (4:3)</PresentationFormat>
  <Paragraphs>51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Tw Cen MT</vt:lpstr>
      <vt:lpstr>Wingdings</vt:lpstr>
      <vt:lpstr>Wingdings 2</vt:lpstr>
      <vt:lpstr>Обычная</vt:lpstr>
      <vt:lpstr>1_Обычная</vt:lpstr>
      <vt:lpstr> Праздник  «День Матери»</vt:lpstr>
      <vt:lpstr>«Будьте счастливы, мамы Земли!» </vt:lpstr>
      <vt:lpstr>Презентация PowerPoint</vt:lpstr>
      <vt:lpstr>Презентация PowerPoint</vt:lpstr>
      <vt:lpstr>Презентация PowerPoint</vt:lpstr>
      <vt:lpstr>Презентация PowerPoint</vt:lpstr>
      <vt:lpstr>Песня «Мама»</vt:lpstr>
      <vt:lpstr>Презентация PowerPoint</vt:lpstr>
      <vt:lpstr>Презентация PowerPoint</vt:lpstr>
      <vt:lpstr>Берегите матерей</vt:lpstr>
      <vt:lpstr>Презентация PowerPoint</vt:lpstr>
      <vt:lpstr>Презентация PowerPoint</vt:lpstr>
      <vt:lpstr>«Песня Мамонтёнка»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 «День Матери»</dc:title>
  <dc:creator>DNA7 X86</dc:creator>
  <cp:lastModifiedBy>РРР</cp:lastModifiedBy>
  <cp:revision>42</cp:revision>
  <dcterms:created xsi:type="dcterms:W3CDTF">2011-07-21T20:16:25Z</dcterms:created>
  <dcterms:modified xsi:type="dcterms:W3CDTF">2016-11-28T09:53:35Z</dcterms:modified>
</cp:coreProperties>
</file>