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8" r:id="rId4"/>
    <p:sldId id="283" r:id="rId5"/>
    <p:sldId id="284" r:id="rId6"/>
    <p:sldId id="280" r:id="rId7"/>
    <p:sldId id="286" r:id="rId8"/>
    <p:sldId id="259" r:id="rId9"/>
    <p:sldId id="285" r:id="rId10"/>
    <p:sldId id="258" r:id="rId11"/>
    <p:sldId id="287" r:id="rId12"/>
    <p:sldId id="260" r:id="rId13"/>
    <p:sldId id="261" r:id="rId14"/>
    <p:sldId id="281" r:id="rId15"/>
    <p:sldId id="295" r:id="rId16"/>
    <p:sldId id="282" r:id="rId17"/>
    <p:sldId id="262" r:id="rId18"/>
    <p:sldId id="290" r:id="rId19"/>
    <p:sldId id="275" r:id="rId20"/>
    <p:sldId id="268" r:id="rId21"/>
    <p:sldId id="291" r:id="rId22"/>
    <p:sldId id="269" r:id="rId23"/>
    <p:sldId id="272" r:id="rId24"/>
    <p:sldId id="29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C74584-C0FF-4F71-B333-4AD3DF0F74D5}" type="datetimeFigureOut">
              <a:rPr lang="ru-RU" smtClean="0"/>
              <a:pPr/>
              <a:t>30.04.2016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8BB146-96EA-4B7E-8E30-58DBD6D7F61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4777032" cy="182403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«</a:t>
            </a:r>
            <a:r>
              <a:rPr lang="ru-RU" sz="3200" dirty="0" err="1" smtClean="0"/>
              <a:t>Мотт</a:t>
            </a:r>
            <a:r>
              <a:rPr lang="ru-RU" sz="3200" dirty="0" smtClean="0"/>
              <a:t> - </a:t>
            </a:r>
            <a:r>
              <a:rPr lang="ru-RU" sz="3200" dirty="0" err="1" smtClean="0"/>
              <a:t>халкъан</a:t>
            </a:r>
            <a:r>
              <a:rPr lang="ru-RU" sz="3200" dirty="0" smtClean="0"/>
              <a:t> </a:t>
            </a:r>
            <a:r>
              <a:rPr lang="ru-RU" sz="3200" dirty="0" err="1" smtClean="0"/>
              <a:t>дахаран</a:t>
            </a:r>
            <a:r>
              <a:rPr lang="ru-RU" sz="3200" dirty="0" smtClean="0"/>
              <a:t>  </a:t>
            </a:r>
            <a:r>
              <a:rPr lang="ru-RU" sz="3200" dirty="0" err="1" smtClean="0"/>
              <a:t>хазна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29222" y="2500306"/>
            <a:ext cx="5114778" cy="1101248"/>
          </a:xfrm>
        </p:spPr>
        <p:txBody>
          <a:bodyPr/>
          <a:lstStyle/>
          <a:p>
            <a:r>
              <a:rPr lang="ru-RU" dirty="0" err="1" smtClean="0"/>
              <a:t>Куьйгалхо.Саралиева</a:t>
            </a:r>
            <a:r>
              <a:rPr lang="ru-RU" dirty="0" smtClean="0"/>
              <a:t> Х.Р.</a:t>
            </a:r>
          </a:p>
          <a:p>
            <a:r>
              <a:rPr lang="ru-RU" dirty="0"/>
              <a:t>1</a:t>
            </a:r>
            <a:r>
              <a:rPr lang="ru-RU" dirty="0" smtClean="0"/>
              <a:t> «Б»  класс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3929058" cy="628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2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            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500042"/>
            <a:ext cx="4557189" cy="5433467"/>
          </a:xfrm>
        </p:spPr>
        <p:txBody>
          <a:bodyPr>
            <a:normAutofit/>
          </a:bodyPr>
          <a:lstStyle/>
          <a:p>
            <a:r>
              <a:rPr lang="ru-RU" dirty="0" smtClean="0"/>
              <a:t>     </a:t>
            </a:r>
            <a:r>
              <a:rPr lang="ru-RU" dirty="0" err="1" smtClean="0"/>
              <a:t>Ненан</a:t>
            </a:r>
            <a:r>
              <a:rPr lang="ru-RU" dirty="0" smtClean="0"/>
              <a:t>  </a:t>
            </a:r>
            <a:r>
              <a:rPr lang="ru-RU" dirty="0" err="1" smtClean="0"/>
              <a:t>мотт</a:t>
            </a:r>
            <a:endParaRPr lang="ru-RU" dirty="0" smtClean="0"/>
          </a:p>
          <a:p>
            <a:r>
              <a:rPr lang="ru-RU" dirty="0" err="1" smtClean="0"/>
              <a:t>Хьох</a:t>
            </a:r>
            <a:r>
              <a:rPr lang="ru-RU" dirty="0" smtClean="0"/>
              <a:t>  </a:t>
            </a:r>
            <a:r>
              <a:rPr lang="ru-RU" dirty="0" err="1" smtClean="0"/>
              <a:t>лаьцна</a:t>
            </a:r>
            <a:r>
              <a:rPr lang="ru-RU" dirty="0" smtClean="0"/>
              <a:t>  </a:t>
            </a:r>
            <a:r>
              <a:rPr lang="ru-RU" dirty="0" err="1" smtClean="0"/>
              <a:t>яздина</a:t>
            </a:r>
            <a:r>
              <a:rPr lang="ru-RU" dirty="0" smtClean="0"/>
              <a:t>,</a:t>
            </a:r>
          </a:p>
          <a:p>
            <a:r>
              <a:rPr lang="ru-RU" dirty="0" err="1" smtClean="0"/>
              <a:t>Дийца</a:t>
            </a:r>
            <a:r>
              <a:rPr lang="ru-RU" dirty="0" smtClean="0"/>
              <a:t>  а </a:t>
            </a:r>
            <a:r>
              <a:rPr lang="ru-RU" dirty="0" err="1" smtClean="0"/>
              <a:t>дийцина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Хьайна</a:t>
            </a:r>
            <a:r>
              <a:rPr lang="ru-RU" dirty="0" smtClean="0"/>
              <a:t>  </a:t>
            </a:r>
            <a:r>
              <a:rPr lang="ru-RU" dirty="0" err="1" smtClean="0"/>
              <a:t>безахь»бохуш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Хьеха</a:t>
            </a:r>
            <a:r>
              <a:rPr lang="ru-RU" dirty="0" smtClean="0"/>
              <a:t>  а </a:t>
            </a:r>
            <a:r>
              <a:rPr lang="ru-RU" dirty="0" err="1" smtClean="0"/>
              <a:t>хьо</a:t>
            </a:r>
            <a:r>
              <a:rPr lang="ru-RU" dirty="0" smtClean="0"/>
              <a:t>  </a:t>
            </a:r>
            <a:r>
              <a:rPr lang="ru-RU" dirty="0" err="1" smtClean="0"/>
              <a:t>бина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Хьехорах</a:t>
            </a:r>
            <a:r>
              <a:rPr lang="ru-RU" dirty="0" smtClean="0"/>
              <a:t>  </a:t>
            </a:r>
            <a:r>
              <a:rPr lang="ru-RU" dirty="0" err="1" smtClean="0"/>
              <a:t>пайда</a:t>
            </a:r>
            <a:r>
              <a:rPr lang="ru-RU" dirty="0" smtClean="0"/>
              <a:t> буй</a:t>
            </a:r>
          </a:p>
          <a:p>
            <a:r>
              <a:rPr lang="ru-RU" dirty="0" err="1" smtClean="0"/>
              <a:t>Хьо</a:t>
            </a:r>
            <a:r>
              <a:rPr lang="ru-RU" dirty="0" smtClean="0"/>
              <a:t>  </a:t>
            </a:r>
            <a:r>
              <a:rPr lang="ru-RU" dirty="0" err="1" smtClean="0"/>
              <a:t>хууш</a:t>
            </a:r>
            <a:r>
              <a:rPr lang="ru-RU" dirty="0" smtClean="0"/>
              <a:t>  </a:t>
            </a:r>
            <a:r>
              <a:rPr lang="ru-RU" dirty="0" err="1" smtClean="0"/>
              <a:t>ца</a:t>
            </a:r>
            <a:r>
              <a:rPr lang="ru-RU" dirty="0" smtClean="0"/>
              <a:t>  </a:t>
            </a:r>
            <a:r>
              <a:rPr lang="ru-RU" dirty="0" err="1" smtClean="0"/>
              <a:t>хилча</a:t>
            </a:r>
            <a:r>
              <a:rPr lang="ru-RU" dirty="0" smtClean="0"/>
              <a:t>?</a:t>
            </a:r>
          </a:p>
          <a:p>
            <a:r>
              <a:rPr lang="ru-RU" dirty="0" err="1" smtClean="0"/>
              <a:t>Хьо</a:t>
            </a:r>
            <a:r>
              <a:rPr lang="ru-RU" dirty="0" smtClean="0"/>
              <a:t>  </a:t>
            </a:r>
            <a:r>
              <a:rPr lang="ru-RU" dirty="0" err="1" smtClean="0"/>
              <a:t>бийца</a:t>
            </a:r>
            <a:r>
              <a:rPr lang="ru-RU" dirty="0" smtClean="0"/>
              <a:t>  </a:t>
            </a:r>
            <a:r>
              <a:rPr lang="ru-RU" dirty="0" err="1" smtClean="0"/>
              <a:t>хуур</a:t>
            </a:r>
            <a:r>
              <a:rPr lang="ru-RU" dirty="0" smtClean="0"/>
              <a:t>  дуй</a:t>
            </a:r>
          </a:p>
          <a:p>
            <a:r>
              <a:rPr lang="ru-RU" dirty="0" err="1" smtClean="0"/>
              <a:t>Хьо</a:t>
            </a:r>
            <a:r>
              <a:rPr lang="ru-RU" dirty="0" smtClean="0"/>
              <a:t>  </a:t>
            </a:r>
            <a:r>
              <a:rPr lang="ru-RU" dirty="0" err="1" smtClean="0"/>
              <a:t>безаш</a:t>
            </a:r>
            <a:r>
              <a:rPr lang="ru-RU" dirty="0" smtClean="0"/>
              <a:t> </a:t>
            </a:r>
            <a:r>
              <a:rPr lang="ru-RU" dirty="0" err="1" smtClean="0"/>
              <a:t>ца</a:t>
            </a:r>
            <a:r>
              <a:rPr lang="ru-RU" dirty="0" smtClean="0"/>
              <a:t> </a:t>
            </a:r>
            <a:r>
              <a:rPr lang="ru-RU" dirty="0" err="1" smtClean="0"/>
              <a:t>хилча</a:t>
            </a:r>
            <a:r>
              <a:rPr lang="ru-RU" dirty="0" smtClean="0"/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3866" y="6741368"/>
            <a:ext cx="68826" cy="11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0"/>
            <a:ext cx="475252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285728"/>
            <a:ext cx="4786313" cy="5715016"/>
          </a:xfrm>
        </p:spPr>
        <p:txBody>
          <a:bodyPr>
            <a:noAutofit/>
          </a:bodyPr>
          <a:lstStyle/>
          <a:p>
            <a:r>
              <a:rPr lang="ru-RU" sz="2000" b="1" i="1" dirty="0" err="1" smtClean="0"/>
              <a:t>Вайн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мотт</a:t>
            </a:r>
            <a:r>
              <a:rPr lang="ru-RU" sz="2000" b="1" i="1" dirty="0" smtClean="0"/>
              <a:t> дуй те </a:t>
            </a:r>
            <a:endParaRPr lang="ru-RU" sz="2000" dirty="0" smtClean="0"/>
          </a:p>
          <a:p>
            <a:r>
              <a:rPr lang="ru-RU" sz="2000" b="1" i="1" dirty="0" err="1" smtClean="0"/>
              <a:t>Маьлхан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зезаг</a:t>
            </a:r>
            <a:r>
              <a:rPr lang="ru-RU" sz="2000" b="1" i="1" dirty="0" smtClean="0"/>
              <a:t> </a:t>
            </a:r>
            <a:endParaRPr lang="ru-RU" sz="2000" dirty="0" smtClean="0"/>
          </a:p>
          <a:p>
            <a:r>
              <a:rPr lang="ru-RU" sz="2000" b="1" i="1" dirty="0" smtClean="0"/>
              <a:t>Я </a:t>
            </a:r>
            <a:r>
              <a:rPr lang="ru-RU" sz="2000" b="1" i="1" dirty="0" err="1" smtClean="0"/>
              <a:t>ахь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буьйцуш</a:t>
            </a:r>
            <a:r>
              <a:rPr lang="ru-RU" sz="2000" b="1" i="1" dirty="0" smtClean="0"/>
              <a:t>, </a:t>
            </a:r>
            <a:endParaRPr lang="ru-RU" sz="2000" dirty="0" smtClean="0"/>
          </a:p>
          <a:p>
            <a:r>
              <a:rPr lang="ru-RU" sz="2000" b="1" i="1" dirty="0" err="1" smtClean="0"/>
              <a:t>Хетало</a:t>
            </a:r>
            <a:r>
              <a:rPr lang="ru-RU" sz="2000" b="1" i="1" dirty="0" smtClean="0"/>
              <a:t>? </a:t>
            </a:r>
            <a:endParaRPr lang="ru-RU" sz="2000" dirty="0" smtClean="0"/>
          </a:p>
          <a:p>
            <a:r>
              <a:rPr lang="ru-RU" sz="2000" b="1" i="1" dirty="0" err="1" smtClean="0"/>
              <a:t>Дуьне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эхарт</a:t>
            </a:r>
            <a:r>
              <a:rPr lang="ru-RU" sz="2000" b="1" i="1" dirty="0" smtClean="0"/>
              <a:t>, </a:t>
            </a:r>
            <a:endParaRPr lang="ru-RU" sz="2000" dirty="0" smtClean="0"/>
          </a:p>
          <a:p>
            <a:r>
              <a:rPr lang="ru-RU" sz="2000" b="1" i="1" dirty="0" err="1" smtClean="0"/>
              <a:t>Вевза-везарг</a:t>
            </a:r>
            <a:r>
              <a:rPr lang="ru-RU" sz="2000" b="1" i="1" dirty="0" smtClean="0"/>
              <a:t> </a:t>
            </a:r>
            <a:endParaRPr lang="ru-RU" sz="2000" dirty="0" smtClean="0"/>
          </a:p>
          <a:p>
            <a:r>
              <a:rPr lang="ru-RU" sz="2000" b="1" i="1" dirty="0" smtClean="0"/>
              <a:t>Суна-м </a:t>
            </a:r>
            <a:r>
              <a:rPr lang="ru-RU" sz="2000" b="1" i="1" dirty="0" err="1" smtClean="0"/>
              <a:t>дерриг</a:t>
            </a:r>
            <a:r>
              <a:rPr lang="ru-RU" sz="2000" b="1" i="1" dirty="0" smtClean="0"/>
              <a:t> </a:t>
            </a:r>
            <a:endParaRPr lang="ru-RU" sz="2000" dirty="0" smtClean="0"/>
          </a:p>
          <a:p>
            <a:r>
              <a:rPr lang="ru-RU" sz="2000" b="1" i="1" dirty="0" err="1" smtClean="0"/>
              <a:t>Диц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ма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ло</a:t>
            </a:r>
            <a:r>
              <a:rPr lang="ru-RU" sz="2000" b="1" i="1" dirty="0" smtClean="0"/>
              <a:t>!</a:t>
            </a:r>
            <a:endParaRPr lang="ru-RU" sz="2000" dirty="0" smtClean="0"/>
          </a:p>
          <a:p>
            <a:r>
              <a:rPr lang="ru-RU" sz="2000" dirty="0" smtClean="0"/>
              <a:t> </a:t>
            </a:r>
          </a:p>
          <a:p>
            <a:r>
              <a:rPr lang="ru-RU" sz="2000" b="1" i="1" dirty="0" err="1" smtClean="0"/>
              <a:t>Вайн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мотт</a:t>
            </a:r>
            <a:r>
              <a:rPr lang="ru-RU" sz="2000" b="1" i="1" dirty="0" smtClean="0"/>
              <a:t> дуй те </a:t>
            </a:r>
            <a:endParaRPr lang="ru-RU" sz="2000" dirty="0" smtClean="0"/>
          </a:p>
          <a:p>
            <a:r>
              <a:rPr lang="ru-RU" sz="2000" b="1" i="1" dirty="0" err="1" smtClean="0"/>
              <a:t>Дашо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хьоза</a:t>
            </a:r>
            <a:r>
              <a:rPr lang="ru-RU" sz="2000" b="1" i="1" dirty="0" smtClean="0"/>
              <a:t>,</a:t>
            </a:r>
            <a:endParaRPr lang="ru-RU" sz="2000" dirty="0" smtClean="0"/>
          </a:p>
          <a:p>
            <a:r>
              <a:rPr lang="ru-RU" sz="2000" b="1" i="1" dirty="0" smtClean="0"/>
              <a:t> </a:t>
            </a:r>
            <a:r>
              <a:rPr lang="ru-RU" sz="2000" b="1" i="1" dirty="0" err="1" smtClean="0"/>
              <a:t>Мохехь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малхехъ</a:t>
            </a:r>
            <a:r>
              <a:rPr lang="ru-RU" sz="2000" b="1" i="1" dirty="0" smtClean="0"/>
              <a:t> </a:t>
            </a:r>
            <a:endParaRPr lang="ru-RU" sz="2000" dirty="0" smtClean="0"/>
          </a:p>
          <a:p>
            <a:r>
              <a:rPr lang="ru-RU" sz="2000" b="1" i="1" dirty="0" err="1" smtClean="0"/>
              <a:t>Ийъалуш</a:t>
            </a:r>
            <a:r>
              <a:rPr lang="ru-RU" sz="2000" b="1" i="1" dirty="0" smtClean="0"/>
              <a:t>, </a:t>
            </a:r>
            <a:endParaRPr lang="ru-RU" sz="2000" dirty="0" smtClean="0"/>
          </a:p>
          <a:p>
            <a:r>
              <a:rPr lang="ru-RU" sz="2000" b="1" i="1" dirty="0" err="1" smtClean="0"/>
              <a:t>Хазчу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иллийн</a:t>
            </a:r>
            <a:r>
              <a:rPr lang="ru-RU" sz="2000" b="1" i="1" dirty="0" smtClean="0"/>
              <a:t> </a:t>
            </a:r>
            <a:endParaRPr lang="ru-RU" sz="2000" dirty="0" smtClean="0"/>
          </a:p>
          <a:p>
            <a:r>
              <a:rPr lang="ru-RU" sz="2000" b="1" i="1" dirty="0" err="1" smtClean="0"/>
              <a:t>Доцуш</a:t>
            </a:r>
            <a:r>
              <a:rPr lang="ru-RU" sz="2000" b="1" i="1" dirty="0" smtClean="0"/>
              <a:t> доза, </a:t>
            </a:r>
            <a:endParaRPr lang="ru-RU" sz="2000" dirty="0" smtClean="0"/>
          </a:p>
          <a:p>
            <a:r>
              <a:rPr lang="ru-RU" sz="2000" b="1" i="1" dirty="0" err="1" smtClean="0"/>
              <a:t>Маьлхан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нуьрца</a:t>
            </a:r>
            <a:r>
              <a:rPr lang="ru-RU" sz="2000" b="1" i="1" dirty="0" smtClean="0"/>
              <a:t> </a:t>
            </a:r>
            <a:endParaRPr lang="ru-RU" sz="2000" dirty="0" smtClean="0"/>
          </a:p>
          <a:p>
            <a:r>
              <a:rPr lang="ru-RU" sz="2000" b="1" i="1" dirty="0" err="1" smtClean="0"/>
              <a:t>Къийсалуш</a:t>
            </a:r>
            <a:r>
              <a:rPr lang="ru-RU" sz="2000" b="1" i="1" dirty="0" smtClean="0"/>
              <a:t>?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979" y="6801061"/>
            <a:ext cx="45719" cy="6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"/>
            <a:ext cx="4572000" cy="68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696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ГОРЫ (28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143900" cy="6858000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71934" y="642894"/>
            <a:ext cx="4143404" cy="621510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Сан </a:t>
            </a:r>
            <a:r>
              <a:rPr lang="ru-RU" dirty="0" err="1" smtClean="0">
                <a:solidFill>
                  <a:srgbClr val="FF0000"/>
                </a:solidFill>
              </a:rPr>
              <a:t>нохчийн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маттахь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ду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Шовданан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илли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Бохь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лекхчу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Ламанийн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Баьццара</a:t>
            </a:r>
            <a:r>
              <a:rPr lang="ru-RU" dirty="0" smtClean="0">
                <a:solidFill>
                  <a:srgbClr val="FF0000"/>
                </a:solidFill>
              </a:rPr>
              <a:t> дари,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Хийлачу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турпална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Ахь</a:t>
            </a:r>
            <a:r>
              <a:rPr lang="ru-RU" dirty="0" smtClean="0">
                <a:solidFill>
                  <a:srgbClr val="FF0000"/>
                </a:solidFill>
              </a:rPr>
              <a:t> ц1е тили,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Къонаха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бийца</a:t>
            </a:r>
            <a:r>
              <a:rPr lang="ru-RU" dirty="0" smtClean="0">
                <a:solidFill>
                  <a:srgbClr val="FF0000"/>
                </a:solidFill>
              </a:rPr>
              <a:t> и - 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Тоьлларг</a:t>
            </a:r>
            <a:r>
              <a:rPr lang="ru-RU" dirty="0" smtClean="0">
                <a:solidFill>
                  <a:srgbClr val="FF0000"/>
                </a:solidFill>
              </a:rPr>
              <a:t> а </a:t>
            </a:r>
            <a:r>
              <a:rPr lang="ru-RU" dirty="0" err="1" smtClean="0">
                <a:solidFill>
                  <a:srgbClr val="FF0000"/>
                </a:solidFill>
              </a:rPr>
              <a:t>ларий</a:t>
            </a:r>
            <a:r>
              <a:rPr lang="ru-RU" dirty="0" smtClean="0"/>
              <a:t>! </a:t>
            </a:r>
          </a:p>
          <a:p>
            <a:endParaRPr lang="ru-RU" dirty="0"/>
          </a:p>
        </p:txBody>
      </p:sp>
      <p:pic>
        <p:nvPicPr>
          <p:cNvPr id="4" name="Picture 4" descr="D:\Мероприятиии  в нач. классах\Новая папка\20130423_162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0" y="6572271"/>
            <a:ext cx="107504" cy="100569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71472" y="857232"/>
            <a:ext cx="359271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Ваккхарах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Кхолламо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х1ордал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дехьа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Хиларх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 мел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генахь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пана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махкахь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Кхолламо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мел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Варх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Бакъ-харц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 чеха,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Оьздалла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ларйийр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ненан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маттахь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72462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4282" y="3429000"/>
            <a:ext cx="3520440" cy="2428892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/>
              <a:t> Аса муха </a:t>
            </a:r>
            <a:r>
              <a:rPr lang="ru-RU" sz="2400" dirty="0" err="1" smtClean="0"/>
              <a:t>балхор</a:t>
            </a:r>
            <a:r>
              <a:rPr lang="ru-RU" sz="2400" dirty="0" smtClean="0"/>
              <a:t> бара </a:t>
            </a:r>
            <a:r>
              <a:rPr lang="ru-RU" sz="2400" dirty="0" err="1" smtClean="0"/>
              <a:t>безам</a:t>
            </a:r>
            <a:r>
              <a:rPr lang="ru-RU" sz="2400" dirty="0" smtClean="0"/>
              <a:t>,</a:t>
            </a:r>
          </a:p>
          <a:p>
            <a:r>
              <a:rPr lang="ru-RU" sz="2400" dirty="0" err="1" smtClean="0"/>
              <a:t>Асамуха</a:t>
            </a:r>
            <a:r>
              <a:rPr lang="ru-RU" sz="2400" dirty="0" smtClean="0"/>
              <a:t> </a:t>
            </a:r>
            <a:r>
              <a:rPr lang="ru-RU" sz="2400" dirty="0" err="1" smtClean="0"/>
              <a:t>кхайкхор</a:t>
            </a:r>
            <a:r>
              <a:rPr lang="ru-RU" sz="2400" dirty="0" smtClean="0"/>
              <a:t> бара толам, </a:t>
            </a:r>
          </a:p>
          <a:p>
            <a:r>
              <a:rPr lang="ru-RU" sz="2400" dirty="0" smtClean="0"/>
              <a:t>                                            Аса муха </a:t>
            </a:r>
            <a:r>
              <a:rPr lang="ru-RU" sz="2400" dirty="0" err="1" smtClean="0"/>
              <a:t>ловр</a:t>
            </a:r>
            <a:r>
              <a:rPr lang="ru-RU" sz="2400" dirty="0" smtClean="0"/>
              <a:t> бара </a:t>
            </a:r>
            <a:r>
              <a:rPr lang="ru-RU" sz="2400" dirty="0" err="1" smtClean="0"/>
              <a:t>эшам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                                            </a:t>
            </a:r>
            <a:r>
              <a:rPr lang="ru-RU" sz="2400" dirty="0" err="1" smtClean="0"/>
              <a:t>Ненан</a:t>
            </a:r>
            <a:r>
              <a:rPr lang="ru-RU" sz="2400" dirty="0" smtClean="0"/>
              <a:t> </a:t>
            </a:r>
            <a:r>
              <a:rPr lang="ru-RU" sz="2400" dirty="0" err="1" smtClean="0"/>
              <a:t>мотт</a:t>
            </a:r>
            <a:r>
              <a:rPr lang="ru-RU" sz="2400" dirty="0" smtClean="0"/>
              <a:t>, </a:t>
            </a:r>
            <a:r>
              <a:rPr lang="ru-RU" sz="2400" dirty="0" err="1" smtClean="0"/>
              <a:t>ца</a:t>
            </a:r>
            <a:r>
              <a:rPr lang="ru-RU" sz="2400" dirty="0" smtClean="0"/>
              <a:t> бича </a:t>
            </a:r>
            <a:r>
              <a:rPr lang="ru-RU" sz="2400" dirty="0" err="1" smtClean="0"/>
              <a:t>ахь</a:t>
            </a:r>
            <a:r>
              <a:rPr lang="ru-RU" sz="2400" dirty="0" smtClean="0"/>
              <a:t> </a:t>
            </a:r>
            <a:r>
              <a:rPr lang="ru-RU" sz="2400" dirty="0" err="1" smtClean="0"/>
              <a:t>дагна</a:t>
            </a:r>
            <a:r>
              <a:rPr lang="ru-RU" sz="2400" dirty="0" smtClean="0"/>
              <a:t> </a:t>
            </a:r>
            <a:r>
              <a:rPr lang="ru-RU" sz="2400" dirty="0" err="1" smtClean="0"/>
              <a:t>хьаам</a:t>
            </a:r>
            <a:r>
              <a:rPr lang="ru-RU" sz="2400" dirty="0" smtClean="0"/>
              <a:t>!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214810" y="3571876"/>
            <a:ext cx="3520440" cy="235745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.     </a:t>
            </a:r>
            <a:r>
              <a:rPr lang="ru-RU" sz="1900" dirty="0" err="1" smtClean="0">
                <a:solidFill>
                  <a:srgbClr val="FFFF00"/>
                </a:solidFill>
              </a:rPr>
              <a:t>Малх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хуьлий</a:t>
            </a:r>
            <a:r>
              <a:rPr lang="ru-RU" sz="1900" dirty="0" smtClean="0">
                <a:solidFill>
                  <a:srgbClr val="FFFF00"/>
                </a:solidFill>
              </a:rPr>
              <a:t>, </a:t>
            </a:r>
            <a:r>
              <a:rPr lang="ru-RU" sz="1900" dirty="0" err="1" smtClean="0">
                <a:solidFill>
                  <a:srgbClr val="FFFF00"/>
                </a:solidFill>
              </a:rPr>
              <a:t>вохво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хьан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дашо</a:t>
            </a:r>
            <a:r>
              <a:rPr lang="ru-RU" sz="19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ru-RU" sz="1900" dirty="0" smtClean="0">
                <a:solidFill>
                  <a:srgbClr val="FFFF00"/>
                </a:solidFill>
              </a:rPr>
              <a:t>                                            </a:t>
            </a:r>
            <a:r>
              <a:rPr lang="ru-RU" sz="1900" dirty="0" err="1" smtClean="0">
                <a:solidFill>
                  <a:srgbClr val="FFFF00"/>
                </a:solidFill>
              </a:rPr>
              <a:t>Дарба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хуьлий</a:t>
            </a:r>
            <a:r>
              <a:rPr lang="ru-RU" sz="1900" dirty="0" smtClean="0">
                <a:solidFill>
                  <a:srgbClr val="FFFF00"/>
                </a:solidFill>
              </a:rPr>
              <a:t>, </a:t>
            </a:r>
            <a:r>
              <a:rPr lang="ru-RU" sz="1900" dirty="0" err="1" smtClean="0">
                <a:solidFill>
                  <a:srgbClr val="FFFF00"/>
                </a:solidFill>
              </a:rPr>
              <a:t>къонво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хьан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дашо</a:t>
            </a:r>
            <a:r>
              <a:rPr lang="ru-RU" sz="19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ru-RU" sz="1900" dirty="0" smtClean="0">
                <a:solidFill>
                  <a:srgbClr val="FFFF00"/>
                </a:solidFill>
              </a:rPr>
              <a:t>                                            </a:t>
            </a:r>
            <a:r>
              <a:rPr lang="ru-RU" sz="1900" dirty="0" err="1" smtClean="0">
                <a:solidFill>
                  <a:srgbClr val="FFFF00"/>
                </a:solidFill>
              </a:rPr>
              <a:t>Рицкъа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хуьлий</a:t>
            </a:r>
            <a:r>
              <a:rPr lang="ru-RU" sz="1900" dirty="0" smtClean="0">
                <a:solidFill>
                  <a:srgbClr val="FFFF00"/>
                </a:solidFill>
              </a:rPr>
              <a:t>, </a:t>
            </a:r>
            <a:r>
              <a:rPr lang="ru-RU" sz="1900" dirty="0" err="1" smtClean="0">
                <a:solidFill>
                  <a:srgbClr val="FFFF00"/>
                </a:solidFill>
              </a:rPr>
              <a:t>токхво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хьан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дашо</a:t>
            </a:r>
            <a:r>
              <a:rPr lang="ru-RU" sz="1900" dirty="0" smtClean="0">
                <a:solidFill>
                  <a:srgbClr val="FFFF00"/>
                </a:solidFill>
              </a:rPr>
              <a:t>,</a:t>
            </a:r>
          </a:p>
          <a:p>
            <a:r>
              <a:rPr lang="ru-RU" sz="1900" dirty="0" smtClean="0">
                <a:solidFill>
                  <a:srgbClr val="FFFF00"/>
                </a:solidFill>
              </a:rPr>
              <a:t>                                            </a:t>
            </a:r>
            <a:r>
              <a:rPr lang="ru-RU" sz="1900" dirty="0" err="1" smtClean="0">
                <a:solidFill>
                  <a:srgbClr val="FFFF00"/>
                </a:solidFill>
              </a:rPr>
              <a:t>Ненан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мотт</a:t>
            </a:r>
            <a:r>
              <a:rPr lang="ru-RU" sz="1900" dirty="0" smtClean="0">
                <a:solidFill>
                  <a:srgbClr val="FFFF00"/>
                </a:solidFill>
              </a:rPr>
              <a:t>, ч1аг1до ас </a:t>
            </a:r>
            <a:r>
              <a:rPr lang="ru-RU" sz="1900" dirty="0" err="1" smtClean="0">
                <a:solidFill>
                  <a:srgbClr val="FFFF00"/>
                </a:solidFill>
              </a:rPr>
              <a:t>хьо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хилар</a:t>
            </a:r>
            <a:r>
              <a:rPr lang="ru-RU" sz="1900" dirty="0" smtClean="0">
                <a:solidFill>
                  <a:srgbClr val="FFFF00"/>
                </a:solidFill>
              </a:rPr>
              <a:t> </a:t>
            </a:r>
            <a:r>
              <a:rPr lang="ru-RU" sz="1900" dirty="0" err="1" smtClean="0">
                <a:solidFill>
                  <a:srgbClr val="FFFF00"/>
                </a:solidFill>
              </a:rPr>
              <a:t>дашо</a:t>
            </a:r>
            <a:r>
              <a:rPr lang="ru-RU" sz="1900" dirty="0" smtClean="0">
                <a:solidFill>
                  <a:srgbClr val="FFFF00"/>
                </a:solidFill>
              </a:rPr>
              <a:t>! </a:t>
            </a:r>
          </a:p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>
          <a:xfrm>
            <a:off x="357158" y="285728"/>
            <a:ext cx="3520440" cy="4114800"/>
          </a:xfrm>
        </p:spPr>
        <p:txBody>
          <a:bodyPr>
            <a:normAutofit/>
          </a:bodyPr>
          <a:lstStyle/>
          <a:p>
            <a:r>
              <a:rPr lang="ru-RU" sz="1800" dirty="0" err="1" smtClean="0">
                <a:solidFill>
                  <a:srgbClr val="FF0000"/>
                </a:solidFill>
              </a:rPr>
              <a:t>Ненан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мотт</a:t>
            </a:r>
            <a:r>
              <a:rPr lang="ru-RU" sz="1800" dirty="0" smtClean="0">
                <a:solidFill>
                  <a:srgbClr val="FF0000"/>
                </a:solidFill>
              </a:rPr>
              <a:t>, </a:t>
            </a:r>
            <a:r>
              <a:rPr lang="ru-RU" sz="1800" dirty="0" err="1" smtClean="0">
                <a:solidFill>
                  <a:srgbClr val="FF0000"/>
                </a:solidFill>
              </a:rPr>
              <a:t>хьо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бу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800" dirty="0" smtClean="0">
                <a:solidFill>
                  <a:srgbClr val="FF0000"/>
                </a:solidFill>
              </a:rPr>
              <a:t>Сан </a:t>
            </a:r>
            <a:r>
              <a:rPr lang="ru-RU" sz="1800" dirty="0" err="1" smtClean="0">
                <a:solidFill>
                  <a:srgbClr val="FF0000"/>
                </a:solidFill>
              </a:rPr>
              <a:t>марзо</a:t>
            </a:r>
            <a:r>
              <a:rPr lang="ru-RU" sz="1800" dirty="0" smtClean="0">
                <a:solidFill>
                  <a:srgbClr val="FF0000"/>
                </a:solidFill>
              </a:rPr>
              <a:t>, </a:t>
            </a:r>
            <a:r>
              <a:rPr lang="ru-RU" sz="1800" dirty="0" err="1" smtClean="0">
                <a:solidFill>
                  <a:srgbClr val="FF0000"/>
                </a:solidFill>
              </a:rPr>
              <a:t>ницкъ</a:t>
            </a:r>
            <a:r>
              <a:rPr lang="ru-RU" sz="1800" dirty="0" smtClean="0">
                <a:solidFill>
                  <a:srgbClr val="FF0000"/>
                </a:solidFill>
              </a:rPr>
              <a:t>, г1ора. 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Муьлхха</a:t>
            </a:r>
            <a:r>
              <a:rPr lang="ru-RU" sz="1800" dirty="0" smtClean="0">
                <a:solidFill>
                  <a:srgbClr val="FF0000"/>
                </a:solidFill>
              </a:rPr>
              <a:t> а </a:t>
            </a:r>
            <a:r>
              <a:rPr lang="ru-RU" sz="1800" dirty="0" err="1" smtClean="0">
                <a:solidFill>
                  <a:srgbClr val="FF0000"/>
                </a:solidFill>
              </a:rPr>
              <a:t>дозалла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1800" dirty="0" smtClean="0">
                <a:solidFill>
                  <a:srgbClr val="FF0000"/>
                </a:solidFill>
              </a:rPr>
              <a:t>До ас </a:t>
            </a:r>
            <a:r>
              <a:rPr lang="ru-RU" sz="1800" dirty="0" err="1" smtClean="0">
                <a:solidFill>
                  <a:srgbClr val="FF0000"/>
                </a:solidFill>
              </a:rPr>
              <a:t>хьан</a:t>
            </a:r>
            <a:r>
              <a:rPr lang="ru-RU" sz="1800" dirty="0" smtClean="0">
                <a:solidFill>
                  <a:srgbClr val="FF0000"/>
                </a:solidFill>
              </a:rPr>
              <a:t> ц1арца. 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Халонна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хьалха</a:t>
            </a:r>
            <a:r>
              <a:rPr lang="ru-RU" sz="1800" dirty="0" smtClean="0">
                <a:solidFill>
                  <a:srgbClr val="FF0000"/>
                </a:solidFill>
              </a:rPr>
              <a:t> а 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Ца</a:t>
            </a:r>
            <a:r>
              <a:rPr lang="ru-RU" sz="1800" dirty="0" smtClean="0">
                <a:solidFill>
                  <a:srgbClr val="FF0000"/>
                </a:solidFill>
              </a:rPr>
              <a:t> х1отта гора </a:t>
            </a:r>
          </a:p>
          <a:p>
            <a:r>
              <a:rPr lang="ru-RU" sz="1800" dirty="0" smtClean="0">
                <a:solidFill>
                  <a:srgbClr val="FF0000"/>
                </a:solidFill>
              </a:rPr>
              <a:t>1амий </a:t>
            </a:r>
            <a:r>
              <a:rPr lang="ru-RU" sz="1800" dirty="0" err="1" smtClean="0">
                <a:solidFill>
                  <a:srgbClr val="FF0000"/>
                </a:solidFill>
              </a:rPr>
              <a:t>ахь</a:t>
            </a:r>
            <a:r>
              <a:rPr lang="ru-RU" sz="1800" dirty="0" smtClean="0">
                <a:solidFill>
                  <a:srgbClr val="FF0000"/>
                </a:solidFill>
              </a:rPr>
              <a:t> – </a:t>
            </a:r>
            <a:r>
              <a:rPr lang="ru-RU" sz="1800" dirty="0" err="1" smtClean="0">
                <a:solidFill>
                  <a:srgbClr val="FF0000"/>
                </a:solidFill>
              </a:rPr>
              <a:t>баркалла</a:t>
            </a:r>
            <a:r>
              <a:rPr lang="ru-RU" sz="1800" dirty="0" smtClean="0">
                <a:solidFill>
                  <a:srgbClr val="FF0000"/>
                </a:solidFill>
              </a:rPr>
              <a:t> - 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Буьйцу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сийдарца</a:t>
            </a:r>
            <a:r>
              <a:rPr lang="ru-RU" sz="1800" dirty="0" smtClean="0">
                <a:solidFill>
                  <a:srgbClr val="FF0000"/>
                </a:solidFill>
              </a:rPr>
              <a:t>! 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	</a:t>
            </a: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4"/>
          </p:nvPr>
        </p:nvSpPr>
        <p:spPr>
          <a:xfrm>
            <a:off x="4357686" y="214290"/>
            <a:ext cx="3520440" cy="4114800"/>
          </a:xfrm>
        </p:spPr>
        <p:txBody>
          <a:bodyPr>
            <a:noAutofit/>
          </a:bodyPr>
          <a:lstStyle/>
          <a:p>
            <a:r>
              <a:rPr lang="ru-RU" sz="1800" dirty="0" err="1" smtClean="0">
                <a:solidFill>
                  <a:srgbClr val="FF0000"/>
                </a:solidFill>
              </a:rPr>
              <a:t>Нохчийн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мотт</a:t>
            </a:r>
            <a:r>
              <a:rPr lang="ru-RU" sz="1800" dirty="0" smtClean="0">
                <a:solidFill>
                  <a:srgbClr val="FF0000"/>
                </a:solidFill>
              </a:rPr>
              <a:t> –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Везачу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вайн</a:t>
            </a:r>
            <a:r>
              <a:rPr lang="ru-RU" sz="1800" dirty="0" smtClean="0">
                <a:solidFill>
                  <a:srgbClr val="FF0000"/>
                </a:solidFill>
              </a:rPr>
              <a:t> Дала, ша </a:t>
            </a:r>
            <a:r>
              <a:rPr lang="ru-RU" sz="1800" dirty="0" err="1" smtClean="0">
                <a:solidFill>
                  <a:srgbClr val="FF0000"/>
                </a:solidFill>
              </a:rPr>
              <a:t>нохчий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кхуллуш</a:t>
            </a:r>
            <a:r>
              <a:rPr lang="ru-RU" sz="18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1800" dirty="0" smtClean="0">
                <a:solidFill>
                  <a:srgbClr val="FF0000"/>
                </a:solidFill>
              </a:rPr>
              <a:t>Совг1атна </a:t>
            </a:r>
            <a:r>
              <a:rPr lang="ru-RU" sz="1800" dirty="0" err="1" smtClean="0">
                <a:solidFill>
                  <a:srgbClr val="FF0000"/>
                </a:solidFill>
              </a:rPr>
              <a:t>белла</a:t>
            </a:r>
            <a:r>
              <a:rPr lang="ru-RU" sz="1800" dirty="0" smtClean="0">
                <a:solidFill>
                  <a:srgbClr val="FF0000"/>
                </a:solidFill>
              </a:rPr>
              <a:t> и </a:t>
            </a:r>
            <a:r>
              <a:rPr lang="ru-RU" sz="1800" dirty="0" err="1" smtClean="0">
                <a:solidFill>
                  <a:srgbClr val="FF0000"/>
                </a:solidFill>
              </a:rPr>
              <a:t>вайн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къоман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мотт</a:t>
            </a:r>
            <a:r>
              <a:rPr lang="ru-RU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Вай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динчу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наноша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аганахь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вай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техкош</a:t>
            </a:r>
            <a:r>
              <a:rPr lang="ru-RU" sz="18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Дуьххьара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хезнарг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бу</a:t>
            </a:r>
            <a:r>
              <a:rPr lang="ru-RU" sz="1800" dirty="0" smtClean="0">
                <a:solidFill>
                  <a:srgbClr val="FF0000"/>
                </a:solidFill>
              </a:rPr>
              <a:t> и </a:t>
            </a:r>
            <a:r>
              <a:rPr lang="ru-RU" sz="1800" dirty="0" err="1" smtClean="0">
                <a:solidFill>
                  <a:srgbClr val="FF0000"/>
                </a:solidFill>
              </a:rPr>
              <a:t>хьоме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мотт</a:t>
            </a:r>
            <a:r>
              <a:rPr lang="ru-RU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1800" dirty="0" err="1" smtClean="0">
                <a:solidFill>
                  <a:srgbClr val="FF0000"/>
                </a:solidFill>
              </a:rPr>
              <a:t>Нохчийн</a:t>
            </a: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err="1" smtClean="0">
                <a:solidFill>
                  <a:srgbClr val="FF0000"/>
                </a:solidFill>
              </a:rPr>
              <a:t>мотт</a:t>
            </a:r>
            <a:r>
              <a:rPr lang="ru-RU" sz="1800" dirty="0" smtClean="0">
                <a:solidFill>
                  <a:srgbClr val="FF0000"/>
                </a:solidFill>
              </a:rPr>
              <a:t>.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26865"/>
            <a:ext cx="9073008" cy="67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800" b="1" dirty="0" err="1" smtClean="0"/>
              <a:t>Эзар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шерашкахь</a:t>
            </a:r>
            <a:r>
              <a:rPr lang="ru-RU" sz="1800" b="1" dirty="0" smtClean="0"/>
              <a:t> </a:t>
            </a:r>
            <a:r>
              <a:rPr lang="ru-RU" sz="1800" dirty="0" smtClean="0"/>
              <a:t>схьадог1у </a:t>
            </a:r>
            <a:r>
              <a:rPr lang="ru-RU" sz="1800" b="1" dirty="0" err="1" smtClean="0"/>
              <a:t>нохчашна</a:t>
            </a:r>
            <a:r>
              <a:rPr lang="ru-RU" sz="1800" b="1" dirty="0" smtClean="0"/>
              <a:t> </a:t>
            </a:r>
            <a:endParaRPr lang="ru-RU" sz="1800" dirty="0" smtClean="0"/>
          </a:p>
          <a:p>
            <a:r>
              <a:rPr lang="ru-RU" sz="1800" b="1" dirty="0" smtClean="0"/>
              <a:t>Дала </a:t>
            </a:r>
            <a:r>
              <a:rPr lang="ru-RU" sz="1800" b="1" dirty="0" err="1" smtClean="0"/>
              <a:t>делла</a:t>
            </a:r>
            <a:r>
              <a:rPr lang="ru-RU" sz="1800" b="1" dirty="0" smtClean="0"/>
              <a:t> </a:t>
            </a:r>
            <a:r>
              <a:rPr lang="ru-RU" sz="1800" dirty="0" smtClean="0"/>
              <a:t>жовх1аран совг1ат. </a:t>
            </a:r>
          </a:p>
          <a:p>
            <a:r>
              <a:rPr lang="ru-RU" sz="1800" b="1" dirty="0" err="1" smtClean="0"/>
              <a:t>Дуьненан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дерриге</a:t>
            </a:r>
            <a:r>
              <a:rPr lang="ru-RU" sz="1800" b="1" dirty="0" smtClean="0"/>
              <a:t> а </a:t>
            </a:r>
            <a:r>
              <a:rPr lang="ru-RU" sz="1800" b="1" dirty="0" err="1" smtClean="0"/>
              <a:t>меттанашна</a:t>
            </a:r>
            <a:endParaRPr lang="ru-RU" sz="1800" dirty="0" smtClean="0"/>
          </a:p>
          <a:p>
            <a:r>
              <a:rPr lang="ru-RU" sz="1800" b="1" dirty="0" smtClean="0"/>
              <a:t> </a:t>
            </a:r>
            <a:r>
              <a:rPr lang="ru-RU" sz="1800" b="1" dirty="0" err="1" smtClean="0"/>
              <a:t>Юккъехь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чолхе</a:t>
            </a:r>
            <a:r>
              <a:rPr lang="ru-RU" sz="1800" b="1" dirty="0" smtClean="0"/>
              <a:t> болу </a:t>
            </a:r>
            <a:r>
              <a:rPr lang="ru-RU" sz="1800" b="1" dirty="0" err="1" smtClean="0"/>
              <a:t>нохчийн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мотт</a:t>
            </a:r>
            <a:r>
              <a:rPr lang="ru-RU" sz="1800" b="1" dirty="0" smtClean="0"/>
              <a:t>.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r>
              <a:rPr lang="ru-RU" sz="1800" dirty="0" err="1" smtClean="0"/>
              <a:t>Нохчийн</a:t>
            </a:r>
            <a:r>
              <a:rPr lang="ru-RU" sz="1800" dirty="0" smtClean="0"/>
              <a:t> </a:t>
            </a:r>
            <a:r>
              <a:rPr lang="ru-RU" sz="1800" dirty="0" err="1" smtClean="0"/>
              <a:t>мотт</a:t>
            </a:r>
            <a:r>
              <a:rPr lang="ru-RU" sz="1800" dirty="0" smtClean="0"/>
              <a:t>, </a:t>
            </a:r>
            <a:r>
              <a:rPr lang="ru-RU" sz="1800" dirty="0" err="1" smtClean="0"/>
              <a:t>ненан</a:t>
            </a:r>
            <a:r>
              <a:rPr lang="ru-RU" sz="1800" dirty="0" smtClean="0"/>
              <a:t> </a:t>
            </a:r>
            <a:r>
              <a:rPr lang="ru-RU" sz="1800" dirty="0" err="1" smtClean="0"/>
              <a:t>мотт</a:t>
            </a:r>
            <a:endParaRPr lang="ru-RU" sz="1800" dirty="0" smtClean="0"/>
          </a:p>
          <a:p>
            <a:r>
              <a:rPr lang="ru-RU" sz="1800" dirty="0" smtClean="0"/>
              <a:t>Лам </a:t>
            </a:r>
            <a:r>
              <a:rPr lang="ru-RU" sz="1800" dirty="0" err="1" smtClean="0"/>
              <a:t>чуьра</a:t>
            </a:r>
            <a:r>
              <a:rPr lang="ru-RU" sz="1800" dirty="0" smtClean="0"/>
              <a:t> </a:t>
            </a:r>
            <a:r>
              <a:rPr lang="ru-RU" sz="1800" dirty="0" err="1" smtClean="0"/>
              <a:t>татол</a:t>
            </a:r>
            <a:r>
              <a:rPr lang="ru-RU" sz="1800" dirty="0" smtClean="0"/>
              <a:t>.</a:t>
            </a:r>
          </a:p>
          <a:p>
            <a:r>
              <a:rPr lang="ru-RU" sz="1800" dirty="0" err="1" smtClean="0"/>
              <a:t>Хьан</a:t>
            </a:r>
            <a:r>
              <a:rPr lang="ru-RU" sz="1800" dirty="0" smtClean="0"/>
              <a:t> </a:t>
            </a:r>
            <a:r>
              <a:rPr lang="ru-RU" sz="1800" dirty="0" err="1" smtClean="0"/>
              <a:t>лар</a:t>
            </a:r>
            <a:r>
              <a:rPr lang="ru-RU" sz="1800" dirty="0" smtClean="0"/>
              <a:t> </a:t>
            </a:r>
            <a:r>
              <a:rPr lang="ru-RU" sz="1800" dirty="0" err="1" smtClean="0"/>
              <a:t>ю</a:t>
            </a:r>
            <a:r>
              <a:rPr lang="ru-RU" sz="1800" dirty="0" smtClean="0"/>
              <a:t> к1орга 1ин-</a:t>
            </a:r>
          </a:p>
          <a:p>
            <a:r>
              <a:rPr lang="ru-RU" sz="1800" dirty="0" err="1" smtClean="0"/>
              <a:t>Нохчаллин</a:t>
            </a:r>
            <a:r>
              <a:rPr lang="ru-RU" sz="1800" dirty="0" smtClean="0"/>
              <a:t> г1арол. </a:t>
            </a:r>
          </a:p>
          <a:p>
            <a:r>
              <a:rPr lang="ru-RU" sz="1800" dirty="0" smtClean="0"/>
              <a:t>1инан </a:t>
            </a:r>
            <a:r>
              <a:rPr lang="ru-RU" sz="1800" dirty="0" err="1" smtClean="0"/>
              <a:t>коьртехь</a:t>
            </a:r>
            <a:r>
              <a:rPr lang="ru-RU" sz="1800" dirty="0" smtClean="0"/>
              <a:t> </a:t>
            </a:r>
            <a:r>
              <a:rPr lang="ru-RU" sz="1800" dirty="0" err="1" smtClean="0"/>
              <a:t>лаьтта</a:t>
            </a:r>
            <a:r>
              <a:rPr lang="ru-RU" sz="1800" dirty="0" smtClean="0"/>
              <a:t> со, </a:t>
            </a:r>
          </a:p>
          <a:p>
            <a:r>
              <a:rPr lang="ru-RU" sz="1800" dirty="0" err="1" smtClean="0"/>
              <a:t>Хьоьстуш</a:t>
            </a:r>
            <a:r>
              <a:rPr lang="ru-RU" sz="1800" dirty="0" smtClean="0"/>
              <a:t> </a:t>
            </a:r>
            <a:r>
              <a:rPr lang="ru-RU" sz="1800" dirty="0" err="1" smtClean="0"/>
              <a:t>хьан</a:t>
            </a:r>
            <a:r>
              <a:rPr lang="ru-RU" sz="1800" dirty="0" smtClean="0"/>
              <a:t> </a:t>
            </a:r>
            <a:r>
              <a:rPr lang="ru-RU" sz="1800" dirty="0" err="1" smtClean="0"/>
              <a:t>озо</a:t>
            </a:r>
            <a:r>
              <a:rPr lang="ru-RU" sz="1800" dirty="0" smtClean="0"/>
              <a:t>,</a:t>
            </a:r>
          </a:p>
          <a:p>
            <a:r>
              <a:rPr lang="ru-RU" sz="1800" dirty="0" smtClean="0"/>
              <a:t> </a:t>
            </a:r>
            <a:r>
              <a:rPr lang="ru-RU" sz="1800" dirty="0" err="1" smtClean="0"/>
              <a:t>Евзина</a:t>
            </a:r>
            <a:r>
              <a:rPr lang="ru-RU" sz="1800" dirty="0" smtClean="0"/>
              <a:t> </a:t>
            </a:r>
            <a:r>
              <a:rPr lang="ru-RU" sz="1800" dirty="0" err="1" smtClean="0"/>
              <a:t>дайх</a:t>
            </a:r>
            <a:r>
              <a:rPr lang="ru-RU" sz="1800" dirty="0" smtClean="0"/>
              <a:t> </a:t>
            </a:r>
            <a:r>
              <a:rPr lang="ru-RU" sz="1800" dirty="0" err="1" smtClean="0"/>
              <a:t>йисна</a:t>
            </a:r>
            <a:r>
              <a:rPr lang="ru-RU" sz="1800" dirty="0" smtClean="0"/>
              <a:t> </a:t>
            </a:r>
            <a:r>
              <a:rPr lang="ru-RU" sz="1800" dirty="0" err="1" smtClean="0"/>
              <a:t>хьан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 </a:t>
            </a:r>
            <a:r>
              <a:rPr lang="ru-RU" sz="1800" dirty="0" err="1" smtClean="0"/>
              <a:t>чоман</a:t>
            </a:r>
            <a:r>
              <a:rPr lang="ru-RU" sz="1800" dirty="0" smtClean="0"/>
              <a:t> </a:t>
            </a:r>
            <a:r>
              <a:rPr lang="ru-RU" sz="1800" dirty="0" err="1" smtClean="0"/>
              <a:t>марзо</a:t>
            </a:r>
            <a:r>
              <a:rPr lang="ru-RU" sz="1800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1285860"/>
            <a:ext cx="799468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Стеган </a:t>
            </a:r>
            <a:r>
              <a:rPr lang="ru-RU" dirty="0" err="1" smtClean="0"/>
              <a:t>сий</a:t>
            </a:r>
            <a:r>
              <a:rPr lang="ru-RU" dirty="0" smtClean="0"/>
              <a:t> </a:t>
            </a:r>
            <a:r>
              <a:rPr lang="ru-RU" dirty="0" err="1" smtClean="0"/>
              <a:t>ницкъаций,кхерамций</a:t>
            </a:r>
            <a:r>
              <a:rPr lang="ru-RU" dirty="0" smtClean="0"/>
              <a:t> </a:t>
            </a:r>
            <a:r>
              <a:rPr lang="ru-RU" dirty="0" err="1" smtClean="0"/>
              <a:t>дойтуш</a:t>
            </a:r>
            <a:r>
              <a:rPr lang="ru-RU" dirty="0" smtClean="0"/>
              <a:t> </a:t>
            </a:r>
            <a:r>
              <a:rPr lang="ru-RU" dirty="0" err="1" smtClean="0"/>
              <a:t>дац.Сий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Г1иллакхой, </a:t>
            </a:r>
            <a:r>
              <a:rPr lang="ru-RU" dirty="0" err="1" smtClean="0"/>
              <a:t>оьздангаллой</a:t>
            </a:r>
            <a:r>
              <a:rPr lang="ru-RU" dirty="0" smtClean="0"/>
              <a:t>  </a:t>
            </a:r>
            <a:r>
              <a:rPr lang="ru-RU" dirty="0" err="1" smtClean="0"/>
              <a:t>дойтуш</a:t>
            </a:r>
            <a:r>
              <a:rPr lang="ru-RU" dirty="0" smtClean="0"/>
              <a:t>  </a:t>
            </a:r>
            <a:r>
              <a:rPr lang="ru-RU" dirty="0" err="1" smtClean="0"/>
              <a:t>ду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 err="1" smtClean="0"/>
              <a:t>Бакъдерг</a:t>
            </a:r>
            <a:r>
              <a:rPr lang="ru-RU" dirty="0" smtClean="0"/>
              <a:t>  </a:t>
            </a:r>
            <a:r>
              <a:rPr lang="ru-RU" dirty="0" err="1" smtClean="0"/>
              <a:t>цхьаъ</a:t>
            </a:r>
            <a:r>
              <a:rPr lang="ru-RU" dirty="0" smtClean="0"/>
              <a:t>  бен </a:t>
            </a:r>
            <a:r>
              <a:rPr lang="ru-RU" dirty="0" err="1" smtClean="0"/>
              <a:t>дац</a:t>
            </a:r>
            <a:r>
              <a:rPr lang="ru-RU" dirty="0" smtClean="0"/>
              <a:t>, </a:t>
            </a:r>
            <a:r>
              <a:rPr lang="ru-RU" dirty="0" err="1" smtClean="0"/>
              <a:t>иза</a:t>
            </a:r>
            <a:r>
              <a:rPr lang="ru-RU" dirty="0" smtClean="0"/>
              <a:t>  </a:t>
            </a:r>
            <a:r>
              <a:rPr lang="ru-RU" dirty="0" err="1" smtClean="0"/>
              <a:t>хьан</a:t>
            </a:r>
            <a:r>
              <a:rPr lang="ru-RU" dirty="0" smtClean="0"/>
              <a:t>  даго </a:t>
            </a:r>
            <a:r>
              <a:rPr lang="ru-RU" dirty="0" err="1" smtClean="0"/>
              <a:t>хьоьхург</a:t>
            </a:r>
            <a:r>
              <a:rPr lang="ru-RU" dirty="0" smtClean="0"/>
              <a:t> </a:t>
            </a:r>
            <a:r>
              <a:rPr lang="ru-RU" dirty="0" err="1" smtClean="0"/>
              <a:t>ду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 smtClean="0"/>
              <a:t>Дуьненахь</a:t>
            </a:r>
            <a:r>
              <a:rPr lang="ru-RU" dirty="0" smtClean="0"/>
              <a:t>  </a:t>
            </a:r>
            <a:r>
              <a:rPr lang="ru-RU" dirty="0" err="1" smtClean="0"/>
              <a:t>ахь</a:t>
            </a:r>
            <a:r>
              <a:rPr lang="ru-RU" dirty="0" smtClean="0"/>
              <a:t>  </a:t>
            </a:r>
            <a:r>
              <a:rPr lang="ru-RU" dirty="0" err="1" smtClean="0"/>
              <a:t>бина</a:t>
            </a:r>
            <a:r>
              <a:rPr lang="ru-RU" dirty="0" smtClean="0"/>
              <a:t>  дика </a:t>
            </a:r>
            <a:r>
              <a:rPr lang="ru-RU" dirty="0" err="1" smtClean="0"/>
              <a:t>болх-бекхам</a:t>
            </a:r>
            <a:r>
              <a:rPr lang="ru-RU" dirty="0" smtClean="0"/>
              <a:t> </a:t>
            </a:r>
            <a:r>
              <a:rPr lang="ru-RU" dirty="0" err="1" smtClean="0"/>
              <a:t>боцуш</a:t>
            </a:r>
            <a:r>
              <a:rPr lang="ru-RU" dirty="0" smtClean="0"/>
              <a:t> </a:t>
            </a:r>
            <a:r>
              <a:rPr lang="ru-RU" dirty="0" err="1" smtClean="0"/>
              <a:t>буьсур</a:t>
            </a:r>
            <a:r>
              <a:rPr lang="ru-RU" dirty="0" smtClean="0"/>
              <a:t>  бац.</a:t>
            </a:r>
            <a:endParaRPr lang="ru-RU" dirty="0"/>
          </a:p>
          <a:p>
            <a:pPr marL="0" indent="0">
              <a:buNone/>
            </a:pPr>
            <a:r>
              <a:rPr lang="ru-RU" dirty="0" err="1" smtClean="0"/>
              <a:t>Комаьршалла-Делера</a:t>
            </a:r>
            <a:r>
              <a:rPr lang="ru-RU" dirty="0" smtClean="0"/>
              <a:t> </a:t>
            </a:r>
            <a:r>
              <a:rPr lang="ru-RU" dirty="0" err="1" smtClean="0"/>
              <a:t>схьаяьлла</a:t>
            </a:r>
            <a:r>
              <a:rPr lang="ru-RU" dirty="0" smtClean="0"/>
              <a:t>  ю.</a:t>
            </a:r>
          </a:p>
          <a:p>
            <a:pPr marL="0" indent="0">
              <a:buNone/>
            </a:pPr>
            <a:r>
              <a:rPr lang="ru-RU" dirty="0" err="1" smtClean="0"/>
              <a:t>Шен</a:t>
            </a:r>
            <a:r>
              <a:rPr lang="ru-RU" dirty="0" smtClean="0"/>
              <a:t>  </a:t>
            </a:r>
            <a:r>
              <a:rPr lang="ru-RU" dirty="0" err="1" smtClean="0"/>
              <a:t>сий</a:t>
            </a:r>
            <a:r>
              <a:rPr lang="ru-RU" dirty="0" smtClean="0"/>
              <a:t> </a:t>
            </a:r>
            <a:r>
              <a:rPr lang="ru-RU" dirty="0" err="1" smtClean="0"/>
              <a:t>дайар</a:t>
            </a:r>
            <a:r>
              <a:rPr lang="ru-RU" dirty="0" smtClean="0"/>
              <a:t>- </a:t>
            </a:r>
            <a:r>
              <a:rPr lang="ru-RU" dirty="0" err="1" smtClean="0"/>
              <a:t>къоман</a:t>
            </a:r>
            <a:r>
              <a:rPr lang="ru-RU" dirty="0" smtClean="0"/>
              <a:t>  </a:t>
            </a:r>
            <a:r>
              <a:rPr lang="ru-RU" dirty="0" err="1" smtClean="0"/>
              <a:t>бохам</a:t>
            </a:r>
            <a:r>
              <a:rPr lang="ru-RU" dirty="0" smtClean="0"/>
              <a:t>  </a:t>
            </a:r>
            <a:r>
              <a:rPr lang="ru-RU" dirty="0" err="1" smtClean="0"/>
              <a:t>бу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 smtClean="0"/>
              <a:t>Массо</a:t>
            </a:r>
            <a:r>
              <a:rPr lang="ru-RU" dirty="0" smtClean="0"/>
              <a:t>  х1уманал  </a:t>
            </a:r>
            <a:r>
              <a:rPr lang="ru-RU" dirty="0" err="1" smtClean="0"/>
              <a:t>дарбане</a:t>
            </a:r>
            <a:r>
              <a:rPr lang="ru-RU" dirty="0" smtClean="0"/>
              <a:t> дерг </a:t>
            </a:r>
            <a:r>
              <a:rPr lang="ru-RU" dirty="0" err="1" smtClean="0"/>
              <a:t>ду-кха</a:t>
            </a:r>
            <a:r>
              <a:rPr lang="ru-RU" dirty="0" smtClean="0"/>
              <a:t>  </a:t>
            </a:r>
            <a:r>
              <a:rPr lang="ru-RU" dirty="0" err="1" smtClean="0"/>
              <a:t>ненан</a:t>
            </a:r>
            <a:r>
              <a:rPr lang="ru-RU" dirty="0" smtClean="0"/>
              <a:t> </a:t>
            </a:r>
            <a:r>
              <a:rPr lang="ru-RU" dirty="0" err="1" smtClean="0"/>
              <a:t>куьг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Хазалло</a:t>
            </a:r>
            <a:r>
              <a:rPr lang="ru-RU" dirty="0" smtClean="0"/>
              <a:t>  б1аьрг  </a:t>
            </a:r>
            <a:r>
              <a:rPr lang="ru-RU" dirty="0" err="1" smtClean="0"/>
              <a:t>белабо,дикалло</a:t>
            </a:r>
            <a:r>
              <a:rPr lang="ru-RU" dirty="0" smtClean="0"/>
              <a:t> дог  </a:t>
            </a:r>
            <a:r>
              <a:rPr lang="ru-RU" dirty="0" err="1" smtClean="0"/>
              <a:t>деладо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285728"/>
            <a:ext cx="3786214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err="1" smtClean="0"/>
              <a:t>Доцца</a:t>
            </a:r>
            <a:r>
              <a:rPr lang="ru-RU" sz="3200" dirty="0" smtClean="0"/>
              <a:t>  </a:t>
            </a:r>
            <a:r>
              <a:rPr lang="ru-RU" sz="3200" dirty="0" err="1" smtClean="0"/>
              <a:t>бакъдерш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2702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2442"/>
            <a:ext cx="8820472" cy="661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46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 descr="D:\Мероприятиии  в нач. классах\Новая папка\20130423_162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237312"/>
            <a:ext cx="147768" cy="120646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9124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9124" y="785794"/>
            <a:ext cx="4067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Мотт</a:t>
            </a:r>
            <a:r>
              <a:rPr lang="ru-RU" dirty="0"/>
              <a:t> – </a:t>
            </a:r>
            <a:r>
              <a:rPr lang="ru-RU" dirty="0" err="1"/>
              <a:t>халкъан</a:t>
            </a:r>
            <a:r>
              <a:rPr lang="ru-RU" dirty="0"/>
              <a:t> </a:t>
            </a:r>
            <a:r>
              <a:rPr lang="ru-RU" dirty="0" err="1"/>
              <a:t>дахаран</a:t>
            </a:r>
            <a:r>
              <a:rPr lang="ru-RU" dirty="0"/>
              <a:t> </a:t>
            </a:r>
            <a:r>
              <a:rPr lang="ru-RU" dirty="0" err="1"/>
              <a:t>хазна</a:t>
            </a:r>
            <a:r>
              <a:rPr lang="ru-RU" dirty="0"/>
              <a:t> ю. </a:t>
            </a:r>
            <a:r>
              <a:rPr lang="ru-RU" dirty="0" err="1"/>
              <a:t>Мотт</a:t>
            </a:r>
            <a:r>
              <a:rPr lang="ru-RU" dirty="0"/>
              <a:t> – </a:t>
            </a:r>
            <a:r>
              <a:rPr lang="ru-RU" dirty="0" err="1"/>
              <a:t>адамийн</a:t>
            </a:r>
            <a:r>
              <a:rPr lang="ru-RU" dirty="0"/>
              <a:t> </a:t>
            </a:r>
            <a:r>
              <a:rPr lang="ru-RU" dirty="0" err="1"/>
              <a:t>дахаран</a:t>
            </a:r>
            <a:r>
              <a:rPr lang="ru-RU" dirty="0"/>
              <a:t> а, </a:t>
            </a:r>
            <a:r>
              <a:rPr lang="ru-RU" dirty="0" err="1"/>
              <a:t>юкъараллин</a:t>
            </a:r>
            <a:r>
              <a:rPr lang="ru-RU" dirty="0"/>
              <a:t> а, </a:t>
            </a:r>
            <a:r>
              <a:rPr lang="ru-RU" dirty="0" err="1"/>
              <a:t>ойла</a:t>
            </a:r>
            <a:r>
              <a:rPr lang="ru-RU" dirty="0"/>
              <a:t> </a:t>
            </a:r>
            <a:r>
              <a:rPr lang="ru-RU" dirty="0" err="1"/>
              <a:t>яран</a:t>
            </a:r>
            <a:r>
              <a:rPr lang="ru-RU" dirty="0"/>
              <a:t> а, </a:t>
            </a:r>
            <a:r>
              <a:rPr lang="ru-RU" dirty="0" err="1"/>
              <a:t>кхетаман</a:t>
            </a:r>
            <a:r>
              <a:rPr lang="ru-RU" dirty="0"/>
              <a:t> а, 1илманан а, </a:t>
            </a:r>
            <a:endParaRPr lang="ru-RU" dirty="0" smtClean="0"/>
          </a:p>
          <a:p>
            <a:r>
              <a:rPr lang="ru-RU" dirty="0" err="1" smtClean="0"/>
              <a:t>культуран</a:t>
            </a:r>
            <a:r>
              <a:rPr lang="ru-RU" dirty="0" smtClean="0"/>
              <a:t> </a:t>
            </a:r>
            <a:r>
              <a:rPr lang="ru-RU" dirty="0"/>
              <a:t>а, </a:t>
            </a:r>
            <a:r>
              <a:rPr lang="ru-RU" dirty="0" err="1"/>
              <a:t>искусствон</a:t>
            </a:r>
            <a:r>
              <a:rPr lang="ru-RU" dirty="0"/>
              <a:t> 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err="1"/>
              <a:t>халкъан</a:t>
            </a:r>
            <a:r>
              <a:rPr lang="ru-RU" dirty="0"/>
              <a:t> </a:t>
            </a:r>
            <a:r>
              <a:rPr lang="ru-RU" dirty="0" err="1"/>
              <a:t>хьекъалан</a:t>
            </a:r>
            <a:r>
              <a:rPr lang="ru-RU" dirty="0"/>
              <a:t> а </a:t>
            </a:r>
            <a:r>
              <a:rPr lang="ru-RU" dirty="0" err="1"/>
              <a:t>уггаре</a:t>
            </a:r>
            <a:r>
              <a:rPr lang="ru-RU" dirty="0"/>
              <a:t> </a:t>
            </a:r>
            <a:r>
              <a:rPr lang="ru-RU" dirty="0" err="1"/>
              <a:t>сийлахь</a:t>
            </a:r>
            <a:r>
              <a:rPr lang="ru-RU" dirty="0"/>
              <a:t>, </a:t>
            </a:r>
            <a:r>
              <a:rPr lang="ru-RU" dirty="0" err="1"/>
              <a:t>йоккха</a:t>
            </a:r>
            <a:r>
              <a:rPr lang="ru-RU" dirty="0"/>
              <a:t> </a:t>
            </a:r>
            <a:r>
              <a:rPr lang="ru-RU" dirty="0" err="1"/>
              <a:t>хазна</a:t>
            </a:r>
            <a:r>
              <a:rPr lang="ru-RU" dirty="0"/>
              <a:t> ю. </a:t>
            </a:r>
            <a:r>
              <a:rPr lang="ru-RU" dirty="0" err="1"/>
              <a:t>Мотт</a:t>
            </a:r>
            <a:r>
              <a:rPr lang="ru-RU" dirty="0"/>
              <a:t> – </a:t>
            </a:r>
            <a:r>
              <a:rPr lang="ru-RU" dirty="0" err="1"/>
              <a:t>халкъан</a:t>
            </a:r>
            <a:r>
              <a:rPr lang="ru-RU" dirty="0"/>
              <a:t> </a:t>
            </a:r>
            <a:r>
              <a:rPr lang="ru-RU" dirty="0" err="1"/>
              <a:t>историн</a:t>
            </a:r>
            <a:r>
              <a:rPr lang="ru-RU" dirty="0"/>
              <a:t> </a:t>
            </a:r>
            <a:r>
              <a:rPr lang="ru-RU" dirty="0" err="1"/>
              <a:t>куьзга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.</a:t>
            </a:r>
          </a:p>
          <a:p>
            <a:r>
              <a:rPr lang="ru-RU" dirty="0" err="1"/>
              <a:t>Шен</a:t>
            </a:r>
            <a:r>
              <a:rPr lang="ru-RU" dirty="0"/>
              <a:t> </a:t>
            </a:r>
            <a:r>
              <a:rPr lang="ru-RU" dirty="0" err="1"/>
              <a:t>маттаца</a:t>
            </a:r>
            <a:r>
              <a:rPr lang="ru-RU" dirty="0"/>
              <a:t> </a:t>
            </a:r>
            <a:r>
              <a:rPr lang="ru-RU" dirty="0" err="1"/>
              <a:t>доьзна</a:t>
            </a:r>
            <a:r>
              <a:rPr lang="ru-RU" dirty="0"/>
              <a:t>, </a:t>
            </a:r>
            <a:r>
              <a:rPr lang="ru-RU" dirty="0" err="1"/>
              <a:t>херадовла</a:t>
            </a:r>
            <a:r>
              <a:rPr lang="ru-RU" dirty="0"/>
              <a:t> </a:t>
            </a:r>
            <a:r>
              <a:rPr lang="ru-RU" dirty="0" err="1"/>
              <a:t>йиш</a:t>
            </a:r>
            <a:r>
              <a:rPr lang="ru-RU" dirty="0"/>
              <a:t> </a:t>
            </a:r>
            <a:r>
              <a:rPr lang="ru-RU" dirty="0" err="1"/>
              <a:t>йоцуш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х1ора а </a:t>
            </a:r>
            <a:r>
              <a:rPr lang="ru-RU" dirty="0" err="1"/>
              <a:t>къоман</a:t>
            </a:r>
            <a:r>
              <a:rPr lang="ru-RU" dirty="0"/>
              <a:t> г1иллакхаш, </a:t>
            </a:r>
            <a:r>
              <a:rPr lang="ru-RU" dirty="0" err="1"/>
              <a:t>ламасташ</a:t>
            </a:r>
            <a:r>
              <a:rPr lang="ru-RU" dirty="0"/>
              <a:t>. </a:t>
            </a:r>
            <a:r>
              <a:rPr lang="ru-RU" dirty="0" err="1"/>
              <a:t>Иштта</a:t>
            </a:r>
            <a:r>
              <a:rPr lang="ru-RU" dirty="0"/>
              <a:t> </a:t>
            </a:r>
            <a:r>
              <a:rPr lang="ru-RU" dirty="0" err="1"/>
              <a:t>маттаца</a:t>
            </a:r>
            <a:r>
              <a:rPr lang="ru-RU" dirty="0"/>
              <a:t> </a:t>
            </a:r>
            <a:r>
              <a:rPr lang="ru-RU" dirty="0" err="1"/>
              <a:t>доьзна</a:t>
            </a:r>
            <a:r>
              <a:rPr lang="ru-RU" dirty="0"/>
              <a:t> </a:t>
            </a:r>
            <a:r>
              <a:rPr lang="ru-RU" dirty="0" err="1"/>
              <a:t>дуккха</a:t>
            </a:r>
            <a:r>
              <a:rPr lang="ru-RU" dirty="0"/>
              <a:t> а </a:t>
            </a:r>
            <a:r>
              <a:rPr lang="ru-RU" dirty="0" err="1"/>
              <a:t>мехала</a:t>
            </a:r>
            <a:r>
              <a:rPr lang="ru-RU" dirty="0"/>
              <a:t> х1умнаш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къоман</a:t>
            </a:r>
            <a:r>
              <a:rPr lang="ru-RU" dirty="0"/>
              <a:t> </a:t>
            </a:r>
            <a:r>
              <a:rPr lang="ru-RU" dirty="0" err="1"/>
              <a:t>дахарехь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142852"/>
            <a:ext cx="7239000" cy="6772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Мотт</a:t>
            </a:r>
            <a:r>
              <a:rPr lang="ru-RU" dirty="0" smtClean="0"/>
              <a:t> –</a:t>
            </a:r>
            <a:r>
              <a:rPr lang="ru-RU" dirty="0" err="1" smtClean="0"/>
              <a:t>халкъан</a:t>
            </a:r>
            <a:r>
              <a:rPr lang="ru-RU" dirty="0" smtClean="0"/>
              <a:t>  </a:t>
            </a:r>
            <a:r>
              <a:rPr lang="ru-RU" dirty="0" err="1" smtClean="0"/>
              <a:t>хазна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857232"/>
            <a:ext cx="7239000" cy="4846320"/>
          </a:xfrm>
        </p:spPr>
        <p:txBody>
          <a:bodyPr/>
          <a:lstStyle/>
          <a:p>
            <a:r>
              <a:rPr lang="ru-RU" dirty="0" smtClean="0"/>
              <a:t>1алашо:Даймахке а, </a:t>
            </a:r>
            <a:r>
              <a:rPr lang="ru-RU" dirty="0" err="1" smtClean="0"/>
              <a:t>иштта</a:t>
            </a:r>
            <a:r>
              <a:rPr lang="ru-RU" dirty="0" smtClean="0"/>
              <a:t> </a:t>
            </a:r>
            <a:r>
              <a:rPr lang="ru-RU" dirty="0" err="1" smtClean="0"/>
              <a:t>ненан</a:t>
            </a:r>
            <a:r>
              <a:rPr lang="ru-RU" dirty="0" smtClean="0"/>
              <a:t> </a:t>
            </a:r>
            <a:r>
              <a:rPr lang="ru-RU" dirty="0" err="1" smtClean="0"/>
              <a:t>матте</a:t>
            </a:r>
            <a:r>
              <a:rPr lang="ru-RU" dirty="0" smtClean="0"/>
              <a:t> болу  </a:t>
            </a:r>
            <a:r>
              <a:rPr lang="ru-RU" dirty="0" err="1" smtClean="0"/>
              <a:t>безам</a:t>
            </a:r>
            <a:r>
              <a:rPr lang="ru-RU" dirty="0" smtClean="0"/>
              <a:t> ч1аг1беш,цуьнан  </a:t>
            </a:r>
            <a:r>
              <a:rPr lang="ru-RU" dirty="0" err="1" smtClean="0"/>
              <a:t>мехалла</a:t>
            </a:r>
            <a:r>
              <a:rPr lang="ru-RU" dirty="0" smtClean="0"/>
              <a:t>  </a:t>
            </a:r>
            <a:r>
              <a:rPr lang="ru-RU" dirty="0" err="1" smtClean="0"/>
              <a:t>берашна</a:t>
            </a:r>
            <a:r>
              <a:rPr lang="ru-RU" dirty="0" smtClean="0"/>
              <a:t>  </a:t>
            </a:r>
            <a:r>
              <a:rPr lang="ru-RU" dirty="0" err="1" smtClean="0"/>
              <a:t>довзийтар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Picture 3" descr="D:\Мероприятиии  в нач. классах\Новая папка\20130423_162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 flipV="1">
            <a:off x="2040195" y="6048647"/>
            <a:ext cx="155542" cy="11665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892899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4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357158" y="214290"/>
            <a:ext cx="7572428" cy="135729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ru-RU" i="1" dirty="0" err="1" smtClean="0"/>
              <a:t>Ахьмад,и</a:t>
            </a:r>
            <a:r>
              <a:rPr lang="ru-RU" i="1" dirty="0" smtClean="0"/>
              <a:t> </a:t>
            </a:r>
            <a:r>
              <a:rPr lang="ru-RU" i="1" dirty="0" err="1" smtClean="0"/>
              <a:t>хьайн</a:t>
            </a:r>
            <a:r>
              <a:rPr lang="ru-RU" i="1" dirty="0" smtClean="0"/>
              <a:t>  </a:t>
            </a:r>
            <a:r>
              <a:rPr lang="ru-RU" i="1" dirty="0" err="1" smtClean="0"/>
              <a:t>пазаташ</a:t>
            </a:r>
            <a:r>
              <a:rPr lang="ru-RU" i="1" dirty="0" smtClean="0"/>
              <a:t>  </a:t>
            </a:r>
            <a:r>
              <a:rPr lang="ru-RU" i="1" dirty="0" err="1" smtClean="0"/>
              <a:t>ца</a:t>
            </a:r>
            <a:r>
              <a:rPr lang="ru-RU" i="1" dirty="0" smtClean="0"/>
              <a:t> </a:t>
            </a:r>
            <a:r>
              <a:rPr lang="ru-RU" i="1" dirty="0" err="1" smtClean="0"/>
              <a:t>хуьйцу</a:t>
            </a:r>
            <a:r>
              <a:rPr lang="ru-RU" i="1" dirty="0" smtClean="0"/>
              <a:t> </a:t>
            </a:r>
            <a:r>
              <a:rPr lang="ru-RU" i="1" dirty="0" err="1" smtClean="0"/>
              <a:t>ахь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1" y="1142984"/>
            <a:ext cx="5286411" cy="55721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/>
              <a:t> </a:t>
            </a:r>
            <a:endParaRPr lang="en-US" sz="1800" dirty="0" smtClean="0"/>
          </a:p>
          <a:p>
            <a:r>
              <a:rPr lang="ru-RU" sz="1800" dirty="0" smtClean="0"/>
              <a:t>  </a:t>
            </a:r>
            <a:endParaRPr lang="en-US" sz="1800" dirty="0" smtClean="0"/>
          </a:p>
          <a:p>
            <a:r>
              <a:rPr lang="ru-RU" sz="1800" dirty="0" err="1" smtClean="0"/>
              <a:t>Адаммий,Ахьмаддий</a:t>
            </a:r>
            <a:r>
              <a:rPr lang="ru-RU" sz="1800" dirty="0" smtClean="0"/>
              <a:t> </a:t>
            </a:r>
            <a:r>
              <a:rPr lang="ru-RU" sz="1800" dirty="0" err="1" smtClean="0"/>
              <a:t>хилла</a:t>
            </a:r>
            <a:r>
              <a:rPr lang="ru-RU" sz="1800" dirty="0" smtClean="0"/>
              <a:t> </a:t>
            </a:r>
            <a:r>
              <a:rPr lang="ru-RU" sz="1800" dirty="0" err="1" smtClean="0"/>
              <a:t>цхьани</a:t>
            </a:r>
            <a:r>
              <a:rPr lang="ru-RU" sz="1800" dirty="0" smtClean="0"/>
              <a:t> </a:t>
            </a:r>
            <a:r>
              <a:rPr lang="ru-RU" sz="1800" dirty="0" err="1" smtClean="0"/>
              <a:t>охьа</a:t>
            </a:r>
            <a:r>
              <a:rPr lang="ru-RU" sz="1800" dirty="0" smtClean="0"/>
              <a:t> а </a:t>
            </a:r>
            <a:r>
              <a:rPr lang="ru-RU" sz="1800" dirty="0" err="1" smtClean="0"/>
              <a:t>хиъна,хабарш</a:t>
            </a:r>
            <a:r>
              <a:rPr lang="ru-RU" sz="1800" dirty="0" smtClean="0"/>
              <a:t>  </a:t>
            </a:r>
            <a:r>
              <a:rPr lang="ru-RU" sz="1800" dirty="0" err="1" smtClean="0"/>
              <a:t>дуьйцуш</a:t>
            </a:r>
            <a:r>
              <a:rPr lang="ru-RU" sz="1800" dirty="0" smtClean="0"/>
              <a:t> 1аш.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 </a:t>
            </a:r>
            <a:r>
              <a:rPr lang="ru-RU" sz="1800" dirty="0" err="1" smtClean="0"/>
              <a:t>Кхоно</a:t>
            </a:r>
            <a:r>
              <a:rPr lang="ru-RU" sz="1800" dirty="0" smtClean="0"/>
              <a:t>-о-о  </a:t>
            </a:r>
            <a:r>
              <a:rPr lang="ru-RU" sz="1800" dirty="0" err="1" smtClean="0"/>
              <a:t>когаш</a:t>
            </a:r>
            <a:r>
              <a:rPr lang="ru-RU" sz="1800" dirty="0" smtClean="0"/>
              <a:t>  к1ад  а  </a:t>
            </a:r>
            <a:r>
              <a:rPr lang="ru-RU" sz="1800" dirty="0" err="1" smtClean="0"/>
              <a:t>белла,шиммо</a:t>
            </a:r>
            <a:r>
              <a:rPr lang="ru-RU" sz="1800" dirty="0" smtClean="0"/>
              <a:t> а </a:t>
            </a:r>
            <a:r>
              <a:rPr lang="ru-RU" sz="1800" dirty="0" err="1" smtClean="0"/>
              <a:t>мачаш</a:t>
            </a:r>
            <a:r>
              <a:rPr lang="ru-RU" sz="1800" dirty="0" smtClean="0"/>
              <a:t> д1а  а  </a:t>
            </a:r>
            <a:r>
              <a:rPr lang="ru-RU" sz="1800" dirty="0" err="1" smtClean="0"/>
              <a:t>яьхна,когаш</a:t>
            </a:r>
            <a:r>
              <a:rPr lang="ru-RU" sz="1800" dirty="0" smtClean="0"/>
              <a:t> парг1ат  </a:t>
            </a:r>
            <a:r>
              <a:rPr lang="ru-RU" sz="1800" dirty="0" err="1" smtClean="0"/>
              <a:t>баьхна,Амма</a:t>
            </a:r>
            <a:r>
              <a:rPr lang="ru-RU" sz="1800" dirty="0" smtClean="0"/>
              <a:t>  </a:t>
            </a:r>
            <a:r>
              <a:rPr lang="ru-RU" sz="1800" dirty="0" err="1" smtClean="0"/>
              <a:t>Ахьмадан</a:t>
            </a:r>
            <a:endParaRPr lang="ru-RU" sz="1800" dirty="0" smtClean="0"/>
          </a:p>
          <a:p>
            <a:r>
              <a:rPr lang="ru-RU" sz="1800" dirty="0" err="1" smtClean="0"/>
              <a:t>Когех</a:t>
            </a:r>
            <a:r>
              <a:rPr lang="ru-RU" sz="1800" dirty="0" smtClean="0"/>
              <a:t> йог1учу </a:t>
            </a:r>
            <a:r>
              <a:rPr lang="ru-RU" sz="1800" dirty="0" err="1" smtClean="0"/>
              <a:t>хьожанна</a:t>
            </a:r>
            <a:r>
              <a:rPr lang="ru-RU" sz="1800" dirty="0" smtClean="0"/>
              <a:t>  </a:t>
            </a:r>
            <a:r>
              <a:rPr lang="ru-RU" sz="1800" dirty="0" err="1" smtClean="0"/>
              <a:t>уллохь</a:t>
            </a:r>
            <a:r>
              <a:rPr lang="ru-RU" sz="1800" dirty="0" smtClean="0"/>
              <a:t> </a:t>
            </a:r>
            <a:r>
              <a:rPr lang="ru-RU" sz="1800" dirty="0" err="1" smtClean="0"/>
              <a:t>хьавха,чохь</a:t>
            </a:r>
            <a:r>
              <a:rPr lang="ru-RU" sz="1800" dirty="0" smtClean="0"/>
              <a:t> а  1алуш  </a:t>
            </a:r>
            <a:r>
              <a:rPr lang="ru-RU" sz="1800" dirty="0" err="1" smtClean="0"/>
              <a:t>ца</a:t>
            </a:r>
            <a:r>
              <a:rPr lang="ru-RU" sz="1800" dirty="0" smtClean="0"/>
              <a:t>  </a:t>
            </a:r>
            <a:r>
              <a:rPr lang="ru-RU" sz="1800" dirty="0" err="1" smtClean="0"/>
              <a:t>хилла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Кхид1а </a:t>
            </a:r>
            <a:r>
              <a:rPr lang="ru-RU" sz="1800" dirty="0" err="1" smtClean="0"/>
              <a:t>са</a:t>
            </a:r>
            <a:r>
              <a:rPr lang="ru-RU" sz="1800" dirty="0" smtClean="0"/>
              <a:t> а </a:t>
            </a:r>
            <a:r>
              <a:rPr lang="ru-RU" sz="1800" dirty="0" err="1" smtClean="0"/>
              <a:t>ца</a:t>
            </a:r>
            <a:r>
              <a:rPr lang="ru-RU" sz="1800" dirty="0" smtClean="0"/>
              <a:t> </a:t>
            </a:r>
            <a:r>
              <a:rPr lang="ru-RU" sz="1800" dirty="0" err="1" smtClean="0"/>
              <a:t>деттаделла,Адама</a:t>
            </a:r>
            <a:r>
              <a:rPr lang="ru-RU" sz="1800" dirty="0" smtClean="0"/>
              <a:t>  </a:t>
            </a:r>
            <a:r>
              <a:rPr lang="ru-RU" sz="1800" dirty="0" err="1" smtClean="0"/>
              <a:t>элира,боху</a:t>
            </a:r>
            <a:r>
              <a:rPr lang="ru-RU" sz="1800" dirty="0" smtClean="0"/>
              <a:t>,</a:t>
            </a:r>
          </a:p>
          <a:p>
            <a:r>
              <a:rPr lang="ru-RU" sz="1800" dirty="0" err="1" smtClean="0"/>
              <a:t>Ахьмаде</a:t>
            </a:r>
            <a:r>
              <a:rPr lang="ru-RU" sz="1800" dirty="0" smtClean="0"/>
              <a:t>: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-</a:t>
            </a:r>
            <a:r>
              <a:rPr lang="ru-RU" sz="1800" dirty="0" err="1" smtClean="0"/>
              <a:t>Ахьмад,ахь</a:t>
            </a:r>
            <a:r>
              <a:rPr lang="ru-RU" sz="1800" dirty="0" smtClean="0"/>
              <a:t>  </a:t>
            </a:r>
            <a:r>
              <a:rPr lang="ru-RU" sz="1800" dirty="0" err="1" smtClean="0"/>
              <a:t>хьайн</a:t>
            </a:r>
            <a:r>
              <a:rPr lang="ru-RU" sz="1800" dirty="0" smtClean="0"/>
              <a:t>  </a:t>
            </a:r>
            <a:r>
              <a:rPr lang="ru-RU" sz="1800" dirty="0" err="1" smtClean="0"/>
              <a:t>пазаташ</a:t>
            </a:r>
            <a:r>
              <a:rPr lang="ru-RU" sz="1800" dirty="0" smtClean="0"/>
              <a:t> </a:t>
            </a:r>
            <a:r>
              <a:rPr lang="ru-RU" sz="1800" dirty="0" err="1" smtClean="0"/>
              <a:t>хийца</a:t>
            </a:r>
            <a:r>
              <a:rPr lang="ru-RU" sz="1800" dirty="0" smtClean="0"/>
              <a:t> а </a:t>
            </a:r>
            <a:r>
              <a:rPr lang="ru-RU" sz="1800" dirty="0" err="1" smtClean="0"/>
              <a:t>ца</a:t>
            </a:r>
            <a:r>
              <a:rPr lang="ru-RU" sz="1800" dirty="0" smtClean="0"/>
              <a:t>  </a:t>
            </a:r>
            <a:r>
              <a:rPr lang="ru-RU" sz="1800" dirty="0" err="1" smtClean="0"/>
              <a:t>хуьйцу</a:t>
            </a:r>
            <a:r>
              <a:rPr lang="ru-RU" sz="1800" dirty="0" smtClean="0"/>
              <a:t>?</a:t>
            </a:r>
          </a:p>
          <a:p>
            <a:r>
              <a:rPr lang="ru-RU" sz="1800" dirty="0"/>
              <a:t> </a:t>
            </a:r>
            <a:r>
              <a:rPr lang="ru-RU" sz="1800" dirty="0" smtClean="0"/>
              <a:t>   -Дера  </a:t>
            </a:r>
            <a:r>
              <a:rPr lang="ru-RU" sz="1800" dirty="0" err="1" smtClean="0"/>
              <a:t>хуьйцу,сайна</a:t>
            </a:r>
            <a:r>
              <a:rPr lang="ru-RU" sz="1800" dirty="0" smtClean="0"/>
              <a:t> </a:t>
            </a:r>
            <a:r>
              <a:rPr lang="ru-RU" sz="1800" dirty="0" err="1" smtClean="0"/>
              <a:t>шекаран</a:t>
            </a:r>
            <a:r>
              <a:rPr lang="ru-RU" sz="1800" dirty="0" smtClean="0"/>
              <a:t> </a:t>
            </a:r>
            <a:r>
              <a:rPr lang="ru-RU" sz="1800" dirty="0" err="1" smtClean="0"/>
              <a:t>галий</a:t>
            </a:r>
            <a:r>
              <a:rPr lang="ru-RU" sz="1800" dirty="0" smtClean="0"/>
              <a:t> </a:t>
            </a:r>
            <a:r>
              <a:rPr lang="ru-RU" sz="1800" dirty="0" err="1" smtClean="0"/>
              <a:t>делча</a:t>
            </a:r>
            <a:r>
              <a:rPr lang="ru-RU" sz="1800" dirty="0" smtClean="0"/>
              <a:t>-м,-</a:t>
            </a:r>
            <a:r>
              <a:rPr lang="ru-RU" sz="1800" dirty="0" err="1" smtClean="0"/>
              <a:t>элира,боху</a:t>
            </a:r>
            <a:r>
              <a:rPr lang="ru-RU" sz="1800" dirty="0" smtClean="0"/>
              <a:t>,</a:t>
            </a:r>
          </a:p>
          <a:p>
            <a:r>
              <a:rPr lang="ru-RU" sz="1800" dirty="0" err="1" smtClean="0"/>
              <a:t>Ахьмада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4" name="Picture 2" descr="D:\Мероприятиии  в нач. классах\Новая папка\20130423_163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5" y="6747952"/>
            <a:ext cx="125333" cy="110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8423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000" cy="62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43372" y="0"/>
            <a:ext cx="5000628" cy="27146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214290"/>
            <a:ext cx="6429387" cy="6357982"/>
          </a:xfrm>
        </p:spPr>
        <p:txBody>
          <a:bodyPr>
            <a:normAutofit/>
          </a:bodyPr>
          <a:lstStyle/>
          <a:p>
            <a:pPr algn="ctr"/>
            <a:endParaRPr lang="en-US" sz="4000" dirty="0" smtClean="0">
              <a:solidFill>
                <a:srgbClr val="0070C0"/>
              </a:solidFill>
            </a:endParaRPr>
          </a:p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ИЛЛИ «ДАЙМОХК»</a:t>
            </a:r>
          </a:p>
          <a:p>
            <a:pPr>
              <a:buNone/>
            </a:pPr>
            <a:r>
              <a:rPr lang="ru-RU" dirty="0" smtClean="0"/>
              <a:t>                 </a:t>
            </a:r>
          </a:p>
        </p:txBody>
      </p:sp>
      <p:pic>
        <p:nvPicPr>
          <p:cNvPr id="4" name="Picture 4" descr="D:\Мероприятиии  в нач. классах\Новая папка\20130423_162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6741368"/>
            <a:ext cx="139934" cy="11663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2" y="1844824"/>
            <a:ext cx="7970641" cy="467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5718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7239000" cy="194600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Х1инца </a:t>
            </a:r>
            <a:r>
              <a:rPr lang="ru-RU" dirty="0" err="1" smtClean="0"/>
              <a:t>хелхаран</a:t>
            </a:r>
            <a:r>
              <a:rPr lang="ru-RU" dirty="0" smtClean="0"/>
              <a:t> бал </a:t>
            </a:r>
            <a:r>
              <a:rPr lang="ru-RU" dirty="0" err="1" smtClean="0"/>
              <a:t>боккхуш</a:t>
            </a:r>
            <a:r>
              <a:rPr lang="ru-RU" dirty="0" smtClean="0"/>
              <a:t> д1аерзор </a:t>
            </a:r>
            <a:r>
              <a:rPr lang="ru-RU" dirty="0" err="1" smtClean="0"/>
              <a:t>ю</a:t>
            </a:r>
            <a:r>
              <a:rPr lang="ru-RU" dirty="0" smtClean="0"/>
              <a:t> </a:t>
            </a:r>
            <a:r>
              <a:rPr lang="ru-RU" dirty="0" err="1" smtClean="0"/>
              <a:t>вай</a:t>
            </a:r>
            <a:r>
              <a:rPr lang="ru-RU" dirty="0" smtClean="0"/>
              <a:t> </a:t>
            </a:r>
            <a:r>
              <a:rPr lang="ru-RU" dirty="0" err="1" smtClean="0"/>
              <a:t>мероприяти</a:t>
            </a:r>
            <a:r>
              <a:rPr lang="ru-RU" dirty="0" smtClean="0"/>
              <a:t> </a:t>
            </a:r>
            <a:r>
              <a:rPr lang="en-US" dirty="0" smtClean="0"/>
              <a:t>!</a:t>
            </a:r>
            <a:endParaRPr lang="ru-RU" dirty="0"/>
          </a:p>
        </p:txBody>
      </p:sp>
      <p:pic>
        <p:nvPicPr>
          <p:cNvPr id="6146" name="Picture 2" descr="D:\Мероприятиии  в нач. классах\Новая папка\20130423_164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6361869"/>
            <a:ext cx="125992" cy="94494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4373517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04867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714612" y="621914"/>
            <a:ext cx="64293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60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меттан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Де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д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I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акхайкхоран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хьокъехь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Республикин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Президентан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Verdana" pitchFamily="34" charset="0"/>
              </a:rPr>
              <a:t>УКАЗ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11.05.2007ш.                                                     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Соьлжа-Г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 № 207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алашбаран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кхид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шарбаран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кхиоран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культура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кхиорехь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къоман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башхалла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ларъярехь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маь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лакхадаккхаран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алашонца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меттанийн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хьокъехь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долчу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за­конна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куьг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яздина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апрелан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25-г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де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меттан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д1акхайкхо.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меттан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акхайкхоран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хьокъехь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долу 2005-чу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шеран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15-чу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апрелехьлера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№ 90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йолу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Президентан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указ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адаккха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XIapa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указ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бакъонан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ницкъ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болуш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зорбатоьхначу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дийнахь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дуьйна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1460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Нохчийн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Республикин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Президент Р.А. КАДЫРОВ.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8438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ertolet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0"/>
            <a:ext cx="30718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929198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Хьехархочун</a:t>
            </a:r>
            <a:r>
              <a:rPr lang="ru-RU" dirty="0" smtClean="0"/>
              <a:t> </a:t>
            </a:r>
            <a:r>
              <a:rPr lang="ru-RU" dirty="0" err="1" smtClean="0"/>
              <a:t>дош</a:t>
            </a:r>
            <a:r>
              <a:rPr lang="ru-RU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700" i="1" dirty="0" err="1" smtClean="0">
                <a:solidFill>
                  <a:srgbClr val="9900CC"/>
                </a:solidFill>
              </a:rPr>
              <a:t>Лераме</a:t>
            </a:r>
            <a:r>
              <a:rPr lang="ru-RU" sz="2700" i="1" dirty="0" smtClean="0">
                <a:solidFill>
                  <a:srgbClr val="9900CC"/>
                </a:solidFill>
              </a:rPr>
              <a:t> </a:t>
            </a:r>
            <a:r>
              <a:rPr lang="ru-RU" sz="2700" i="1" dirty="0" err="1" smtClean="0">
                <a:solidFill>
                  <a:srgbClr val="9900CC"/>
                </a:solidFill>
              </a:rPr>
              <a:t>хьеший</a:t>
            </a:r>
            <a:r>
              <a:rPr lang="ru-RU" sz="2700" i="1" dirty="0" smtClean="0">
                <a:solidFill>
                  <a:srgbClr val="9900CC"/>
                </a:solidFill>
              </a:rPr>
              <a:t>! Х1инца </a:t>
            </a:r>
            <a:r>
              <a:rPr lang="ru-RU" sz="2700" i="1" dirty="0" err="1" smtClean="0">
                <a:solidFill>
                  <a:srgbClr val="9900CC"/>
                </a:solidFill>
              </a:rPr>
              <a:t>вай</a:t>
            </a:r>
            <a:r>
              <a:rPr lang="ru-RU" sz="2700" i="1" dirty="0" smtClean="0">
                <a:solidFill>
                  <a:srgbClr val="9900CC"/>
                </a:solidFill>
              </a:rPr>
              <a:t> д1ахьур </a:t>
            </a:r>
            <a:r>
              <a:rPr lang="ru-RU" sz="2700" i="1" dirty="0" err="1" smtClean="0">
                <a:solidFill>
                  <a:srgbClr val="9900CC"/>
                </a:solidFill>
              </a:rPr>
              <a:t>ду</a:t>
            </a:r>
            <a:r>
              <a:rPr lang="ru-RU" sz="2700" i="1" dirty="0" smtClean="0">
                <a:solidFill>
                  <a:srgbClr val="9900CC"/>
                </a:solidFill>
              </a:rPr>
              <a:t> </a:t>
            </a:r>
            <a:r>
              <a:rPr lang="en-US" sz="2700" i="1" dirty="0" smtClean="0">
                <a:solidFill>
                  <a:srgbClr val="9900CC"/>
                </a:solidFill>
              </a:rPr>
              <a:t/>
            </a:r>
            <a:br>
              <a:rPr lang="en-US" sz="2700" i="1" dirty="0" smtClean="0">
                <a:solidFill>
                  <a:srgbClr val="9900CC"/>
                </a:solidFill>
              </a:rPr>
            </a:br>
            <a:r>
              <a:rPr lang="ru-RU" sz="2700" i="1" dirty="0" err="1" smtClean="0">
                <a:solidFill>
                  <a:srgbClr val="9900CC"/>
                </a:solidFill>
              </a:rPr>
              <a:t>Нохчийн</a:t>
            </a:r>
            <a:r>
              <a:rPr lang="ru-RU" sz="2700" i="1" dirty="0" smtClean="0">
                <a:solidFill>
                  <a:srgbClr val="9900CC"/>
                </a:solidFill>
              </a:rPr>
              <a:t> </a:t>
            </a:r>
            <a:r>
              <a:rPr lang="ru-RU" sz="2700" i="1" dirty="0" err="1" smtClean="0">
                <a:solidFill>
                  <a:srgbClr val="9900CC"/>
                </a:solidFill>
              </a:rPr>
              <a:t>меттан</a:t>
            </a:r>
            <a:r>
              <a:rPr lang="ru-RU" sz="2700" i="1" dirty="0" smtClean="0">
                <a:solidFill>
                  <a:srgbClr val="9900CC"/>
                </a:solidFill>
              </a:rPr>
              <a:t>  де</a:t>
            </a:r>
            <a:r>
              <a:rPr lang="en-US" sz="2700" i="1" dirty="0" smtClean="0">
                <a:solidFill>
                  <a:srgbClr val="9900CC"/>
                </a:solidFill>
              </a:rPr>
              <a:t/>
            </a:r>
            <a:br>
              <a:rPr lang="en-US" sz="2700" i="1" dirty="0" smtClean="0">
                <a:solidFill>
                  <a:srgbClr val="9900CC"/>
                </a:solidFill>
              </a:rPr>
            </a:br>
            <a:r>
              <a:rPr lang="ru-RU" sz="2700" i="1" dirty="0" smtClean="0">
                <a:solidFill>
                  <a:srgbClr val="9900CC"/>
                </a:solidFill>
              </a:rPr>
              <a:t>  </a:t>
            </a:r>
            <a:r>
              <a:rPr lang="ru-RU" sz="2700" i="1" dirty="0" err="1" smtClean="0">
                <a:solidFill>
                  <a:srgbClr val="9900CC"/>
                </a:solidFill>
              </a:rPr>
              <a:t>даздаран</a:t>
            </a:r>
            <a:r>
              <a:rPr lang="ru-RU" sz="2700" i="1" dirty="0" smtClean="0">
                <a:solidFill>
                  <a:srgbClr val="9900CC"/>
                </a:solidFill>
              </a:rPr>
              <a:t> </a:t>
            </a:r>
            <a:r>
              <a:rPr lang="ru-RU" sz="2700" i="1" dirty="0" err="1" smtClean="0">
                <a:solidFill>
                  <a:srgbClr val="9900CC"/>
                </a:solidFill>
              </a:rPr>
              <a:t>лерина</a:t>
            </a:r>
            <a:r>
              <a:rPr lang="ru-RU" sz="2700" i="1" dirty="0" smtClean="0">
                <a:solidFill>
                  <a:srgbClr val="9900CC"/>
                </a:solidFill>
              </a:rPr>
              <a:t> </a:t>
            </a:r>
            <a:r>
              <a:rPr lang="ru-RU" sz="2700" i="1" dirty="0" err="1" smtClean="0">
                <a:solidFill>
                  <a:srgbClr val="9900CC"/>
                </a:solidFill>
              </a:rPr>
              <a:t>цхьанакхетар</a:t>
            </a:r>
            <a:r>
              <a:rPr lang="ru-RU" sz="2700" i="1" dirty="0" smtClean="0">
                <a:solidFill>
                  <a:srgbClr val="9900CC"/>
                </a:solidFill>
              </a:rPr>
              <a:t>!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«</a:t>
            </a:r>
            <a:r>
              <a:rPr lang="ru-RU" sz="2700" dirty="0" err="1" smtClean="0">
                <a:solidFill>
                  <a:srgbClr val="FF0000"/>
                </a:solidFill>
              </a:rPr>
              <a:t>Ненан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мотт</a:t>
            </a:r>
            <a:r>
              <a:rPr lang="ru-RU" sz="2700" dirty="0" smtClean="0">
                <a:solidFill>
                  <a:srgbClr val="FF0000"/>
                </a:solidFill>
              </a:rPr>
              <a:t> - </a:t>
            </a:r>
            <a:r>
              <a:rPr lang="ru-RU" sz="2700" dirty="0" err="1" smtClean="0">
                <a:solidFill>
                  <a:srgbClr val="FF0000"/>
                </a:solidFill>
              </a:rPr>
              <a:t>иза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халкъан</a:t>
            </a:r>
            <a:r>
              <a:rPr lang="ru-RU" sz="2700" dirty="0" smtClean="0">
                <a:solidFill>
                  <a:srgbClr val="FF0000"/>
                </a:solidFill>
              </a:rPr>
              <a:t>   </a:t>
            </a:r>
            <a:r>
              <a:rPr lang="ru-RU" sz="2700" dirty="0" err="1" smtClean="0">
                <a:solidFill>
                  <a:srgbClr val="FF0000"/>
                </a:solidFill>
              </a:rPr>
              <a:t>юьхь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ю</a:t>
            </a:r>
            <a:r>
              <a:rPr lang="ru-RU" sz="2700" dirty="0" smtClean="0">
                <a:solidFill>
                  <a:srgbClr val="FF0000"/>
                </a:solidFill>
              </a:rPr>
              <a:t>, </a:t>
            </a:r>
            <a:r>
              <a:rPr lang="ru-RU" sz="2700" dirty="0" err="1" smtClean="0">
                <a:solidFill>
                  <a:srgbClr val="FF0000"/>
                </a:solidFill>
              </a:rPr>
              <a:t>орам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бу</a:t>
            </a:r>
            <a:r>
              <a:rPr lang="ru-RU" sz="2700" dirty="0" smtClean="0">
                <a:solidFill>
                  <a:srgbClr val="FF0000"/>
                </a:solidFill>
              </a:rPr>
              <a:t>.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Шен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мотт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ца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хилча</a:t>
            </a:r>
            <a:r>
              <a:rPr lang="ru-RU" sz="2700" dirty="0" smtClean="0">
                <a:solidFill>
                  <a:srgbClr val="FF0000"/>
                </a:solidFill>
              </a:rPr>
              <a:t>, </a:t>
            </a:r>
            <a:r>
              <a:rPr lang="ru-RU" sz="2700" dirty="0" err="1" smtClean="0">
                <a:solidFill>
                  <a:srgbClr val="FF0000"/>
                </a:solidFill>
              </a:rPr>
              <a:t>халкъ</a:t>
            </a:r>
            <a:r>
              <a:rPr lang="ru-RU" sz="2700" dirty="0" smtClean="0">
                <a:solidFill>
                  <a:srgbClr val="FF0000"/>
                </a:solidFill>
              </a:rPr>
              <a:t>  </a:t>
            </a:r>
            <a:r>
              <a:rPr lang="ru-RU" sz="2700" dirty="0" err="1" smtClean="0">
                <a:solidFill>
                  <a:srgbClr val="FF0000"/>
                </a:solidFill>
              </a:rPr>
              <a:t>хуьлуш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дац</a:t>
            </a:r>
            <a:r>
              <a:rPr lang="ru-RU" sz="2700" dirty="0" smtClean="0">
                <a:solidFill>
                  <a:srgbClr val="FF0000"/>
                </a:solidFill>
              </a:rPr>
              <a:t>.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Х</a:t>
            </a:r>
            <a:r>
              <a:rPr lang="en-US" sz="2700" dirty="0" smtClean="0">
                <a:solidFill>
                  <a:srgbClr val="FF0000"/>
                </a:solidFill>
              </a:rPr>
              <a:t>I</a:t>
            </a:r>
            <a:r>
              <a:rPr lang="ru-RU" sz="2700" dirty="0" smtClean="0">
                <a:solidFill>
                  <a:srgbClr val="FF0000"/>
                </a:solidFill>
              </a:rPr>
              <a:t>ора </a:t>
            </a:r>
            <a:r>
              <a:rPr lang="ru-RU" sz="2700" dirty="0" err="1" smtClean="0">
                <a:solidFill>
                  <a:srgbClr val="FF0000"/>
                </a:solidFill>
              </a:rPr>
              <a:t>нохчо</a:t>
            </a:r>
            <a:r>
              <a:rPr lang="ru-RU" sz="2700" dirty="0" smtClean="0">
                <a:solidFill>
                  <a:srgbClr val="FF0000"/>
                </a:solidFill>
              </a:rPr>
              <a:t>, </a:t>
            </a:r>
            <a:r>
              <a:rPr lang="ru-RU" sz="2700" dirty="0" err="1" smtClean="0">
                <a:solidFill>
                  <a:srgbClr val="FF0000"/>
                </a:solidFill>
              </a:rPr>
              <a:t>нагахь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санна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шен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халкъ</a:t>
            </a:r>
            <a:r>
              <a:rPr lang="ru-RU" sz="2700" dirty="0" smtClean="0">
                <a:solidFill>
                  <a:srgbClr val="FF0000"/>
                </a:solidFill>
              </a:rPr>
              <a:t> а,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err="1" smtClean="0">
                <a:solidFill>
                  <a:srgbClr val="FF0000"/>
                </a:solidFill>
              </a:rPr>
              <a:t>Даймохк</a:t>
            </a:r>
            <a:r>
              <a:rPr lang="ru-RU" sz="2700" dirty="0" smtClean="0">
                <a:solidFill>
                  <a:srgbClr val="FF0000"/>
                </a:solidFill>
              </a:rPr>
              <a:t> а </a:t>
            </a:r>
            <a:r>
              <a:rPr lang="ru-RU" sz="2700" dirty="0" err="1" smtClean="0">
                <a:solidFill>
                  <a:srgbClr val="FF0000"/>
                </a:solidFill>
              </a:rPr>
              <a:t>безаш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велахь</a:t>
            </a:r>
            <a:r>
              <a:rPr lang="ru-RU" sz="2700" dirty="0" smtClean="0">
                <a:solidFill>
                  <a:srgbClr val="FF0000"/>
                </a:solidFill>
              </a:rPr>
              <a:t>,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err="1" smtClean="0">
                <a:solidFill>
                  <a:srgbClr val="FF0000"/>
                </a:solidFill>
              </a:rPr>
              <a:t>шен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ненан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мотт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smtClean="0">
                <a:solidFill>
                  <a:srgbClr val="FF0000"/>
                </a:solidFill>
              </a:rPr>
              <a:t>I</a:t>
            </a:r>
            <a:r>
              <a:rPr lang="ru-RU" sz="2700" dirty="0" err="1" smtClean="0">
                <a:solidFill>
                  <a:srgbClr val="FF0000"/>
                </a:solidFill>
              </a:rPr>
              <a:t>амош</a:t>
            </a:r>
            <a:r>
              <a:rPr lang="ru-RU" sz="2700" dirty="0" smtClean="0">
                <a:solidFill>
                  <a:srgbClr val="FF0000"/>
                </a:solidFill>
              </a:rPr>
              <a:t> а, 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err="1" smtClean="0">
                <a:solidFill>
                  <a:srgbClr val="FF0000"/>
                </a:solidFill>
              </a:rPr>
              <a:t>хууш</a:t>
            </a:r>
            <a:r>
              <a:rPr lang="ru-RU" sz="2700" dirty="0" smtClean="0">
                <a:solidFill>
                  <a:srgbClr val="FF0000"/>
                </a:solidFill>
              </a:rPr>
              <a:t> а хила </a:t>
            </a:r>
            <a:r>
              <a:rPr lang="ru-RU" sz="2700" dirty="0" err="1" smtClean="0">
                <a:solidFill>
                  <a:srgbClr val="FF0000"/>
                </a:solidFill>
              </a:rPr>
              <a:t>веза</a:t>
            </a:r>
            <a:r>
              <a:rPr lang="ru-RU" sz="2700" dirty="0" smtClean="0">
                <a:solidFill>
                  <a:srgbClr val="FF0000"/>
                </a:solidFill>
              </a:rPr>
              <a:t>.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>I</a:t>
            </a:r>
            <a:r>
              <a:rPr lang="ru-RU" sz="2700" dirty="0" err="1" smtClean="0">
                <a:solidFill>
                  <a:srgbClr val="FF0000"/>
                </a:solidFill>
              </a:rPr>
              <a:t>амадейша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дуьненан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дерриге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меттанаш</a:t>
            </a:r>
            <a:r>
              <a:rPr lang="ru-RU" sz="2700" dirty="0" smtClean="0">
                <a:solidFill>
                  <a:srgbClr val="FF0000"/>
                </a:solidFill>
              </a:rPr>
              <a:t>,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err="1" smtClean="0">
                <a:solidFill>
                  <a:srgbClr val="FF0000"/>
                </a:solidFill>
              </a:rPr>
              <a:t>амма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цкъа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хьалхашайн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ненан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мотт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smtClean="0">
                <a:solidFill>
                  <a:srgbClr val="FF0000"/>
                </a:solidFill>
              </a:rPr>
              <a:t>I</a:t>
            </a:r>
            <a:r>
              <a:rPr lang="ru-RU" sz="2700" dirty="0" err="1" smtClean="0">
                <a:solidFill>
                  <a:srgbClr val="FF0000"/>
                </a:solidFill>
              </a:rPr>
              <a:t>амабай</a:t>
            </a:r>
            <a:r>
              <a:rPr lang="ru-RU" sz="2700" dirty="0" smtClean="0">
                <a:solidFill>
                  <a:srgbClr val="FF0000"/>
                </a:solidFill>
              </a:rPr>
              <a:t>, 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ru-RU" sz="2700" dirty="0" err="1" smtClean="0">
                <a:solidFill>
                  <a:srgbClr val="FF0000"/>
                </a:solidFill>
              </a:rPr>
              <a:t>оцу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маттахь</a:t>
            </a:r>
            <a:r>
              <a:rPr lang="ru-RU" sz="2700" dirty="0" smtClean="0">
                <a:solidFill>
                  <a:srgbClr val="FF0000"/>
                </a:solidFill>
              </a:rPr>
              <a:t> </a:t>
            </a:r>
            <a:r>
              <a:rPr lang="ru-RU" sz="2700" dirty="0" err="1" smtClean="0">
                <a:solidFill>
                  <a:srgbClr val="FF0000"/>
                </a:solidFill>
              </a:rPr>
              <a:t>яздан</a:t>
            </a:r>
            <a:r>
              <a:rPr lang="ru-RU" sz="2700" dirty="0" smtClean="0">
                <a:solidFill>
                  <a:srgbClr val="FF0000"/>
                </a:solidFill>
              </a:rPr>
              <a:t> а, </a:t>
            </a:r>
            <a:r>
              <a:rPr lang="ru-RU" sz="2700" dirty="0" err="1" smtClean="0">
                <a:solidFill>
                  <a:srgbClr val="FF0000"/>
                </a:solidFill>
              </a:rPr>
              <a:t>деша</a:t>
            </a:r>
            <a:r>
              <a:rPr lang="ru-RU" sz="2700" dirty="0" smtClean="0">
                <a:solidFill>
                  <a:srgbClr val="FF0000"/>
                </a:solidFill>
              </a:rPr>
              <a:t> а </a:t>
            </a:r>
            <a:r>
              <a:rPr lang="en-US" sz="2700" dirty="0" smtClean="0">
                <a:solidFill>
                  <a:srgbClr val="FF0000"/>
                </a:solidFill>
              </a:rPr>
              <a:t>I</a:t>
            </a:r>
            <a:r>
              <a:rPr lang="ru-RU" sz="2700" dirty="0" err="1" smtClean="0">
                <a:solidFill>
                  <a:srgbClr val="FF0000"/>
                </a:solidFill>
              </a:rPr>
              <a:t>амадай</a:t>
            </a:r>
            <a:r>
              <a:rPr lang="ru-RU" sz="2700" dirty="0" smtClean="0">
                <a:solidFill>
                  <a:srgbClr val="FF0000"/>
                </a:solidFill>
              </a:rPr>
              <a:t>…». </a:t>
            </a:r>
            <a:r>
              <a:rPr lang="en-US" sz="4000" i="1" dirty="0" smtClean="0">
                <a:solidFill>
                  <a:srgbClr val="9900CC"/>
                </a:solidFill>
              </a:rPr>
              <a:t/>
            </a:r>
            <a:br>
              <a:rPr lang="en-US" sz="4000" i="1" dirty="0" smtClean="0">
                <a:solidFill>
                  <a:srgbClr val="9900CC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847088"/>
            <a:ext cx="8229600" cy="122187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98800" cy="62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7239000" cy="4846320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Доьзалехь</a:t>
            </a:r>
            <a:r>
              <a:rPr lang="ru-RU" sz="2400" dirty="0" smtClean="0"/>
              <a:t> </a:t>
            </a:r>
            <a:r>
              <a:rPr lang="ru-RU" sz="2400" dirty="0" err="1" smtClean="0"/>
              <a:t>бийцар</a:t>
            </a:r>
            <a:r>
              <a:rPr lang="ru-RU" sz="2400" dirty="0" smtClean="0"/>
              <a:t> а </a:t>
            </a:r>
          </a:p>
          <a:p>
            <a:r>
              <a:rPr lang="ru-RU" sz="2400" dirty="0" err="1" smtClean="0"/>
              <a:t>дастам</a:t>
            </a:r>
            <a:r>
              <a:rPr lang="ru-RU" sz="2400" dirty="0" smtClean="0"/>
              <a:t> а </a:t>
            </a:r>
            <a:r>
              <a:rPr lang="ru-RU" sz="2400" dirty="0" err="1" smtClean="0"/>
              <a:t>хеташ</a:t>
            </a:r>
            <a:r>
              <a:rPr lang="ru-RU" sz="2400" dirty="0" smtClean="0"/>
              <a:t>, </a:t>
            </a:r>
          </a:p>
          <a:p>
            <a:r>
              <a:rPr lang="ru-RU" sz="2400" dirty="0" err="1" smtClean="0"/>
              <a:t>Хьо</a:t>
            </a:r>
            <a:r>
              <a:rPr lang="ru-RU" sz="2400" dirty="0" smtClean="0"/>
              <a:t> винчу </a:t>
            </a:r>
            <a:r>
              <a:rPr lang="ru-RU" sz="2400" dirty="0" err="1" smtClean="0"/>
              <a:t>ненан</a:t>
            </a:r>
            <a:r>
              <a:rPr lang="ru-RU" sz="2400" dirty="0" smtClean="0"/>
              <a:t>   </a:t>
            </a:r>
            <a:r>
              <a:rPr lang="ru-RU" sz="2400" dirty="0" err="1" smtClean="0"/>
              <a:t>мотт</a:t>
            </a:r>
            <a:endParaRPr lang="ru-RU" sz="2400" dirty="0" smtClean="0"/>
          </a:p>
          <a:p>
            <a:r>
              <a:rPr lang="ru-RU" sz="2400" dirty="0" smtClean="0"/>
              <a:t> Д1атесна </a:t>
            </a:r>
            <a:r>
              <a:rPr lang="ru-RU" sz="2400" dirty="0" err="1" smtClean="0"/>
              <a:t>ахь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«Сов </a:t>
            </a:r>
            <a:r>
              <a:rPr lang="ru-RU" sz="2400" dirty="0" err="1" smtClean="0"/>
              <a:t>къен</a:t>
            </a:r>
            <a:r>
              <a:rPr lang="ru-RU" sz="2400" dirty="0" smtClean="0"/>
              <a:t> </a:t>
            </a:r>
            <a:r>
              <a:rPr lang="ru-RU" sz="2400" dirty="0" err="1" smtClean="0"/>
              <a:t>бу</a:t>
            </a:r>
            <a:r>
              <a:rPr lang="ru-RU" sz="2400" dirty="0" smtClean="0"/>
              <a:t> </a:t>
            </a:r>
            <a:r>
              <a:rPr lang="ru-RU" sz="2400" dirty="0" err="1" smtClean="0"/>
              <a:t>дешнашна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Бац </a:t>
            </a:r>
            <a:r>
              <a:rPr lang="ru-RU" sz="2400" dirty="0" err="1" smtClean="0"/>
              <a:t>атта</a:t>
            </a:r>
            <a:r>
              <a:rPr lang="ru-RU" sz="2400" dirty="0" smtClean="0"/>
              <a:t> </a:t>
            </a:r>
            <a:r>
              <a:rPr lang="ru-RU" sz="2400" dirty="0" err="1" smtClean="0"/>
              <a:t>кхеташ</a:t>
            </a:r>
            <a:r>
              <a:rPr lang="ru-RU" sz="2400" dirty="0" smtClean="0"/>
              <a:t>», -</a:t>
            </a:r>
          </a:p>
          <a:p>
            <a:r>
              <a:rPr lang="ru-RU" sz="2400" dirty="0" err="1" smtClean="0"/>
              <a:t>Бохуш</a:t>
            </a:r>
            <a:r>
              <a:rPr lang="ru-RU" sz="2400" dirty="0" smtClean="0"/>
              <a:t> и </a:t>
            </a:r>
            <a:r>
              <a:rPr lang="ru-RU" sz="2400" dirty="0" err="1" smtClean="0"/>
              <a:t>сийсазбан</a:t>
            </a:r>
            <a:r>
              <a:rPr lang="ru-RU" sz="2400" dirty="0" smtClean="0"/>
              <a:t> </a:t>
            </a:r>
          </a:p>
          <a:p>
            <a:r>
              <a:rPr lang="ru-RU" sz="2400" dirty="0" err="1" smtClean="0"/>
              <a:t>Ца</a:t>
            </a:r>
            <a:r>
              <a:rPr lang="ru-RU" sz="2400" dirty="0" smtClean="0"/>
              <a:t> </a:t>
            </a:r>
            <a:r>
              <a:rPr lang="ru-RU" sz="2400" dirty="0" err="1" smtClean="0"/>
              <a:t>хета</a:t>
            </a:r>
            <a:r>
              <a:rPr lang="ru-RU" sz="2400" dirty="0" smtClean="0"/>
              <a:t> </a:t>
            </a:r>
            <a:r>
              <a:rPr lang="ru-RU" sz="2400" dirty="0" err="1" smtClean="0"/>
              <a:t>иэхь</a:t>
            </a:r>
            <a:r>
              <a:rPr lang="ru-RU" sz="2400" dirty="0" smtClean="0"/>
              <a:t>.</a:t>
            </a:r>
          </a:p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0"/>
            <a:ext cx="4283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1" y="-34673"/>
            <a:ext cx="9840000" cy="73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88640"/>
            <a:ext cx="4067944" cy="6669360"/>
          </a:xfrm>
        </p:spPr>
        <p:txBody>
          <a:bodyPr>
            <a:normAutofit/>
          </a:bodyPr>
          <a:lstStyle/>
          <a:p>
            <a:r>
              <a:rPr lang="ru-RU" dirty="0" smtClean="0"/>
              <a:t> Ладог1а </a:t>
            </a:r>
            <a:r>
              <a:rPr lang="ru-RU" dirty="0" err="1" smtClean="0"/>
              <a:t>цкъа</a:t>
            </a:r>
            <a:r>
              <a:rPr lang="ru-RU" dirty="0" smtClean="0"/>
              <a:t> </a:t>
            </a:r>
            <a:r>
              <a:rPr lang="ru-RU" dirty="0" err="1" smtClean="0"/>
              <a:t>соьга</a:t>
            </a:r>
            <a:r>
              <a:rPr lang="ru-RU" dirty="0" smtClean="0"/>
              <a:t>, </a:t>
            </a:r>
          </a:p>
          <a:p>
            <a:r>
              <a:rPr lang="ru-RU" dirty="0" smtClean="0"/>
              <a:t>                                              «</a:t>
            </a:r>
            <a:r>
              <a:rPr lang="ru-RU" dirty="0" err="1" smtClean="0"/>
              <a:t>Хъекъале</a:t>
            </a:r>
            <a:r>
              <a:rPr lang="ru-RU" dirty="0" smtClean="0"/>
              <a:t> корта». </a:t>
            </a:r>
          </a:p>
          <a:p>
            <a:r>
              <a:rPr lang="ru-RU" dirty="0" smtClean="0"/>
              <a:t>                                              Ладог1а, </a:t>
            </a:r>
            <a:r>
              <a:rPr lang="ru-RU" dirty="0" err="1" smtClean="0"/>
              <a:t>яккхий</a:t>
            </a:r>
            <a:r>
              <a:rPr lang="ru-RU" dirty="0" smtClean="0"/>
              <a:t> д1а </a:t>
            </a:r>
          </a:p>
          <a:p>
            <a:r>
              <a:rPr lang="ru-RU" dirty="0" smtClean="0"/>
              <a:t>                                              </a:t>
            </a:r>
            <a:r>
              <a:rPr lang="ru-RU" dirty="0" err="1" smtClean="0"/>
              <a:t>Лергара</a:t>
            </a:r>
            <a:r>
              <a:rPr lang="ru-RU" dirty="0" smtClean="0"/>
              <a:t> </a:t>
            </a:r>
            <a:r>
              <a:rPr lang="ru-RU" dirty="0" err="1" smtClean="0"/>
              <a:t>потт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       </a:t>
            </a:r>
            <a:r>
              <a:rPr lang="ru-RU" dirty="0" err="1" smtClean="0"/>
              <a:t>Йист</a:t>
            </a:r>
            <a:r>
              <a:rPr lang="ru-RU" dirty="0" smtClean="0"/>
              <a:t> </a:t>
            </a:r>
            <a:r>
              <a:rPr lang="ru-RU" dirty="0" err="1" smtClean="0"/>
              <a:t>йоцу</a:t>
            </a:r>
            <a:r>
              <a:rPr lang="ru-RU" dirty="0" smtClean="0"/>
              <a:t> х1орд </a:t>
            </a:r>
            <a:r>
              <a:rPr lang="ru-RU" dirty="0" err="1" smtClean="0"/>
              <a:t>санна</a:t>
            </a:r>
            <a:r>
              <a:rPr lang="ru-RU" dirty="0" smtClean="0"/>
              <a:t>, </a:t>
            </a:r>
          </a:p>
          <a:p>
            <a:r>
              <a:rPr lang="ru-RU" dirty="0" smtClean="0"/>
              <a:t>        </a:t>
            </a:r>
            <a:r>
              <a:rPr lang="ru-RU" dirty="0" err="1" smtClean="0"/>
              <a:t>Бу</a:t>
            </a:r>
            <a:r>
              <a:rPr lang="ru-RU" dirty="0" smtClean="0"/>
              <a:t> </a:t>
            </a:r>
            <a:r>
              <a:rPr lang="ru-RU" dirty="0" err="1" smtClean="0"/>
              <a:t>хьуна</a:t>
            </a:r>
            <a:r>
              <a:rPr lang="ru-RU" dirty="0" smtClean="0"/>
              <a:t> </a:t>
            </a:r>
            <a:r>
              <a:rPr lang="ru-RU" dirty="0" err="1" smtClean="0"/>
              <a:t>шорта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     Ша </a:t>
            </a:r>
            <a:r>
              <a:rPr lang="ru-RU" dirty="0" err="1" smtClean="0"/>
              <a:t>хууш</a:t>
            </a:r>
            <a:r>
              <a:rPr lang="ru-RU" dirty="0" smtClean="0"/>
              <a:t> </a:t>
            </a:r>
            <a:r>
              <a:rPr lang="ru-RU" dirty="0" err="1" smtClean="0"/>
              <a:t>волчунна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        </a:t>
            </a:r>
            <a:r>
              <a:rPr lang="ru-RU" dirty="0" err="1" smtClean="0"/>
              <a:t>Вайн</a:t>
            </a:r>
            <a:r>
              <a:rPr lang="ru-RU" dirty="0" smtClean="0"/>
              <a:t> </a:t>
            </a:r>
            <a:r>
              <a:rPr lang="ru-RU" dirty="0" err="1" smtClean="0"/>
              <a:t>нохчийн</a:t>
            </a:r>
            <a:r>
              <a:rPr lang="ru-RU" dirty="0" smtClean="0"/>
              <a:t> </a:t>
            </a:r>
            <a:r>
              <a:rPr lang="ru-RU" dirty="0" err="1" smtClean="0"/>
              <a:t>мотт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Picture 3" descr="D:\Мероприятиии  в нач. классах\Новая папка\20130423_162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6741368"/>
            <a:ext cx="155509" cy="11663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184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927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6652"/>
            <a:ext cx="8748464" cy="656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553</TotalTime>
  <Words>740</Words>
  <Application>Microsoft Office PowerPoint</Application>
  <PresentationFormat>Экран (4:3)</PresentationFormat>
  <Paragraphs>151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Constantia</vt:lpstr>
      <vt:lpstr>Times New Roman</vt:lpstr>
      <vt:lpstr>Verdana</vt:lpstr>
      <vt:lpstr>Wingdings 2</vt:lpstr>
      <vt:lpstr>Поток</vt:lpstr>
      <vt:lpstr>«Мотт - халкъан дахаран  хазна»</vt:lpstr>
      <vt:lpstr>«Мотт –халкъан  хазна»</vt:lpstr>
      <vt:lpstr>Презентация PowerPoint</vt:lpstr>
      <vt:lpstr>Хьехархочун дош. Лераме хьеший! Х1инца вай д1ахьур ду  Нохчийн меттан  де   даздаран лерина цхьанакхетар!  «Ненан мотт - иза халкъан   юьхь ю, орам бу.  Шен мотт ца хилча, халкъ  хуьлуш дац.  ХIора нохчо, нагахь санна шен халкъ а,  Даймохк а безаш велахь,  шен ненан мотт Iамош а,   хууш а хила веза.  Iамадейша дуьненан дерриге меттанаш,  амма цкъа хьалхашайн ненан мотт Iамабай,  оцу маттахь яздан а, деша а Iамадай…».  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                   </vt:lpstr>
      <vt:lpstr>Презентация PowerPoint</vt:lpstr>
      <vt:lpstr>Презентация PowerPoint</vt:lpstr>
      <vt:lpstr>Презентация PowerPoint</vt:lpstr>
      <vt:lpstr>.</vt:lpstr>
      <vt:lpstr>Презентация PowerPoint</vt:lpstr>
      <vt:lpstr>.</vt:lpstr>
      <vt:lpstr>Презентация PowerPoint</vt:lpstr>
      <vt:lpstr>Презентация PowerPoint</vt:lpstr>
      <vt:lpstr>.</vt:lpstr>
      <vt:lpstr>    Ахьмад,и хьайн  пазаташ  ца хуьйцу ахь</vt:lpstr>
      <vt:lpstr>Презентация PowerPoint</vt:lpstr>
      <vt:lpstr>   </vt:lpstr>
      <vt:lpstr>   Х1инца хелхаран бал боккхуш д1аерзор ю вай мероприяти 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</dc:creator>
  <cp:lastModifiedBy>РРР</cp:lastModifiedBy>
  <cp:revision>63</cp:revision>
  <cp:lastPrinted>2013-04-27T04:39:52Z</cp:lastPrinted>
  <dcterms:created xsi:type="dcterms:W3CDTF">2013-04-23T18:52:21Z</dcterms:created>
  <dcterms:modified xsi:type="dcterms:W3CDTF">2016-04-30T11:59:07Z</dcterms:modified>
</cp:coreProperties>
</file>