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73" r:id="rId3"/>
    <p:sldId id="276" r:id="rId4"/>
    <p:sldId id="277" r:id="rId5"/>
    <p:sldId id="258" r:id="rId6"/>
    <p:sldId id="275" r:id="rId7"/>
    <p:sldId id="269" r:id="rId8"/>
    <p:sldId id="259" r:id="rId9"/>
    <p:sldId id="265" r:id="rId10"/>
    <p:sldId id="260" r:id="rId11"/>
    <p:sldId id="271" r:id="rId12"/>
    <p:sldId id="266" r:id="rId13"/>
    <p:sldId id="261" r:id="rId14"/>
    <p:sldId id="270" r:id="rId15"/>
    <p:sldId id="26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502" autoAdjust="0"/>
  </p:normalViewPr>
  <p:slideViewPr>
    <p:cSldViewPr>
      <p:cViewPr varScale="1">
        <p:scale>
          <a:sx n="93" d="100"/>
          <a:sy n="93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6D07-9AF6-4CBA-A9DB-BB258D1DB94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CDC4-3724-42D1-9976-A5B301CA0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n-mater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1000108"/>
            <a:ext cx="264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Подготовила:Ульбиева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А.А.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Дата проведения:22.11.16г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-днем-матери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1607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571612"/>
            <a:ext cx="631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День </a:t>
            </a:r>
            <a:r>
              <a:rPr lang="ru-RU" b="1" dirty="0" err="1" smtClean="0">
                <a:solidFill>
                  <a:srgbClr val="C00000"/>
                </a:solidFill>
              </a:rPr>
              <a:t>Матери-достойный</a:t>
            </a:r>
            <a:r>
              <a:rPr lang="ru-RU" b="1" dirty="0" smtClean="0">
                <a:solidFill>
                  <a:srgbClr val="C00000"/>
                </a:solidFill>
              </a:rPr>
              <a:t> добрый праздник!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Который входит солнышком  в семью.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 так  приятно каждой  нашей маме,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Когда ей честь  по праву воздают!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n-mater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29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357158" y="97331"/>
            <a:ext cx="471490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Цель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: развитие нравственно-моральных качеств ребенка через восприятие литературных произведений; развивать в детях чувство сопереживания,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 доброе сочувственное отношение к матери, воспитывать уважение материнского труда, любовь к матери.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124744"/>
            <a:ext cx="54463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Ход классного часа</a:t>
            </a:r>
            <a:endParaRPr lang="ru-RU" sz="12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“Мама - главное слово в детской судьбе </a:t>
            </a:r>
            <a:b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Мама – жизнь подарила и мне и тебе!”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 1:</a:t>
            </a:r>
            <a:endParaRPr lang="ru-RU" sz="12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…За день до своего рождения ребенок спросил у Бога</a:t>
            </a:r>
            <a:r>
              <a:rPr lang="ru-RU" sz="1200" i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не знаю, зачем я иду в этот мир. Что я должен делать?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 ответил: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подарю тебе ангела, который всегда будет рядом с тобой. Он все тебе объяснит.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 как я пойму его, ведь я не знаю его язык?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Ангел будет учить тебя своему языку. Он будет охранять тебя от всех бед.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и когда я должен вернуться к тебе?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Твой ангел скажет тебе все.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зовут моего ангела?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Неважно как его зовут, у него много имен. Но ты пока будешь называть его – МАМА.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 2:</a:t>
            </a:r>
            <a:endParaRPr lang="ru-RU" sz="1200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Матери – достойный добрый праздник! </a:t>
            </a:r>
            <a:b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входит солнышком в семью.</a:t>
            </a:r>
            <a:b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так приятно каждой нашей маме, </a:t>
            </a:r>
            <a:b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ей честь по праву воздаю</a:t>
            </a:r>
            <a:r>
              <a:rPr lang="ru-RU" sz="1200" dirty="0" smtClean="0">
                <a:solidFill>
                  <a:prstClr val="white"/>
                </a:solidFill>
                <a:latin typeface="Helvetica" charset="-52"/>
                <a:ea typeface="Times New Roman" pitchFamily="18" charset="0"/>
              </a:rPr>
              <a:t>т!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857232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Она роднее всех на свете,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Всегда поддержит и поймет.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 ней всю жизнь приходит дети,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всегда их очень ждет!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2.Спасибо,мамочка родная 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За эту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ласку,доброту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Тебя сегодня поздравляю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И больше всех  тебя люблю!.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071546"/>
            <a:ext cx="29585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3.Так много хочется сказать,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в двух словах не описать.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Спасибо,мамочка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любишь ты меня.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 За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мечты,что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  дарила.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страхи отводила.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мы с тобой семья,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Тебе скажу спасибо 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3929066"/>
            <a:ext cx="390177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5.Мама есть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каждого.Одна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Навсегда.И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нет ее дороже.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Ночи,проведенные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без сна,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Мамочек не делают моложе.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6. Но слова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любви,и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теплый взгляд,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И «спасибо»,сказанное наспех,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Мамочку любую окрылят,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Сделают счастливей  и  прекрасней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8aa90e91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92"/>
            <a:ext cx="9144000" cy="6841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785926"/>
            <a:ext cx="28726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Сценки:  </a:t>
            </a:r>
          </a:p>
          <a:p>
            <a:r>
              <a:rPr lang="ru-RU" dirty="0" smtClean="0"/>
              <a:t>1.«</a:t>
            </a:r>
            <a:r>
              <a:rPr lang="ru-RU" dirty="0" err="1" smtClean="0"/>
              <a:t>Дешархо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2. «</a:t>
            </a:r>
            <a:r>
              <a:rPr lang="ru-RU" dirty="0" err="1" smtClean="0"/>
              <a:t>Ялсмане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3. «</a:t>
            </a:r>
            <a:r>
              <a:rPr lang="ru-RU" dirty="0" err="1" smtClean="0"/>
              <a:t>Хьехархочун</a:t>
            </a:r>
            <a:r>
              <a:rPr lang="ru-RU" dirty="0" smtClean="0"/>
              <a:t> </a:t>
            </a:r>
            <a:r>
              <a:rPr lang="ru-RU" dirty="0" err="1" smtClean="0"/>
              <a:t>хаттарш</a:t>
            </a:r>
            <a:r>
              <a:rPr lang="ru-RU" dirty="0" smtClean="0"/>
              <a:t>»</a:t>
            </a:r>
          </a:p>
          <a:p>
            <a:r>
              <a:rPr lang="ru-RU" dirty="0" smtClean="0"/>
              <a:t>4. «</a:t>
            </a:r>
            <a:r>
              <a:rPr lang="ru-RU" dirty="0" err="1" smtClean="0"/>
              <a:t>Нана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5. «Х1усамнана»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49" t="2750"/>
          <a:stretch/>
        </p:blipFill>
        <p:spPr bwMode="auto">
          <a:xfrm>
            <a:off x="395536" y="176420"/>
            <a:ext cx="85324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225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Helvetica</vt:lpstr>
      <vt:lpstr>Monotype Corsiva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РРР</cp:lastModifiedBy>
  <cp:revision>19</cp:revision>
  <dcterms:modified xsi:type="dcterms:W3CDTF">2016-11-28T09:07:30Z</dcterms:modified>
</cp:coreProperties>
</file>