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5" r:id="rId6"/>
    <p:sldId id="259" r:id="rId7"/>
    <p:sldId id="264" r:id="rId8"/>
    <p:sldId id="260" r:id="rId9"/>
    <p:sldId id="263" r:id="rId10"/>
    <p:sldId id="262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84BB08-7831-4FD9-94C5-AF0BFEAAC3B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78C563-B36E-4D3B-B438-93959FA7514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929618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Классный час в 4 «Б» классе</a:t>
            </a:r>
            <a:br>
              <a:rPr lang="ru-RU" i="1" dirty="0" smtClean="0"/>
            </a:br>
            <a:r>
              <a:rPr lang="ru-RU" sz="4900" b="1" i="1" dirty="0" smtClean="0"/>
              <a:t>«</a:t>
            </a:r>
            <a:r>
              <a:rPr lang="ru-RU" sz="4900" b="1" i="1" dirty="0"/>
              <a:t>Конституция 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b="1" i="1" dirty="0"/>
              <a:t>Чеченской Республики»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pic>
        <p:nvPicPr>
          <p:cNvPr id="1026" name="Picture 2" descr="akhmat_konstitut_______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504779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072494" cy="6215106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dirty="0" smtClean="0"/>
              <a:t>Какие государственные символы имеет наша республика</a:t>
            </a:r>
            <a:r>
              <a:rPr lang="ru-RU" sz="2800" i="1" dirty="0" smtClean="0"/>
              <a:t>?</a:t>
            </a: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Почему </a:t>
            </a:r>
            <a:r>
              <a:rPr lang="ru-RU" b="1" i="1" dirty="0" smtClean="0">
                <a:solidFill>
                  <a:srgbClr val="FF0000"/>
                </a:solidFill>
              </a:rPr>
              <a:t>для флага ЧР выбраны именно эти цвета?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(Белый цвет – мир, чистота совести. Зеленый– здоровье  и уверенность в себе, Красный – огонь и отвага).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8435" name="Picture 3" descr="C:\Users\Ахмед\Desktop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357298"/>
            <a:ext cx="3000396" cy="3000396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42822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358246" cy="250033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У </a:t>
            </a:r>
            <a:r>
              <a:rPr lang="ru-RU" sz="2400" i="1" dirty="0" smtClean="0"/>
              <a:t>каждого из вас есть права и обязанности. Право жить, право на семью, на учёбу, отдых и т. д. А что же такое – право?(ответы детей)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Право</a:t>
            </a:r>
            <a:r>
              <a:rPr lang="ru-RU" sz="2400" i="1" dirty="0" smtClean="0"/>
              <a:t> – это правила, по которым живут люди. Эти правила охраняются государством. Эти правила определяют отношения людей в обществе.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19458" name="Picture 2" descr="C:\Users\Ахмед\Desktop\i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4053664" cy="3571876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250" y="3000372"/>
            <a:ext cx="39234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235743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Цели</a:t>
            </a:r>
            <a:r>
              <a:rPr lang="ru-RU" sz="3100" b="1" dirty="0" smtClean="0"/>
              <a:t>:</a:t>
            </a:r>
            <a:r>
              <a:rPr lang="ru-RU" sz="3100" dirty="0" smtClean="0"/>
              <a:t>  познакомить с историей принятия Конституции ЧР; дать представления о правах ребёнка; объяснить детям, что такое «право»; формировать представления о правах и обязанностях школьника.</a:t>
            </a:r>
            <a:br>
              <a:rPr lang="ru-RU" sz="3100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92333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88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/>
              <a:t>А что же такое Конституция?</a:t>
            </a:r>
            <a:endParaRPr lang="ru-RU" dirty="0"/>
          </a:p>
        </p:txBody>
      </p:sp>
      <p:pic>
        <p:nvPicPr>
          <p:cNvPr id="3074" name="Picture 2" descr="C:\Users\Ахмед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3919560" cy="492919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14810" y="2214554"/>
            <a:ext cx="45005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Конституция Чечни!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несет нам мир она,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 пусть станет краше.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законы все  у нас будут соблюдаться,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деле, а не на словах будут воплощаться!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88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15352" cy="207167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12 </a:t>
            </a:r>
            <a:r>
              <a:rPr lang="ru-RU" sz="2200" dirty="0" smtClean="0"/>
              <a:t>декабря 2002 года Президент РФ подписал судьбоносный для Чеченского народа указ №1401. Состоялся референдум, несмотря на угрозу  физического уничтожения, чеченский народ сделал свой выбор. Большинство проголосовали за Конституцию, согласно которой Чеченская Республика является неотъемлемой частью РФ.  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Великий </a:t>
            </a:r>
            <a:r>
              <a:rPr lang="ru-RU" dirty="0" smtClean="0"/>
              <a:t>праздник </a:t>
            </a:r>
            <a:r>
              <a:rPr lang="ru-RU" dirty="0" smtClean="0"/>
              <a:t>наступил-</a:t>
            </a:r>
          </a:p>
          <a:p>
            <a:pPr>
              <a:buNone/>
            </a:pPr>
            <a:r>
              <a:rPr lang="ru-RU" dirty="0" smtClean="0"/>
              <a:t>День </a:t>
            </a:r>
            <a:r>
              <a:rPr lang="ru-RU" dirty="0" smtClean="0"/>
              <a:t>Конституции </a:t>
            </a:r>
            <a:r>
              <a:rPr lang="ru-RU" dirty="0" smtClean="0"/>
              <a:t>Чечни</a:t>
            </a:r>
          </a:p>
          <a:p>
            <a:pPr>
              <a:buNone/>
            </a:pPr>
            <a:r>
              <a:rPr lang="ru-RU" dirty="0" smtClean="0"/>
              <a:t>Удачи в жизненном пути</a:t>
            </a:r>
          </a:p>
          <a:p>
            <a:pPr>
              <a:buNone/>
            </a:pPr>
            <a:r>
              <a:rPr lang="ru-RU" dirty="0" smtClean="0"/>
              <a:t>Друг другу пожелаем мы!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048011" cy="422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88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179621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Принятие Конституции ЧР  стало важным событием в истории чеченского народа. Именно с принятием Конституции началось мирное строительство в Чеченской Республике. Проголосовать за Конституцию означало проголосовать за мир.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50757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58" y="1857364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Растет и крепнет пусть Чечня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Назло врагам из года в год!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И, чтоб сильней была она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Блюсти мы будем правил свод!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88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129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Классный час в 4 «Б» классе «Конституция  Чеченской Республики» </vt:lpstr>
      <vt:lpstr>            Цели:  познакомить с историей принятия Конституции ЧР; дать представления о правах ребёнка; объяснить детям, что такое «право»; формировать представления о правах и обязанностях школьника. </vt:lpstr>
      <vt:lpstr>Слайд 3</vt:lpstr>
      <vt:lpstr>А что же такое Конституция?</vt:lpstr>
      <vt:lpstr>Слайд 5</vt:lpstr>
      <vt:lpstr>                    12 декабря 2002 года Президент РФ подписал судьбоносный для Чеченского народа указ №1401. Состоялся референдум, несмотря на угрозу  физического уничтожения, чеченский народ сделал свой выбор. Большинство проголосовали за Конституцию, согласно которой Чеченская Республика является неотъемлемой частью РФ.   </vt:lpstr>
      <vt:lpstr>Слайд 7</vt:lpstr>
      <vt:lpstr>Принятие Конституции ЧР  стало важным событием в истории чеченского народа. Именно с принятием Конституции началось мирное строительство в Чеченской Республике. Проголосовать за Конституцию означало проголосовать за мир. </vt:lpstr>
      <vt:lpstr>Слайд 9</vt:lpstr>
      <vt:lpstr>Слайд 10</vt:lpstr>
      <vt:lpstr>    У каждого из вас есть права и обязанности. Право жить, право на семью, на учёбу, отдых и т. д. А что же такое – право?(ответы детей)   Право – это правила, по которым живут люди. Эти правила охраняются государством. Эти правила определяют отношения людей в обществе.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в 4 «Б» классе «Конституция  Чеченской Республики»</dc:title>
  <dc:creator>Ахмед</dc:creator>
  <cp:lastModifiedBy>Ахмед</cp:lastModifiedBy>
  <cp:revision>5</cp:revision>
  <dcterms:created xsi:type="dcterms:W3CDTF">2016-03-22T05:13:43Z</dcterms:created>
  <dcterms:modified xsi:type="dcterms:W3CDTF">2016-03-22T05:56:40Z</dcterms:modified>
</cp:coreProperties>
</file>