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</p:sldMasterIdLst>
  <p:sldIdLst>
    <p:sldId id="271" r:id="rId21"/>
    <p:sldId id="280" r:id="rId22"/>
    <p:sldId id="277" r:id="rId23"/>
    <p:sldId id="281" r:id="rId24"/>
    <p:sldId id="256" r:id="rId25"/>
    <p:sldId id="282" r:id="rId26"/>
    <p:sldId id="257" r:id="rId27"/>
    <p:sldId id="283" r:id="rId28"/>
    <p:sldId id="258" r:id="rId29"/>
    <p:sldId id="298" r:id="rId30"/>
    <p:sldId id="259" r:id="rId31"/>
    <p:sldId id="297" r:id="rId32"/>
    <p:sldId id="260" r:id="rId33"/>
    <p:sldId id="296" r:id="rId34"/>
    <p:sldId id="262" r:id="rId35"/>
    <p:sldId id="295" r:id="rId36"/>
    <p:sldId id="263" r:id="rId37"/>
    <p:sldId id="294" r:id="rId38"/>
    <p:sldId id="274" r:id="rId39"/>
    <p:sldId id="293" r:id="rId40"/>
    <p:sldId id="265" r:id="rId41"/>
    <p:sldId id="292" r:id="rId42"/>
    <p:sldId id="266" r:id="rId43"/>
    <p:sldId id="291" r:id="rId44"/>
    <p:sldId id="276" r:id="rId45"/>
    <p:sldId id="290" r:id="rId46"/>
    <p:sldId id="289" r:id="rId47"/>
    <p:sldId id="268" r:id="rId48"/>
    <p:sldId id="288" r:id="rId49"/>
    <p:sldId id="269" r:id="rId50"/>
    <p:sldId id="287" r:id="rId51"/>
    <p:sldId id="273" r:id="rId52"/>
    <p:sldId id="286" r:id="rId53"/>
    <p:sldId id="270" r:id="rId54"/>
    <p:sldId id="285" r:id="rId55"/>
    <p:sldId id="275" r:id="rId56"/>
    <p:sldId id="284" r:id="rId57"/>
    <p:sldId id="272" r:id="rId58"/>
    <p:sldId id="301" r:id="rId59"/>
    <p:sldId id="300" r:id="rId60"/>
    <p:sldId id="299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25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9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9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9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3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3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7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/>
              <a:t>05.03.2016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57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2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2A72-EFA8-4D52-9864-8135AA9FAFA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B1D-2133-4F1C-B3C9-28DD1BA068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ам Сафоничева -[2]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179512" y="116633"/>
            <a:ext cx="4608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Подготовила и провела </a:t>
            </a:r>
            <a:r>
              <a:rPr lang="ru-RU" sz="3200" b="1" dirty="0" err="1" smtClean="0">
                <a:solidFill>
                  <a:srgbClr val="0070C0"/>
                </a:solidFill>
              </a:rPr>
              <a:t>Тальхигова</a:t>
            </a:r>
            <a:r>
              <a:rPr lang="ru-RU" sz="3200" b="1" dirty="0" smtClean="0">
                <a:solidFill>
                  <a:srgbClr val="0070C0"/>
                </a:solidFill>
              </a:rPr>
              <a:t> Л У.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во 2 «Б» классе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05.03.16г.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04855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6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0485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62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C:\Users\you\Desktop\фото 8 марта\DSCF4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632847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7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704855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704855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47664" y="2636912"/>
            <a:ext cx="621811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800" b="1" dirty="0" smtClean="0">
                <a:solidFill>
                  <a:srgbClr val="FF0000"/>
                </a:solidFill>
              </a:rPr>
              <a:t>Сценки </a:t>
            </a:r>
            <a:endParaRPr lang="ru-RU" sz="1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C:\Users\you\Desktop\фото 8 марта\DSCF4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80920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99592" y="980728"/>
            <a:ext cx="682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Песня: «Мамина улыбка!»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76863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87624" y="1412776"/>
            <a:ext cx="6431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Учительница чеченского языка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632847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03648" y="1105287"/>
            <a:ext cx="265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К1ентий </a:t>
            </a:r>
            <a:r>
              <a:rPr lang="ru-RU" sz="2800" b="1" dirty="0" err="1" smtClean="0">
                <a:solidFill>
                  <a:srgbClr val="FF0000"/>
                </a:solidFill>
              </a:rPr>
              <a:t>белхар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76863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27584" y="692696"/>
            <a:ext cx="243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</a:rPr>
              <a:t>Етт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озар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1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71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632847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331640" y="980728"/>
            <a:ext cx="3858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Уьстаг1 лачк1абар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1500" dirty="0" err="1" smtClean="0">
                <a:solidFill>
                  <a:srgbClr val="FF0000"/>
                </a:solidFill>
              </a:rPr>
              <a:t>Синкъерам</a:t>
            </a:r>
            <a:endParaRPr lang="ru-RU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776863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33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3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32847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71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3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1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848871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0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1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560839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1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1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560839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9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92696"/>
            <a:ext cx="7560840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71600" y="980728"/>
            <a:ext cx="7864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Песня: «Мама -  будь всегда со мною рядом!»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1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632847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9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Спасибо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 </a:t>
            </a:r>
            <a:r>
              <a:rPr lang="ru-RU" sz="8000" b="1" dirty="0" smtClean="0">
                <a:solidFill>
                  <a:srgbClr val="FF0000"/>
                </a:solidFill>
              </a:rPr>
              <a:t>          за</a:t>
            </a:r>
          </a:p>
          <a:p>
            <a:pPr algn="ctr"/>
            <a:r>
              <a:rPr lang="ru-RU" sz="8000" b="1" dirty="0" smtClean="0">
                <a:solidFill>
                  <a:srgbClr val="FF0000"/>
                </a:solidFill>
              </a:rPr>
              <a:t>             внимание!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фото 8 марта\DSCF4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5288"/>
            <a:ext cx="8136903" cy="5204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27583" y="1484784"/>
            <a:ext cx="756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Песня: «К1инт1ера </a:t>
            </a:r>
            <a:r>
              <a:rPr lang="ru-RU" sz="2800" b="1" dirty="0" err="1" smtClean="0">
                <a:solidFill>
                  <a:srgbClr val="FF0000"/>
                </a:solidFill>
              </a:rPr>
              <a:t>ялалахь</a:t>
            </a:r>
            <a:r>
              <a:rPr lang="ru-RU" sz="2800" b="1" dirty="0" smtClean="0">
                <a:solidFill>
                  <a:srgbClr val="FF0000"/>
                </a:solidFill>
              </a:rPr>
              <a:t> сан </a:t>
            </a:r>
            <a:r>
              <a:rPr lang="ru-RU" sz="2800" b="1" dirty="0" err="1" smtClean="0">
                <a:solidFill>
                  <a:srgbClr val="FF0000"/>
                </a:solidFill>
              </a:rPr>
              <a:t>хьоме</a:t>
            </a:r>
            <a:r>
              <a:rPr lang="ru-RU" sz="2800" b="1" dirty="0" smtClean="0">
                <a:solidFill>
                  <a:srgbClr val="FF0000"/>
                </a:solidFill>
              </a:rPr>
              <a:t> НАНА»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0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4126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4400" b="1" kern="0" dirty="0" smtClean="0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4400" b="1" kern="0" dirty="0">
              <a:solidFill>
                <a:prstClr val="black"/>
              </a:solidFill>
            </a:endParaRPr>
          </a:p>
        </p:txBody>
      </p:sp>
      <p:pic>
        <p:nvPicPr>
          <p:cNvPr id="3" name="Рисунок 2" descr="C:\Users\you\Desktop\DSCF40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t="16025" r="52072" b="-8333"/>
          <a:stretch/>
        </p:blipFill>
        <p:spPr bwMode="auto">
          <a:xfrm>
            <a:off x="755576" y="382013"/>
            <a:ext cx="3600400" cy="6475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you\Desktop\фото 8 марта\DSCF400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7" t="428" r="11357"/>
          <a:stretch/>
        </p:blipFill>
        <p:spPr bwMode="auto">
          <a:xfrm>
            <a:off x="4572000" y="382012"/>
            <a:ext cx="3816424" cy="59273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402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3789040"/>
            <a:ext cx="604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Поздравление мам с 8 марта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63</Words>
  <Application>Microsoft Office PowerPoint</Application>
  <PresentationFormat>Экран (4:3)</PresentationFormat>
  <Paragraphs>16</Paragraphs>
  <Slides>41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41</vt:i4>
      </vt:variant>
    </vt:vector>
  </HeadingPairs>
  <TitlesOfParts>
    <vt:vector size="61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you</cp:lastModifiedBy>
  <cp:revision>15</cp:revision>
  <dcterms:created xsi:type="dcterms:W3CDTF">2012-03-13T05:10:25Z</dcterms:created>
  <dcterms:modified xsi:type="dcterms:W3CDTF">2016-03-05T07:46:07Z</dcterms:modified>
</cp:coreProperties>
</file>