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339" r:id="rId2"/>
    <p:sldId id="340" r:id="rId3"/>
    <p:sldId id="341" r:id="rId4"/>
    <p:sldId id="342"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69" r:id="rId32"/>
    <p:sldId id="370" r:id="rId33"/>
    <p:sldId id="371" r:id="rId34"/>
    <p:sldId id="372" r:id="rId35"/>
    <p:sldId id="373" r:id="rId36"/>
    <p:sldId id="374" r:id="rId37"/>
    <p:sldId id="375" r:id="rId38"/>
    <p:sldId id="376" r:id="rId39"/>
    <p:sldId id="377" r:id="rId40"/>
    <p:sldId id="378" r:id="rId41"/>
    <p:sldId id="379" r:id="rId42"/>
    <p:sldId id="380" r:id="rId43"/>
    <p:sldId id="381" r:id="rId44"/>
    <p:sldId id="382" r:id="rId45"/>
    <p:sldId id="383" r:id="rId46"/>
    <p:sldId id="384" r:id="rId47"/>
    <p:sldId id="385" r:id="rId48"/>
    <p:sldId id="386" r:id="rId49"/>
    <p:sldId id="387" r:id="rId50"/>
    <p:sldId id="388" r:id="rId51"/>
    <p:sldId id="389" r:id="rId52"/>
    <p:sldId id="390" r:id="rId53"/>
    <p:sldId id="391" r:id="rId54"/>
    <p:sldId id="392" r:id="rId55"/>
    <p:sldId id="393" r:id="rId56"/>
    <p:sldId id="394" r:id="rId57"/>
    <p:sldId id="395" r:id="rId58"/>
    <p:sldId id="396" r:id="rId59"/>
    <p:sldId id="397" r:id="rId60"/>
    <p:sldId id="398" r:id="rId61"/>
    <p:sldId id="399" r:id="rId62"/>
    <p:sldId id="400" r:id="rId63"/>
    <p:sldId id="401" r:id="rId64"/>
    <p:sldId id="402" r:id="rId65"/>
    <p:sldId id="403" r:id="rId66"/>
    <p:sldId id="404" r:id="rId67"/>
    <p:sldId id="405" r:id="rId68"/>
    <p:sldId id="406" r:id="rId69"/>
    <p:sldId id="336" r:id="rId70"/>
    <p:sldId id="338" r:id="rId7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336600"/>
    <a:srgbClr val="339966"/>
    <a:srgbClr val="CC3300"/>
    <a:srgbClr val="00CC00"/>
    <a:srgbClr val="CC0066"/>
    <a:srgbClr val="CC6600"/>
    <a:srgbClr val="4D4D4D"/>
    <a:srgbClr val="00339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73" autoAdjust="0"/>
    <p:restoredTop sz="94660"/>
  </p:normalViewPr>
  <p:slideViewPr>
    <p:cSldViewPr>
      <p:cViewPr varScale="1">
        <p:scale>
          <a:sx n="84" d="100"/>
          <a:sy n="84" d="100"/>
        </p:scale>
        <p:origin x="-1350"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1F7ECC-7E57-48B8-89F3-C802B15A7A0D}" type="datetimeFigureOut">
              <a:rPr lang="ru-RU" smtClean="0"/>
              <a:pPr/>
              <a:t>16.12.2014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E0403C-6CFB-4219-869B-05059FFA05CA}"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BE0403C-6CFB-4219-869B-05059FFA05CA}" type="slidenum">
              <a:rPr lang="ru-RU" smtClean="0"/>
              <a:pPr/>
              <a:t>69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16.12.2014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16.12.2014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16.12.2014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16.12.2014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16.12.2014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16.12.2014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16.12.2014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16.12.2014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16.12.2014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slide" Target="slide6.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slide" Target="slide6.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slide" Target="slide6.xml"/></Relationships>
</file>

<file path=ppt/slides/_rels/slide16.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slide" Target="slide6.xml"/></Relationships>
</file>

<file path=ppt/slides/_rels/slide17.xml.rels><?xml version="1.0" encoding="UTF-8" standalone="yes"?>
<Relationships xmlns="http://schemas.openxmlformats.org/package/2006/relationships"><Relationship Id="rId3" Type="http://schemas.openxmlformats.org/officeDocument/2006/relationships/image" Target="../media/image16.gif"/><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slide" Target="slide6.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8.jpeg"/><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slide" Target="slide6.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slide" Target="slide6.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slide" Target="slide6.xml"/><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7.jpeg"/><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8.jpeg"/><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9.png"/><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9.png"/><Relationship Id="rId4" Type="http://schemas.openxmlformats.org/officeDocument/2006/relationships/image" Target="../media/image7.jpeg"/></Relationships>
</file>

<file path=ppt/slides/_rels/slide26.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9.png"/><Relationship Id="rId4" Type="http://schemas.openxmlformats.org/officeDocument/2006/relationships/image" Target="../media/image7.jpeg"/></Relationships>
</file>

<file path=ppt/slides/_rels/slide27.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slide" Target="slide36.xml"/><Relationship Id="rId18" Type="http://schemas.openxmlformats.org/officeDocument/2006/relationships/slide" Target="slide41.xml"/><Relationship Id="rId3" Type="http://schemas.openxmlformats.org/officeDocument/2006/relationships/slide" Target="slide48.xml"/><Relationship Id="rId21" Type="http://schemas.openxmlformats.org/officeDocument/2006/relationships/slide" Target="slide44.xml"/><Relationship Id="rId7" Type="http://schemas.openxmlformats.org/officeDocument/2006/relationships/slide" Target="slide30.xml"/><Relationship Id="rId12" Type="http://schemas.openxmlformats.org/officeDocument/2006/relationships/slide" Target="slide35.xml"/><Relationship Id="rId17" Type="http://schemas.openxmlformats.org/officeDocument/2006/relationships/slide" Target="slide40.xml"/><Relationship Id="rId2" Type="http://schemas.openxmlformats.org/officeDocument/2006/relationships/image" Target="../media/image1.jpeg"/><Relationship Id="rId16" Type="http://schemas.openxmlformats.org/officeDocument/2006/relationships/slide" Target="slide39.xml"/><Relationship Id="rId20" Type="http://schemas.openxmlformats.org/officeDocument/2006/relationships/slide" Target="slide43.xml"/><Relationship Id="rId1" Type="http://schemas.openxmlformats.org/officeDocument/2006/relationships/slideLayout" Target="../slideLayouts/slideLayout2.xml"/><Relationship Id="rId6" Type="http://schemas.openxmlformats.org/officeDocument/2006/relationships/slide" Target="slide29.xml"/><Relationship Id="rId11" Type="http://schemas.openxmlformats.org/officeDocument/2006/relationships/slide" Target="slide34.xml"/><Relationship Id="rId24" Type="http://schemas.openxmlformats.org/officeDocument/2006/relationships/slide" Target="slide47.xml"/><Relationship Id="rId5" Type="http://schemas.openxmlformats.org/officeDocument/2006/relationships/slide" Target="slide28.xml"/><Relationship Id="rId15" Type="http://schemas.openxmlformats.org/officeDocument/2006/relationships/slide" Target="slide38.xml"/><Relationship Id="rId23" Type="http://schemas.openxmlformats.org/officeDocument/2006/relationships/slide" Target="slide46.xml"/><Relationship Id="rId10" Type="http://schemas.openxmlformats.org/officeDocument/2006/relationships/slide" Target="slide33.xml"/><Relationship Id="rId19" Type="http://schemas.openxmlformats.org/officeDocument/2006/relationships/slide" Target="slide42.xml"/><Relationship Id="rId4" Type="http://schemas.openxmlformats.org/officeDocument/2006/relationships/image" Target="../media/image7.jpeg"/><Relationship Id="rId9" Type="http://schemas.openxmlformats.org/officeDocument/2006/relationships/slide" Target="slide32.xml"/><Relationship Id="rId14" Type="http://schemas.openxmlformats.org/officeDocument/2006/relationships/slide" Target="slide37.xml"/><Relationship Id="rId22" Type="http://schemas.openxmlformats.org/officeDocument/2006/relationships/slide" Target="slide45.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7.jpeg"/><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7.jpeg"/><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7.jpeg"/><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7.jpeg"/><Relationship Id="rId4"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7.jpeg"/><Relationship Id="rId4" Type="http://schemas.openxmlformats.org/officeDocument/2006/relationships/slide" Target="slide27.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7.jpeg"/><Relationship Id="rId4" Type="http://schemas.openxmlformats.org/officeDocument/2006/relationships/slide" Target="slide27.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7.jpeg"/><Relationship Id="rId4" Type="http://schemas.openxmlformats.org/officeDocument/2006/relationships/slide" Target="slide27.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7.jpeg"/><Relationship Id="rId4" Type="http://schemas.openxmlformats.org/officeDocument/2006/relationships/slide" Target="slide27.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7.jpeg"/><Relationship Id="rId4" Type="http://schemas.openxmlformats.org/officeDocument/2006/relationships/slide" Target="slide27.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7.jpeg"/><Relationship Id="rId4" Type="http://schemas.openxmlformats.org/officeDocument/2006/relationships/slide" Target="slide27.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7.jpeg"/><Relationship Id="rId4" Type="http://schemas.openxmlformats.org/officeDocument/2006/relationships/slide" Target="slide27.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7.jpeg"/><Relationship Id="rId4" Type="http://schemas.openxmlformats.org/officeDocument/2006/relationships/slide" Target="slide27.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7.jpeg"/><Relationship Id="rId4" Type="http://schemas.openxmlformats.org/officeDocument/2006/relationships/slide" Target="slide27.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7.jpeg"/><Relationship Id="rId4" Type="http://schemas.openxmlformats.org/officeDocument/2006/relationships/slide" Target="slide27.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7.jpeg"/><Relationship Id="rId4" Type="http://schemas.openxmlformats.org/officeDocument/2006/relationships/slide" Target="slide27.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1.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7.jpeg"/><Relationship Id="rId4" Type="http://schemas.openxmlformats.org/officeDocument/2006/relationships/slide" Target="slide27.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7.jpeg"/><Relationship Id="rId4" Type="http://schemas.openxmlformats.org/officeDocument/2006/relationships/slide" Target="slide27.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5.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7.jpeg"/><Relationship Id="rId4" Type="http://schemas.openxmlformats.org/officeDocument/2006/relationships/slide" Target="slide27.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7.jpeg"/><Relationship Id="rId4" Type="http://schemas.openxmlformats.org/officeDocument/2006/relationships/slide" Target="slide27.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9.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7.jpeg"/><Relationship Id="rId4" Type="http://schemas.openxmlformats.org/officeDocument/2006/relationships/slide" Target="slide27.xml"/></Relationships>
</file>

<file path=ppt/slides/_rels/slide48.xml.rels><?xml version="1.0" encoding="UTF-8" standalone="yes"?>
<Relationships xmlns="http://schemas.openxmlformats.org/package/2006/relationships"><Relationship Id="rId8" Type="http://schemas.openxmlformats.org/officeDocument/2006/relationships/slide" Target="slide52.xml"/><Relationship Id="rId13" Type="http://schemas.openxmlformats.org/officeDocument/2006/relationships/slide" Target="slide57.xml"/><Relationship Id="rId18" Type="http://schemas.openxmlformats.org/officeDocument/2006/relationships/slide" Target="slide62.xml"/><Relationship Id="rId3" Type="http://schemas.openxmlformats.org/officeDocument/2006/relationships/slide" Target="slide69.xml"/><Relationship Id="rId21" Type="http://schemas.openxmlformats.org/officeDocument/2006/relationships/slide" Target="slide64.xml"/><Relationship Id="rId7" Type="http://schemas.openxmlformats.org/officeDocument/2006/relationships/slide" Target="slide51.xml"/><Relationship Id="rId12" Type="http://schemas.openxmlformats.org/officeDocument/2006/relationships/slide" Target="slide56.xml"/><Relationship Id="rId17" Type="http://schemas.openxmlformats.org/officeDocument/2006/relationships/slide" Target="slide61.xml"/><Relationship Id="rId2" Type="http://schemas.openxmlformats.org/officeDocument/2006/relationships/image" Target="../media/image1.jpeg"/><Relationship Id="rId16" Type="http://schemas.openxmlformats.org/officeDocument/2006/relationships/slide" Target="slide60.xml"/><Relationship Id="rId20" Type="http://schemas.openxmlformats.org/officeDocument/2006/relationships/slide" Target="slide65.xml"/><Relationship Id="rId1" Type="http://schemas.openxmlformats.org/officeDocument/2006/relationships/slideLayout" Target="../slideLayouts/slideLayout2.xml"/><Relationship Id="rId6" Type="http://schemas.openxmlformats.org/officeDocument/2006/relationships/slide" Target="slide50.xml"/><Relationship Id="rId11" Type="http://schemas.openxmlformats.org/officeDocument/2006/relationships/slide" Target="slide55.xml"/><Relationship Id="rId24" Type="http://schemas.openxmlformats.org/officeDocument/2006/relationships/slide" Target="slide68.xml"/><Relationship Id="rId5" Type="http://schemas.openxmlformats.org/officeDocument/2006/relationships/slide" Target="slide49.xml"/><Relationship Id="rId15" Type="http://schemas.openxmlformats.org/officeDocument/2006/relationships/slide" Target="slide59.xml"/><Relationship Id="rId23" Type="http://schemas.openxmlformats.org/officeDocument/2006/relationships/slide" Target="slide67.xml"/><Relationship Id="rId10" Type="http://schemas.openxmlformats.org/officeDocument/2006/relationships/slide" Target="slide54.xml"/><Relationship Id="rId19" Type="http://schemas.openxmlformats.org/officeDocument/2006/relationships/slide" Target="slide63.xml"/><Relationship Id="rId4" Type="http://schemas.openxmlformats.org/officeDocument/2006/relationships/image" Target="../media/image7.jpeg"/><Relationship Id="rId9" Type="http://schemas.openxmlformats.org/officeDocument/2006/relationships/slide" Target="slide53.xml"/><Relationship Id="rId14" Type="http://schemas.openxmlformats.org/officeDocument/2006/relationships/slide" Target="slide58.xml"/><Relationship Id="rId22" Type="http://schemas.openxmlformats.org/officeDocument/2006/relationships/slide" Target="slide66.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9.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3.gif"/><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9.png"/><Relationship Id="rId4" Type="http://schemas.openxmlformats.org/officeDocument/2006/relationships/image" Target="../media/image7.jpeg"/></Relationships>
</file>

<file path=ppt/slides/_rels/slide51.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slide" Target="slide48.xml"/><Relationship Id="rId7" Type="http://schemas.openxmlformats.org/officeDocument/2006/relationships/image" Target="../media/image6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9.png"/><Relationship Id="rId4" Type="http://schemas.openxmlformats.org/officeDocument/2006/relationships/image" Target="../media/image7.jpeg"/><Relationship Id="rId9" Type="http://schemas.openxmlformats.org/officeDocument/2006/relationships/image" Target="../media/image65.jpeg"/></Relationships>
</file>

<file path=ppt/slides/_rels/slide52.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image" Target="../media/image6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9.png"/><Relationship Id="rId4" Type="http://schemas.openxmlformats.org/officeDocument/2006/relationships/image" Target="../media/image7.jpeg"/></Relationships>
</file>

<file path=ppt/slides/_rels/slide53.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9.png"/><Relationship Id="rId4" Type="http://schemas.openxmlformats.org/officeDocument/2006/relationships/image" Target="../media/image7.jpeg"/></Relationships>
</file>

<file path=ppt/slides/_rels/slide5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9.png"/><Relationship Id="rId4" Type="http://schemas.openxmlformats.org/officeDocument/2006/relationships/image" Target="../media/image7.jpeg"/></Relationships>
</file>

<file path=ppt/slides/_rels/slide5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9.png"/><Relationship Id="rId4" Type="http://schemas.openxmlformats.org/officeDocument/2006/relationships/image" Target="../media/image7.jpeg"/></Relationships>
</file>

<file path=ppt/slides/_rels/slide56.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image" Target="../media/image7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9.png"/><Relationship Id="rId4" Type="http://schemas.openxmlformats.org/officeDocument/2006/relationships/image" Target="../media/image7.jpeg"/></Relationships>
</file>

<file path=ppt/slides/_rels/slide5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9.png"/><Relationship Id="rId4" Type="http://schemas.openxmlformats.org/officeDocument/2006/relationships/image" Target="../media/image7.jpeg"/></Relationships>
</file>

<file path=ppt/slides/_rels/slide58.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4.jpeg"/><Relationship Id="rId5" Type="http://schemas.openxmlformats.org/officeDocument/2006/relationships/image" Target="../media/image9.png"/><Relationship Id="rId4" Type="http://schemas.openxmlformats.org/officeDocument/2006/relationships/image" Target="../media/image7.jpeg"/></Relationships>
</file>

<file path=ppt/slides/_rels/slide5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image" Target="../media/image9.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17.xml"/><Relationship Id="rId18" Type="http://schemas.openxmlformats.org/officeDocument/2006/relationships/slide" Target="slide22.xml"/><Relationship Id="rId3" Type="http://schemas.openxmlformats.org/officeDocument/2006/relationships/slide" Target="slide7.xml"/><Relationship Id="rId21" Type="http://schemas.openxmlformats.org/officeDocument/2006/relationships/slide" Target="slide25.xml"/><Relationship Id="rId7" Type="http://schemas.openxmlformats.org/officeDocument/2006/relationships/slide" Target="slide11.xml"/><Relationship Id="rId12" Type="http://schemas.openxmlformats.org/officeDocument/2006/relationships/slide" Target="slide16.xml"/><Relationship Id="rId17" Type="http://schemas.openxmlformats.org/officeDocument/2006/relationships/slide" Target="slide21.xml"/><Relationship Id="rId2" Type="http://schemas.openxmlformats.org/officeDocument/2006/relationships/image" Target="../media/image1.jpeg"/><Relationship Id="rId16" Type="http://schemas.openxmlformats.org/officeDocument/2006/relationships/slide" Target="slide20.xml"/><Relationship Id="rId20"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10.xml"/><Relationship Id="rId11" Type="http://schemas.openxmlformats.org/officeDocument/2006/relationships/slide" Target="slide15.xml"/><Relationship Id="rId24" Type="http://schemas.openxmlformats.org/officeDocument/2006/relationships/image" Target="../media/image7.jpeg"/><Relationship Id="rId5" Type="http://schemas.openxmlformats.org/officeDocument/2006/relationships/slide" Target="slide9.xml"/><Relationship Id="rId15" Type="http://schemas.openxmlformats.org/officeDocument/2006/relationships/slide" Target="slide19.xml"/><Relationship Id="rId23" Type="http://schemas.openxmlformats.org/officeDocument/2006/relationships/slide" Target="slide27.xml"/><Relationship Id="rId10" Type="http://schemas.openxmlformats.org/officeDocument/2006/relationships/slide" Target="slide14.xml"/><Relationship Id="rId19" Type="http://schemas.openxmlformats.org/officeDocument/2006/relationships/slide" Target="slide23.xml"/><Relationship Id="rId4" Type="http://schemas.openxmlformats.org/officeDocument/2006/relationships/slide" Target="slide8.xml"/><Relationship Id="rId9" Type="http://schemas.openxmlformats.org/officeDocument/2006/relationships/slide" Target="slide13.xml"/><Relationship Id="rId14" Type="http://schemas.openxmlformats.org/officeDocument/2006/relationships/slide" Target="slide18.xml"/><Relationship Id="rId22" Type="http://schemas.openxmlformats.org/officeDocument/2006/relationships/slide" Target="slide26.xml"/></Relationships>
</file>

<file path=ppt/slides/_rels/slide6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image" Target="../media/image9.png"/><Relationship Id="rId4" Type="http://schemas.openxmlformats.org/officeDocument/2006/relationships/image" Target="../media/image7.jpeg"/></Relationships>
</file>

<file path=ppt/slides/_rels/slide61.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9.png"/><Relationship Id="rId4" Type="http://schemas.openxmlformats.org/officeDocument/2006/relationships/image" Target="../media/image7.jpeg"/></Relationships>
</file>

<file path=ppt/slides/_rels/slide62.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9.png"/><Relationship Id="rId4" Type="http://schemas.openxmlformats.org/officeDocument/2006/relationships/image" Target="../media/image7.jpeg"/></Relationships>
</file>

<file path=ppt/slides/_rels/slide63.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9.png"/><Relationship Id="rId4" Type="http://schemas.openxmlformats.org/officeDocument/2006/relationships/image" Target="../media/image7.jpeg"/></Relationships>
</file>

<file path=ppt/slides/_rels/slide6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0.jpeg"/><Relationship Id="rId5" Type="http://schemas.openxmlformats.org/officeDocument/2006/relationships/image" Target="../media/image9.png"/><Relationship Id="rId4" Type="http://schemas.openxmlformats.org/officeDocument/2006/relationships/image" Target="../media/image7.jpeg"/></Relationships>
</file>

<file path=ppt/slides/_rels/slide6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1.jpeg"/><Relationship Id="rId5" Type="http://schemas.openxmlformats.org/officeDocument/2006/relationships/image" Target="../media/image9.png"/><Relationship Id="rId4" Type="http://schemas.openxmlformats.org/officeDocument/2006/relationships/image" Target="../media/image7.jpeg"/></Relationships>
</file>

<file path=ppt/slides/_rels/slide6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2.gif"/><Relationship Id="rId5" Type="http://schemas.openxmlformats.org/officeDocument/2006/relationships/image" Target="../media/image9.png"/><Relationship Id="rId4" Type="http://schemas.openxmlformats.org/officeDocument/2006/relationships/image" Target="../media/image7.jpeg"/></Relationships>
</file>

<file path=ppt/slides/_rels/slide6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3.jpeg"/><Relationship Id="rId5" Type="http://schemas.openxmlformats.org/officeDocument/2006/relationships/image" Target="../media/image9.png"/><Relationship Id="rId4" Type="http://schemas.openxmlformats.org/officeDocument/2006/relationships/image" Target="../media/image7.jpeg"/></Relationships>
</file>

<file path=ppt/slides/_rels/slide68.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image" Target="../media/image85.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4.jpeg"/><Relationship Id="rId5" Type="http://schemas.openxmlformats.org/officeDocument/2006/relationships/image" Target="../media/image9.png"/><Relationship Id="rId4" Type="http://schemas.openxmlformats.org/officeDocument/2006/relationships/image" Target="../media/image7.jpeg"/></Relationships>
</file>

<file path=ppt/slides/_rels/slide6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slide" Target="slide6.xml"/><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image" Target="../media/image8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9.pn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10" name="Прямоугольник 9"/>
          <p:cNvSpPr/>
          <p:nvPr/>
        </p:nvSpPr>
        <p:spPr>
          <a:xfrm rot="21379114">
            <a:off x="514033" y="1540510"/>
            <a:ext cx="8121903" cy="1754326"/>
          </a:xfrm>
          <a:prstGeom prst="rect">
            <a:avLst/>
          </a:prstGeom>
          <a:ln>
            <a:noFill/>
          </a:ln>
        </p:spPr>
        <p:txBody>
          <a:bodyPr wrap="none">
            <a:spAutoFit/>
          </a:bodyPr>
          <a:lstStyle/>
          <a:p>
            <a:pPr algn="ctr" fontAlgn="auto">
              <a:spcBef>
                <a:spcPts val="0"/>
              </a:spcBef>
              <a:spcAft>
                <a:spcPts val="0"/>
              </a:spcAft>
              <a:defRPr/>
            </a:pPr>
            <a:r>
              <a:rPr lang="ru-RU" sz="3600" b="1"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rPr>
              <a:t>Интеллектуальная игра </a:t>
            </a:r>
          </a:p>
          <a:p>
            <a:pPr algn="ctr" fontAlgn="auto">
              <a:spcBef>
                <a:spcPts val="0"/>
              </a:spcBef>
              <a:spcAft>
                <a:spcPts val="0"/>
              </a:spcAft>
              <a:defRPr/>
            </a:pPr>
            <a:r>
              <a:rPr lang="ru-RU" sz="3600" b="1"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rPr>
              <a:t>«Поймай свою звезду» по теме  </a:t>
            </a:r>
          </a:p>
          <a:p>
            <a:pPr algn="ctr" fontAlgn="auto">
              <a:spcBef>
                <a:spcPts val="0"/>
              </a:spcBef>
              <a:spcAft>
                <a:spcPts val="0"/>
              </a:spcAft>
              <a:defRPr/>
            </a:pPr>
            <a:r>
              <a:rPr lang="ru-RU" sz="3600" b="1"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rPr>
              <a:t>«Многообразие животных»</a:t>
            </a:r>
            <a:endParaRPr lang="ru-RU" sz="3600" b="1" dirty="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endParaRPr>
          </a:p>
        </p:txBody>
      </p:sp>
      <p:sp>
        <p:nvSpPr>
          <p:cNvPr id="13" name="5-конечная звезда 12"/>
          <p:cNvSpPr/>
          <p:nvPr/>
        </p:nvSpPr>
        <p:spPr>
          <a:xfrm rot="20538609">
            <a:off x="861895" y="3508927"/>
            <a:ext cx="2214578" cy="1785950"/>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14" name="Picture 4" descr="G:\Разное\snail.png"/>
          <p:cNvPicPr>
            <a:picLocks noChangeAspect="1" noChangeArrowheads="1"/>
          </p:cNvPicPr>
          <p:nvPr/>
        </p:nvPicPr>
        <p:blipFill>
          <a:blip r:embed="rId3" cstate="print"/>
          <a:srcRect/>
          <a:stretch>
            <a:fillRect/>
          </a:stretch>
        </p:blipFill>
        <p:spPr bwMode="auto">
          <a:xfrm>
            <a:off x="2071670" y="4786322"/>
            <a:ext cx="1344715" cy="1143008"/>
          </a:xfrm>
          <a:prstGeom prst="rect">
            <a:avLst/>
          </a:prstGeom>
          <a:noFill/>
        </p:spPr>
      </p:pic>
      <p:sp>
        <p:nvSpPr>
          <p:cNvPr id="15" name="Прямоугольник 14"/>
          <p:cNvSpPr/>
          <p:nvPr/>
        </p:nvSpPr>
        <p:spPr>
          <a:xfrm>
            <a:off x="500034" y="500042"/>
            <a:ext cx="8215370" cy="830997"/>
          </a:xfrm>
          <a:prstGeom prst="rect">
            <a:avLst/>
          </a:prstGeom>
          <a:ln>
            <a:noFill/>
          </a:ln>
        </p:spPr>
        <p:txBody>
          <a:bodyPr wrap="square">
            <a:spAutoFit/>
          </a:bodyPr>
          <a:lstStyle/>
          <a:p>
            <a:pPr algn="ctr" fontAlgn="auto">
              <a:spcBef>
                <a:spcPts val="0"/>
              </a:spcBef>
              <a:spcAft>
                <a:spcPts val="0"/>
              </a:spcAft>
              <a:defRPr/>
            </a:pPr>
            <a:r>
              <a:rPr lang="ru-RU" sz="2400" b="1" dirty="0" smtClean="0">
                <a:ln w="19050">
                  <a:solidFill>
                    <a:schemeClr val="accent3">
                      <a:lumMod val="20000"/>
                      <a:lumOff val="80000"/>
                    </a:schemeClr>
                  </a:solidFill>
                  <a:prstDash val="solid"/>
                </a:ln>
                <a:effectLst>
                  <a:outerShdw blurRad="50000" dist="50800" dir="7500000" algn="tl">
                    <a:srgbClr val="000000">
                      <a:shade val="5000"/>
                      <a:alpha val="35000"/>
                    </a:srgbClr>
                  </a:outerShdw>
                </a:effectLst>
                <a:latin typeface="Comic Sans MS" pitchFamily="66" charset="0"/>
              </a:rPr>
              <a:t>МБОУ  </a:t>
            </a:r>
            <a:r>
              <a:rPr lang="ru-RU" sz="2400" b="1" dirty="0" smtClean="0">
                <a:ln w="19050">
                  <a:solidFill>
                    <a:schemeClr val="accent3">
                      <a:lumMod val="20000"/>
                      <a:lumOff val="80000"/>
                    </a:schemeClr>
                  </a:solidFill>
                  <a:prstDash val="solid"/>
                </a:ln>
                <a:effectLst>
                  <a:outerShdw blurRad="50000" dist="50800" dir="7500000" algn="tl">
                    <a:srgbClr val="000000">
                      <a:shade val="5000"/>
                      <a:alpha val="35000"/>
                    </a:srgbClr>
                  </a:outerShdw>
                </a:effectLst>
                <a:latin typeface="Comic Sans MS" pitchFamily="66" charset="0"/>
              </a:rPr>
              <a:t>«Средняя общеобразовательная </a:t>
            </a:r>
            <a:r>
              <a:rPr lang="ru-RU" sz="2400" b="1" dirty="0" smtClean="0">
                <a:ln w="19050">
                  <a:solidFill>
                    <a:schemeClr val="accent3">
                      <a:lumMod val="20000"/>
                      <a:lumOff val="80000"/>
                    </a:schemeClr>
                  </a:solidFill>
                  <a:prstDash val="solid"/>
                </a:ln>
                <a:effectLst>
                  <a:outerShdw blurRad="50000" dist="50800" dir="7500000" algn="tl">
                    <a:srgbClr val="000000">
                      <a:shade val="5000"/>
                      <a:alpha val="35000"/>
                    </a:srgbClr>
                  </a:outerShdw>
                </a:effectLst>
                <a:latin typeface="Comic Sans MS" pitchFamily="66" charset="0"/>
              </a:rPr>
              <a:t>школа</a:t>
            </a:r>
          </a:p>
          <a:p>
            <a:pPr algn="ctr" fontAlgn="auto">
              <a:spcBef>
                <a:spcPts val="0"/>
              </a:spcBef>
              <a:spcAft>
                <a:spcPts val="0"/>
              </a:spcAft>
              <a:defRPr/>
            </a:pPr>
            <a:r>
              <a:rPr lang="ru-RU" sz="2400" b="1" dirty="0" smtClean="0">
                <a:ln w="19050">
                  <a:solidFill>
                    <a:schemeClr val="accent3">
                      <a:lumMod val="20000"/>
                      <a:lumOff val="80000"/>
                    </a:schemeClr>
                  </a:solidFill>
                  <a:prstDash val="solid"/>
                </a:ln>
                <a:effectLst>
                  <a:outerShdw blurRad="50000" dist="50800" dir="7500000" algn="tl">
                    <a:srgbClr val="000000">
                      <a:shade val="5000"/>
                      <a:alpha val="35000"/>
                    </a:srgbClr>
                  </a:outerShdw>
                </a:effectLst>
                <a:latin typeface="Comic Sans MS" pitchFamily="66" charset="0"/>
              </a:rPr>
              <a:t> с. Терское»</a:t>
            </a:r>
            <a:endParaRPr lang="ru-RU" sz="2400" b="1" dirty="0">
              <a:ln w="19050">
                <a:solidFill>
                  <a:schemeClr val="accent3">
                    <a:lumMod val="20000"/>
                    <a:lumOff val="80000"/>
                  </a:schemeClr>
                </a:solidFill>
                <a:prstDash val="solid"/>
              </a:ln>
              <a:effectLst>
                <a:outerShdw blurRad="50000" dist="50800" dir="7500000" algn="tl">
                  <a:srgbClr val="000000">
                    <a:shade val="5000"/>
                    <a:alpha val="35000"/>
                  </a:srgbClr>
                </a:outerShdw>
              </a:effectLst>
              <a:latin typeface="Comic Sans MS" pitchFamily="66" charset="0"/>
            </a:endParaRPr>
          </a:p>
        </p:txBody>
      </p:sp>
      <p:sp>
        <p:nvSpPr>
          <p:cNvPr id="16" name="Прямоугольник 15"/>
          <p:cNvSpPr/>
          <p:nvPr/>
        </p:nvSpPr>
        <p:spPr>
          <a:xfrm>
            <a:off x="2571736" y="3929066"/>
            <a:ext cx="5643570" cy="461665"/>
          </a:xfrm>
          <a:prstGeom prst="rect">
            <a:avLst/>
          </a:prstGeom>
          <a:ln>
            <a:noFill/>
          </a:ln>
        </p:spPr>
        <p:txBody>
          <a:bodyPr wrap="square">
            <a:spAutoFit/>
          </a:bodyPr>
          <a:lstStyle/>
          <a:p>
            <a:pPr algn="ctr" fontAlgn="auto">
              <a:spcBef>
                <a:spcPts val="0"/>
              </a:spcBef>
              <a:spcAft>
                <a:spcPts val="0"/>
              </a:spcAft>
              <a:defRPr/>
            </a:pPr>
            <a:r>
              <a:rPr lang="ru-RU" sz="2400" b="1" dirty="0" smtClean="0">
                <a:ln w="19050">
                  <a:solidFill>
                    <a:schemeClr val="accent3">
                      <a:lumMod val="20000"/>
                      <a:lumOff val="80000"/>
                    </a:schemeClr>
                  </a:solidFill>
                  <a:prstDash val="solid"/>
                </a:ln>
                <a:effectLst>
                  <a:outerShdw blurRad="50000" dist="50800" dir="7500000" algn="tl">
                    <a:srgbClr val="000000">
                      <a:shade val="5000"/>
                      <a:alpha val="35000"/>
                    </a:srgbClr>
                  </a:outerShdw>
                </a:effectLst>
                <a:latin typeface="Comic Sans MS" pitchFamily="66" charset="0"/>
              </a:rPr>
              <a:t>Учитель: </a:t>
            </a:r>
            <a:r>
              <a:rPr lang="ru-RU" sz="2400" b="1" dirty="0" err="1" smtClean="0">
                <a:ln w="19050">
                  <a:solidFill>
                    <a:schemeClr val="accent3">
                      <a:lumMod val="20000"/>
                      <a:lumOff val="80000"/>
                    </a:schemeClr>
                  </a:solidFill>
                  <a:prstDash val="solid"/>
                </a:ln>
                <a:effectLst>
                  <a:outerShdw blurRad="50000" dist="50800" dir="7500000" algn="tl">
                    <a:srgbClr val="000000">
                      <a:shade val="5000"/>
                      <a:alpha val="35000"/>
                    </a:srgbClr>
                  </a:outerShdw>
                </a:effectLst>
                <a:latin typeface="Comic Sans MS" pitchFamily="66" charset="0"/>
              </a:rPr>
              <a:t>Бичуева</a:t>
            </a:r>
            <a:r>
              <a:rPr lang="ru-RU" sz="2400" b="1" dirty="0" smtClean="0">
                <a:ln w="19050">
                  <a:solidFill>
                    <a:schemeClr val="accent3">
                      <a:lumMod val="20000"/>
                      <a:lumOff val="80000"/>
                    </a:schemeClr>
                  </a:solidFill>
                  <a:prstDash val="solid"/>
                </a:ln>
                <a:effectLst>
                  <a:outerShdw blurRad="50000" dist="50800" dir="7500000" algn="tl">
                    <a:srgbClr val="000000">
                      <a:shade val="5000"/>
                      <a:alpha val="35000"/>
                    </a:srgbClr>
                  </a:outerShdw>
                </a:effectLst>
                <a:latin typeface="Comic Sans MS" pitchFamily="66" charset="0"/>
              </a:rPr>
              <a:t> А.В.</a:t>
            </a:r>
            <a:endParaRPr lang="ru-RU" sz="2400" b="1" dirty="0">
              <a:ln w="19050">
                <a:solidFill>
                  <a:schemeClr val="accent3">
                    <a:lumMod val="20000"/>
                    <a:lumOff val="80000"/>
                  </a:schemeClr>
                </a:solidFill>
                <a:prstDash val="solid"/>
              </a:ln>
              <a:effectLst>
                <a:outerShdw blurRad="50000" dist="50800" dir="7500000" algn="tl">
                  <a:srgbClr val="000000">
                    <a:shade val="5000"/>
                    <a:alpha val="35000"/>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Систематические категории</a:t>
            </a:r>
            <a:endParaRPr lang="ru-RU" b="1" dirty="0">
              <a:solidFill>
                <a:schemeClr val="bg1"/>
              </a:solidFill>
              <a:latin typeface="Comic Sans MS" pitchFamily="66" charset="0"/>
            </a:endParaRPr>
          </a:p>
        </p:txBody>
      </p:sp>
      <p:sp>
        <p:nvSpPr>
          <p:cNvPr id="5" name="Скругленный прямоугольник 4"/>
          <p:cNvSpPr/>
          <p:nvPr/>
        </p:nvSpPr>
        <p:spPr>
          <a:xfrm>
            <a:off x="2214546" y="2071678"/>
            <a:ext cx="3500462" cy="571504"/>
          </a:xfrm>
          <a:prstGeom prst="roundRect">
            <a:avLst/>
          </a:prstGeom>
          <a:blipFill>
            <a:blip r:embed="rId3"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Капустная белянка</a:t>
            </a:r>
            <a:endParaRPr lang="en-US" sz="2400" b="1" dirty="0" smtClean="0">
              <a:solidFill>
                <a:schemeClr val="tx2"/>
              </a:solidFill>
              <a:latin typeface="Georgia" pitchFamily="18" charset="0"/>
            </a:endParaRPr>
          </a:p>
          <a:p>
            <a:pPr algn="ctr">
              <a:defRPr/>
            </a:pPr>
            <a:endParaRPr lang="ru-RU" sz="2400" b="1" dirty="0" smtClean="0">
              <a:latin typeface="Georgia" pitchFamily="18" charset="0"/>
            </a:endParaRPr>
          </a:p>
        </p:txBody>
      </p:sp>
      <p:sp>
        <p:nvSpPr>
          <p:cNvPr id="6" name="Скругленный прямоугольник 5"/>
          <p:cNvSpPr/>
          <p:nvPr/>
        </p:nvSpPr>
        <p:spPr>
          <a:xfrm>
            <a:off x="2643174" y="3786190"/>
            <a:ext cx="2857520" cy="571504"/>
          </a:xfrm>
          <a:prstGeom prst="roundRect">
            <a:avLst/>
          </a:prstGeom>
          <a:blipFill>
            <a:blip r:embed="rId3"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Членистоногие</a:t>
            </a:r>
            <a:endParaRPr lang="en-US" sz="2400" b="1" dirty="0" smtClean="0">
              <a:latin typeface="Georgia" pitchFamily="18" charset="0"/>
            </a:endParaRPr>
          </a:p>
          <a:p>
            <a:pPr algn="ctr">
              <a:defRPr/>
            </a:pPr>
            <a:endParaRPr lang="ru-RU" sz="2400" b="1" dirty="0" smtClean="0">
              <a:latin typeface="Georgia" pitchFamily="18" charset="0"/>
            </a:endParaRPr>
          </a:p>
        </p:txBody>
      </p:sp>
      <p:sp>
        <p:nvSpPr>
          <p:cNvPr id="7" name="Скругленный прямоугольник 6"/>
          <p:cNvSpPr/>
          <p:nvPr/>
        </p:nvSpPr>
        <p:spPr>
          <a:xfrm>
            <a:off x="2571736" y="2928934"/>
            <a:ext cx="2857520" cy="571504"/>
          </a:xfrm>
          <a:prstGeom prst="roundRect">
            <a:avLst/>
          </a:prstGeom>
          <a:blipFill>
            <a:blip r:embed="rId3"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Хищные</a:t>
            </a:r>
            <a:endParaRPr lang="en-US" sz="2400" b="1" dirty="0" smtClean="0">
              <a:latin typeface="Georgia" pitchFamily="18" charset="0"/>
            </a:endParaRPr>
          </a:p>
          <a:p>
            <a:pPr algn="ctr">
              <a:defRPr/>
            </a:pPr>
            <a:endParaRPr lang="ru-RU" sz="2400" b="1" dirty="0" smtClean="0">
              <a:latin typeface="Georgia" pitchFamily="18" charset="0"/>
            </a:endParaRPr>
          </a:p>
        </p:txBody>
      </p:sp>
      <p:sp>
        <p:nvSpPr>
          <p:cNvPr id="8" name="Прямоугольник 7"/>
          <p:cNvSpPr/>
          <p:nvPr/>
        </p:nvSpPr>
        <p:spPr>
          <a:xfrm>
            <a:off x="6286512" y="2143116"/>
            <a:ext cx="720069" cy="400110"/>
          </a:xfrm>
          <a:prstGeom prst="rect">
            <a:avLst/>
          </a:prstGeom>
        </p:spPr>
        <p:txBody>
          <a:bodyPr wrap="none">
            <a:spAutoFit/>
          </a:bodyPr>
          <a:lstStyle/>
          <a:p>
            <a:r>
              <a:rPr lang="ru-RU" sz="2000" b="1" dirty="0" smtClean="0">
                <a:solidFill>
                  <a:srgbClr val="FF0000"/>
                </a:solidFill>
                <a:latin typeface="Georgia" pitchFamily="18" charset="0"/>
              </a:rPr>
              <a:t>Вид</a:t>
            </a:r>
            <a:endParaRPr lang="ru-RU" sz="2000" b="1" dirty="0">
              <a:solidFill>
                <a:srgbClr val="FF0000"/>
              </a:solidFill>
              <a:latin typeface="Georgia" pitchFamily="18" charset="0"/>
            </a:endParaRPr>
          </a:p>
        </p:txBody>
      </p:sp>
      <p:sp>
        <p:nvSpPr>
          <p:cNvPr id="10" name="Прямоугольник 9"/>
          <p:cNvSpPr/>
          <p:nvPr/>
        </p:nvSpPr>
        <p:spPr>
          <a:xfrm>
            <a:off x="6072198" y="3071810"/>
            <a:ext cx="1023037" cy="400110"/>
          </a:xfrm>
          <a:prstGeom prst="rect">
            <a:avLst/>
          </a:prstGeom>
        </p:spPr>
        <p:txBody>
          <a:bodyPr wrap="none">
            <a:spAutoFit/>
          </a:bodyPr>
          <a:lstStyle/>
          <a:p>
            <a:r>
              <a:rPr lang="ru-RU" sz="2000" b="1" dirty="0" smtClean="0">
                <a:solidFill>
                  <a:srgbClr val="FF0000"/>
                </a:solidFill>
                <a:latin typeface="Georgia" pitchFamily="18" charset="0"/>
              </a:rPr>
              <a:t>Отряд</a:t>
            </a:r>
            <a:endParaRPr lang="ru-RU" sz="2000" b="1" dirty="0">
              <a:solidFill>
                <a:srgbClr val="FF0000"/>
              </a:solidFill>
              <a:latin typeface="Georgia" pitchFamily="18" charset="0"/>
            </a:endParaRPr>
          </a:p>
        </p:txBody>
      </p:sp>
      <p:sp>
        <p:nvSpPr>
          <p:cNvPr id="12" name="Прямоугольник 11"/>
          <p:cNvSpPr/>
          <p:nvPr/>
        </p:nvSpPr>
        <p:spPr>
          <a:xfrm>
            <a:off x="6215074" y="3857628"/>
            <a:ext cx="723275" cy="400110"/>
          </a:xfrm>
          <a:prstGeom prst="rect">
            <a:avLst/>
          </a:prstGeom>
        </p:spPr>
        <p:txBody>
          <a:bodyPr wrap="none">
            <a:spAutoFit/>
          </a:bodyPr>
          <a:lstStyle/>
          <a:p>
            <a:r>
              <a:rPr lang="ru-RU" sz="2000" b="1" dirty="0" smtClean="0">
                <a:solidFill>
                  <a:srgbClr val="FF0000"/>
                </a:solidFill>
                <a:latin typeface="Georgia" pitchFamily="18" charset="0"/>
              </a:rPr>
              <a:t>Тип</a:t>
            </a:r>
            <a:endParaRPr lang="ru-RU" sz="2000" b="1" dirty="0">
              <a:solidFill>
                <a:srgbClr val="FF0000"/>
              </a:solidFill>
              <a:latin typeface="Georgia" pitchFamily="18" charset="0"/>
            </a:endParaRPr>
          </a:p>
        </p:txBody>
      </p:sp>
      <p:sp>
        <p:nvSpPr>
          <p:cNvPr id="13" name="5-конечная звезда 12"/>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Прямоугольник 13"/>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20</a:t>
            </a:r>
            <a:endParaRPr lang="ru-RU" sz="9600" b="1" dirty="0">
              <a:latin typeface="Georgia" pitchFamily="18" charset="0"/>
            </a:endParaRPr>
          </a:p>
        </p:txBody>
      </p:sp>
      <p:pic>
        <p:nvPicPr>
          <p:cNvPr id="15" name="Picture 3" descr="G:\Разное\7464747.jpeg">
            <a:hlinkClick r:id="rId4" action="ppaction://hlinksldjump"/>
          </p:cNvPr>
          <p:cNvPicPr>
            <a:picLocks noChangeAspect="1" noChangeArrowheads="1"/>
          </p:cNvPicPr>
          <p:nvPr/>
        </p:nvPicPr>
        <p:blipFill>
          <a:blip r:embed="rId5" cstate="print">
            <a:clrChange>
              <a:clrFrom>
                <a:srgbClr val="FAF3E9"/>
              </a:clrFrom>
              <a:clrTo>
                <a:srgbClr val="FAF3E9">
                  <a:alpha val="0"/>
                </a:srgbClr>
              </a:clrTo>
            </a:clrChange>
          </a:blip>
          <a:srcRect/>
          <a:stretch>
            <a:fillRect/>
          </a:stretch>
        </p:blipFill>
        <p:spPr bwMode="auto">
          <a:xfrm>
            <a:off x="500034" y="5643578"/>
            <a:ext cx="857256" cy="685805"/>
          </a:xfrm>
          <a:prstGeom prst="rect">
            <a:avLst/>
          </a:prstGeom>
          <a:noFill/>
        </p:spPr>
      </p:pic>
      <p:pic>
        <p:nvPicPr>
          <p:cNvPr id="16" name="Picture 2" descr="G:\Разное\1_13.png"/>
          <p:cNvPicPr>
            <a:picLocks noChangeAspect="1" noChangeArrowheads="1"/>
          </p:cNvPicPr>
          <p:nvPr/>
        </p:nvPicPr>
        <p:blipFill>
          <a:blip r:embed="rId6" cstate="print"/>
          <a:srcRect/>
          <a:stretch>
            <a:fillRect/>
          </a:stretch>
        </p:blipFill>
        <p:spPr bwMode="auto">
          <a:xfrm>
            <a:off x="7500958" y="6000768"/>
            <a:ext cx="1000132" cy="357190"/>
          </a:xfrm>
          <a:prstGeom prst="rect">
            <a:avLst/>
          </a:prstGeom>
          <a:noFill/>
        </p:spPr>
      </p:pic>
      <p:sp>
        <p:nvSpPr>
          <p:cNvPr id="17" name="TextBox 1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2000" fill="hold"/>
                                        <p:tgtEl>
                                          <p:spTgt spid="14"/>
                                        </p:tgtEl>
                                        <p:attrNameLst>
                                          <p:attrName>ppt_w</p:attrName>
                                        </p:attrNameLst>
                                      </p:cBhvr>
                                      <p:tavLst>
                                        <p:tav tm="0">
                                          <p:val>
                                            <p:fltVal val="0"/>
                                          </p:val>
                                        </p:tav>
                                        <p:tav tm="100000">
                                          <p:val>
                                            <p:strVal val="#ppt_w"/>
                                          </p:val>
                                        </p:tav>
                                      </p:tavLst>
                                    </p:anim>
                                    <p:anim calcmode="lin" valueType="num">
                                      <p:cBhvr>
                                        <p:cTn id="14" dur="2000" fill="hold"/>
                                        <p:tgtEl>
                                          <p:spTgt spid="14"/>
                                        </p:tgtEl>
                                        <p:attrNameLst>
                                          <p:attrName>ppt_h</p:attrName>
                                        </p:attrNameLst>
                                      </p:cBhvr>
                                      <p:tavLst>
                                        <p:tav tm="0">
                                          <p:val>
                                            <p:fltVal val="0"/>
                                          </p:val>
                                        </p:tav>
                                        <p:tav tm="100000">
                                          <p:val>
                                            <p:strVal val="#ppt_h"/>
                                          </p:val>
                                        </p:tav>
                                      </p:tavLst>
                                    </p:anim>
                                    <p:animEffect transition="in" filter="fade">
                                      <p:cBhvr>
                                        <p:cTn id="15" dur="2000"/>
                                        <p:tgtEl>
                                          <p:spTgt spid="14"/>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3"/>
                                        </p:tgtEl>
                                        <p:attrNameLst>
                                          <p:attrName>ppt_w</p:attrName>
                                        </p:attrNameLst>
                                      </p:cBhvr>
                                      <p:tavLst>
                                        <p:tav tm="0">
                                          <p:val>
                                            <p:strVal val="ppt_w"/>
                                          </p:val>
                                        </p:tav>
                                        <p:tav tm="100000">
                                          <p:val>
                                            <p:fltVal val="0"/>
                                          </p:val>
                                        </p:tav>
                                      </p:tavLst>
                                    </p:anim>
                                    <p:anim calcmode="lin" valueType="num">
                                      <p:cBhvr>
                                        <p:cTn id="19" dur="2000"/>
                                        <p:tgtEl>
                                          <p:spTgt spid="13"/>
                                        </p:tgtEl>
                                        <p:attrNameLst>
                                          <p:attrName>ppt_h</p:attrName>
                                        </p:attrNameLst>
                                      </p:cBhvr>
                                      <p:tavLst>
                                        <p:tav tm="0">
                                          <p:val>
                                            <p:strVal val="ppt_h"/>
                                          </p:val>
                                        </p:tav>
                                        <p:tav tm="100000">
                                          <p:val>
                                            <p:fltVal val="0"/>
                                          </p:val>
                                        </p:tav>
                                      </p:tavLst>
                                    </p:anim>
                                    <p:animEffect transition="out" filter="fade">
                                      <p:cBhvr>
                                        <p:cTn id="20" dur="2000"/>
                                        <p:tgtEl>
                                          <p:spTgt spid="13"/>
                                        </p:tgtEl>
                                      </p:cBhvr>
                                    </p:animEffect>
                                    <p:set>
                                      <p:cBhvr>
                                        <p:cTn id="21" dur="1" fill="hold">
                                          <p:stCondLst>
                                            <p:cond delay="1999"/>
                                          </p:stCondLst>
                                        </p:cTn>
                                        <p:tgtEl>
                                          <p:spTgt spid="13"/>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4"/>
                                        </p:tgtEl>
                                        <p:attrNameLst>
                                          <p:attrName>ppt_w</p:attrName>
                                        </p:attrNameLst>
                                      </p:cBhvr>
                                      <p:tavLst>
                                        <p:tav tm="0">
                                          <p:val>
                                            <p:strVal val="ppt_w"/>
                                          </p:val>
                                        </p:tav>
                                        <p:tav tm="100000">
                                          <p:val>
                                            <p:fltVal val="0"/>
                                          </p:val>
                                        </p:tav>
                                      </p:tavLst>
                                    </p:anim>
                                    <p:anim calcmode="lin" valueType="num">
                                      <p:cBhvr>
                                        <p:cTn id="24" dur="2000"/>
                                        <p:tgtEl>
                                          <p:spTgt spid="14"/>
                                        </p:tgtEl>
                                        <p:attrNameLst>
                                          <p:attrName>ppt_h</p:attrName>
                                        </p:attrNameLst>
                                      </p:cBhvr>
                                      <p:tavLst>
                                        <p:tav tm="0">
                                          <p:val>
                                            <p:strVal val="ppt_h"/>
                                          </p:val>
                                        </p:tav>
                                        <p:tav tm="100000">
                                          <p:val>
                                            <p:fltVal val="0"/>
                                          </p:val>
                                        </p:tav>
                                      </p:tavLst>
                                    </p:anim>
                                    <p:animEffect transition="out" filter="fade">
                                      <p:cBhvr>
                                        <p:cTn id="25" dur="2000"/>
                                        <p:tgtEl>
                                          <p:spTgt spid="14"/>
                                        </p:tgtEl>
                                      </p:cBhvr>
                                    </p:animEffect>
                                    <p:set>
                                      <p:cBhvr>
                                        <p:cTn id="26" dur="1" fill="hold">
                                          <p:stCondLst>
                                            <p:cond delay="1999"/>
                                          </p:stCondLst>
                                        </p:cTn>
                                        <p:tgtEl>
                                          <p:spTgt spid="14"/>
                                        </p:tgtEl>
                                        <p:attrNameLst>
                                          <p:attrName>style.visibility</p:attrName>
                                        </p:attrNameLst>
                                      </p:cBhvr>
                                      <p:to>
                                        <p:strVal val="hidden"/>
                                      </p:to>
                                    </p:set>
                                  </p:childTnLst>
                                </p:cTn>
                              </p:par>
                            </p:childTnLst>
                          </p:cTn>
                        </p:par>
                        <p:par>
                          <p:cTn id="27" fill="hold">
                            <p:stCondLst>
                              <p:cond delay="600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2000"/>
                                        <p:tgtEl>
                                          <p:spTgt spid="5"/>
                                        </p:tgtEl>
                                      </p:cBhvr>
                                    </p:animEffect>
                                  </p:childTnLst>
                                </p:cTn>
                              </p:par>
                            </p:childTnLst>
                          </p:cTn>
                        </p:par>
                        <p:par>
                          <p:cTn id="31" fill="hold">
                            <p:stCondLst>
                              <p:cond delay="8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2000"/>
                                        <p:tgtEl>
                                          <p:spTgt spid="7"/>
                                        </p:tgtEl>
                                      </p:cBhvr>
                                    </p:animEffect>
                                  </p:childTnLst>
                                </p:cTn>
                              </p:par>
                            </p:childTnLst>
                          </p:cTn>
                        </p:par>
                        <p:par>
                          <p:cTn id="35" fill="hold">
                            <p:stCondLst>
                              <p:cond delay="100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0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2000"/>
                                        <p:tgtEl>
                                          <p:spTgt spid="10"/>
                                        </p:tgtEl>
                                      </p:cBhvr>
                                    </p:animEffect>
                                  </p:childTnLst>
                                </p:cTn>
                              </p:par>
                            </p:childTnLst>
                          </p:cTn>
                        </p:par>
                        <p:par>
                          <p:cTn id="52" fill="hold">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10" grpId="0"/>
      <p:bldP spid="12" grpId="0"/>
      <p:bldP spid="13" grpId="0" animBg="1"/>
      <p:bldP spid="13" grpId="1" animBg="1"/>
      <p:bldP spid="14" grpId="0"/>
      <p:bldP spid="14" grpId="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Систематические категории</a:t>
            </a:r>
            <a:endParaRPr lang="ru-RU" b="1" dirty="0">
              <a:solidFill>
                <a:schemeClr val="bg1"/>
              </a:solidFill>
              <a:latin typeface="Comic Sans MS" pitchFamily="66" charset="0"/>
            </a:endParaRPr>
          </a:p>
        </p:txBody>
      </p:sp>
      <p:sp>
        <p:nvSpPr>
          <p:cNvPr id="5" name="Скругленный прямоугольник 4"/>
          <p:cNvSpPr/>
          <p:nvPr/>
        </p:nvSpPr>
        <p:spPr>
          <a:xfrm>
            <a:off x="2643174" y="1928802"/>
            <a:ext cx="2857520" cy="571504"/>
          </a:xfrm>
          <a:prstGeom prst="roundRect">
            <a:avLst/>
          </a:prstGeom>
          <a:blipFill>
            <a:blip r:embed="rId3"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Животные</a:t>
            </a:r>
            <a:endParaRPr lang="en-US" sz="2400" b="1" dirty="0" smtClean="0">
              <a:solidFill>
                <a:schemeClr val="tx2"/>
              </a:solidFill>
              <a:latin typeface="Georgia" pitchFamily="18" charset="0"/>
            </a:endParaRPr>
          </a:p>
          <a:p>
            <a:pPr algn="ctr" fontAlgn="auto">
              <a:spcBef>
                <a:spcPts val="0"/>
              </a:spcBef>
              <a:spcAft>
                <a:spcPts val="0"/>
              </a:spcAft>
              <a:defRPr/>
            </a:pPr>
            <a:endParaRPr lang="ru-RU" sz="2400" b="1" dirty="0"/>
          </a:p>
        </p:txBody>
      </p:sp>
      <p:sp>
        <p:nvSpPr>
          <p:cNvPr id="6" name="Скругленный прямоугольник 5"/>
          <p:cNvSpPr/>
          <p:nvPr/>
        </p:nvSpPr>
        <p:spPr>
          <a:xfrm>
            <a:off x="2643174" y="2786058"/>
            <a:ext cx="2857520" cy="571504"/>
          </a:xfrm>
          <a:prstGeom prst="roundRect">
            <a:avLst/>
          </a:prstGeom>
          <a:blipFill>
            <a:blip r:embed="rId3"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Инфузории</a:t>
            </a:r>
            <a:endParaRPr lang="en-US" sz="2400" b="1" dirty="0" smtClean="0">
              <a:latin typeface="Georgia" pitchFamily="18" charset="0"/>
            </a:endParaRPr>
          </a:p>
          <a:p>
            <a:pPr algn="ctr" fontAlgn="auto">
              <a:spcBef>
                <a:spcPts val="0"/>
              </a:spcBef>
              <a:spcAft>
                <a:spcPts val="0"/>
              </a:spcAft>
              <a:defRPr/>
            </a:pPr>
            <a:endParaRPr lang="ru-RU" sz="2400" b="1" dirty="0"/>
          </a:p>
        </p:txBody>
      </p:sp>
      <p:sp>
        <p:nvSpPr>
          <p:cNvPr id="7" name="Скругленный прямоугольник 6"/>
          <p:cNvSpPr/>
          <p:nvPr/>
        </p:nvSpPr>
        <p:spPr>
          <a:xfrm>
            <a:off x="2571736" y="3643314"/>
            <a:ext cx="3000396" cy="571504"/>
          </a:xfrm>
          <a:prstGeom prst="roundRect">
            <a:avLst/>
          </a:prstGeom>
          <a:blipFill>
            <a:blip r:embed="rId3"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Одноклеточные</a:t>
            </a:r>
            <a:endParaRPr lang="en-US" sz="2400" b="1" dirty="0" smtClean="0">
              <a:latin typeface="Georgia" pitchFamily="18" charset="0"/>
            </a:endParaRPr>
          </a:p>
          <a:p>
            <a:pPr algn="ctr">
              <a:defRPr/>
            </a:pPr>
            <a:endParaRPr lang="ru-RU" sz="2400" b="1" dirty="0" smtClean="0">
              <a:latin typeface="Georgia" pitchFamily="18" charset="0"/>
            </a:endParaRPr>
          </a:p>
        </p:txBody>
      </p:sp>
      <p:sp>
        <p:nvSpPr>
          <p:cNvPr id="8" name="Прямоугольник 7"/>
          <p:cNvSpPr/>
          <p:nvPr/>
        </p:nvSpPr>
        <p:spPr>
          <a:xfrm>
            <a:off x="6072198" y="2000240"/>
            <a:ext cx="1334020" cy="400110"/>
          </a:xfrm>
          <a:prstGeom prst="rect">
            <a:avLst/>
          </a:prstGeom>
        </p:spPr>
        <p:txBody>
          <a:bodyPr wrap="none">
            <a:spAutoFit/>
          </a:bodyPr>
          <a:lstStyle/>
          <a:p>
            <a:r>
              <a:rPr lang="ru-RU" sz="2000" b="1" dirty="0" smtClean="0">
                <a:solidFill>
                  <a:srgbClr val="FF0000"/>
                </a:solidFill>
                <a:latin typeface="Georgia" pitchFamily="18" charset="0"/>
              </a:rPr>
              <a:t>Царство</a:t>
            </a:r>
            <a:endParaRPr lang="ru-RU" sz="2000" b="1" dirty="0">
              <a:solidFill>
                <a:srgbClr val="FF0000"/>
              </a:solidFill>
              <a:latin typeface="Georgia" pitchFamily="18" charset="0"/>
            </a:endParaRPr>
          </a:p>
        </p:txBody>
      </p:sp>
      <p:sp>
        <p:nvSpPr>
          <p:cNvPr id="10" name="Прямоугольник 9"/>
          <p:cNvSpPr/>
          <p:nvPr/>
        </p:nvSpPr>
        <p:spPr>
          <a:xfrm>
            <a:off x="6215074" y="2857496"/>
            <a:ext cx="982961" cy="400110"/>
          </a:xfrm>
          <a:prstGeom prst="rect">
            <a:avLst/>
          </a:prstGeom>
        </p:spPr>
        <p:txBody>
          <a:bodyPr wrap="none">
            <a:spAutoFit/>
          </a:bodyPr>
          <a:lstStyle/>
          <a:p>
            <a:r>
              <a:rPr lang="ru-RU" sz="2000" b="1" dirty="0" smtClean="0">
                <a:solidFill>
                  <a:srgbClr val="FF0000"/>
                </a:solidFill>
                <a:latin typeface="Georgia" pitchFamily="18" charset="0"/>
              </a:rPr>
              <a:t>Класс</a:t>
            </a:r>
            <a:endParaRPr lang="ru-RU" sz="2000" b="1" dirty="0">
              <a:solidFill>
                <a:srgbClr val="FF0000"/>
              </a:solidFill>
              <a:latin typeface="Georgia" pitchFamily="18" charset="0"/>
            </a:endParaRPr>
          </a:p>
        </p:txBody>
      </p:sp>
      <p:sp>
        <p:nvSpPr>
          <p:cNvPr id="11" name="Прямоугольник 10"/>
          <p:cNvSpPr/>
          <p:nvPr/>
        </p:nvSpPr>
        <p:spPr>
          <a:xfrm>
            <a:off x="6072198" y="3714752"/>
            <a:ext cx="1834156" cy="400110"/>
          </a:xfrm>
          <a:prstGeom prst="rect">
            <a:avLst/>
          </a:prstGeom>
        </p:spPr>
        <p:txBody>
          <a:bodyPr wrap="none">
            <a:spAutoFit/>
          </a:bodyPr>
          <a:lstStyle/>
          <a:p>
            <a:r>
              <a:rPr lang="ru-RU" sz="2000" b="1" dirty="0" err="1" smtClean="0">
                <a:solidFill>
                  <a:srgbClr val="FF0000"/>
                </a:solidFill>
                <a:latin typeface="Georgia" pitchFamily="18" charset="0"/>
              </a:rPr>
              <a:t>Подцарство</a:t>
            </a:r>
            <a:endParaRPr lang="ru-RU" sz="2000" b="1" dirty="0">
              <a:solidFill>
                <a:srgbClr val="FF0000"/>
              </a:solidFill>
              <a:latin typeface="Georgia" pitchFamily="18" charset="0"/>
            </a:endParaRPr>
          </a:p>
        </p:txBody>
      </p:sp>
      <p:sp>
        <p:nvSpPr>
          <p:cNvPr id="12" name="5-конечная звезда 11"/>
          <p:cNvSpPr/>
          <p:nvPr/>
        </p:nvSpPr>
        <p:spPr>
          <a:xfrm>
            <a:off x="2214546" y="1214422"/>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Прямоугольник 12"/>
          <p:cNvSpPr/>
          <p:nvPr/>
        </p:nvSpPr>
        <p:spPr>
          <a:xfrm>
            <a:off x="4286248" y="2428868"/>
            <a:ext cx="928694" cy="1569660"/>
          </a:xfrm>
          <a:prstGeom prst="rect">
            <a:avLst/>
          </a:prstGeom>
        </p:spPr>
        <p:txBody>
          <a:bodyPr wrap="square">
            <a:spAutoFit/>
          </a:bodyPr>
          <a:lstStyle/>
          <a:p>
            <a:r>
              <a:rPr lang="ru-RU" sz="9600" b="1" dirty="0" smtClean="0">
                <a:latin typeface="Georgia" pitchFamily="18" charset="0"/>
              </a:rPr>
              <a:t>5</a:t>
            </a:r>
            <a:endParaRPr lang="ru-RU" sz="9600" b="1" dirty="0">
              <a:latin typeface="Georgia" pitchFamily="18" charset="0"/>
            </a:endParaRPr>
          </a:p>
        </p:txBody>
      </p:sp>
      <p:pic>
        <p:nvPicPr>
          <p:cNvPr id="14" name="Picture 3" descr="G:\Разное\7464747.jpeg">
            <a:hlinkClick r:id="rId4" action="ppaction://hlinksldjump"/>
          </p:cNvPr>
          <p:cNvPicPr>
            <a:picLocks noChangeAspect="1" noChangeArrowheads="1"/>
          </p:cNvPicPr>
          <p:nvPr/>
        </p:nvPicPr>
        <p:blipFill>
          <a:blip r:embed="rId5" cstate="print">
            <a:clrChange>
              <a:clrFrom>
                <a:srgbClr val="F5FADC"/>
              </a:clrFrom>
              <a:clrTo>
                <a:srgbClr val="F5FADC">
                  <a:alpha val="0"/>
                </a:srgbClr>
              </a:clrTo>
            </a:clrChange>
          </a:blip>
          <a:srcRect/>
          <a:stretch>
            <a:fillRect/>
          </a:stretch>
        </p:blipFill>
        <p:spPr bwMode="auto">
          <a:xfrm>
            <a:off x="500034" y="5643578"/>
            <a:ext cx="857256" cy="685805"/>
          </a:xfrm>
          <a:prstGeom prst="rect">
            <a:avLst/>
          </a:prstGeom>
          <a:noFill/>
        </p:spPr>
      </p:pic>
      <p:pic>
        <p:nvPicPr>
          <p:cNvPr id="15" name="Picture 2" descr="G:\Разное\1_13.png"/>
          <p:cNvPicPr>
            <a:picLocks noChangeAspect="1" noChangeArrowheads="1"/>
          </p:cNvPicPr>
          <p:nvPr/>
        </p:nvPicPr>
        <p:blipFill>
          <a:blip r:embed="rId6" cstate="print"/>
          <a:srcRect/>
          <a:stretch>
            <a:fillRect/>
          </a:stretch>
        </p:blipFill>
        <p:spPr bwMode="auto">
          <a:xfrm>
            <a:off x="7500958" y="6000768"/>
            <a:ext cx="1000132" cy="357190"/>
          </a:xfrm>
          <a:prstGeom prst="rect">
            <a:avLst/>
          </a:prstGeom>
          <a:noFill/>
        </p:spPr>
      </p:pic>
      <p:sp>
        <p:nvSpPr>
          <p:cNvPr id="16" name="TextBox 15"/>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0" fill="hold"/>
                                        <p:tgtEl>
                                          <p:spTgt spid="12"/>
                                        </p:tgtEl>
                                        <p:attrNameLst>
                                          <p:attrName>ppt_w</p:attrName>
                                        </p:attrNameLst>
                                      </p:cBhvr>
                                      <p:tavLst>
                                        <p:tav tm="0">
                                          <p:val>
                                            <p:fltVal val="0"/>
                                          </p:val>
                                        </p:tav>
                                        <p:tav tm="100000">
                                          <p:val>
                                            <p:strVal val="#ppt_w"/>
                                          </p:val>
                                        </p:tav>
                                      </p:tavLst>
                                    </p:anim>
                                    <p:anim calcmode="lin" valueType="num">
                                      <p:cBhvr>
                                        <p:cTn id="8" dur="2000" fill="hold"/>
                                        <p:tgtEl>
                                          <p:spTgt spid="12"/>
                                        </p:tgtEl>
                                        <p:attrNameLst>
                                          <p:attrName>ppt_h</p:attrName>
                                        </p:attrNameLst>
                                      </p:cBhvr>
                                      <p:tavLst>
                                        <p:tav tm="0">
                                          <p:val>
                                            <p:fltVal val="0"/>
                                          </p:val>
                                        </p:tav>
                                        <p:tav tm="100000">
                                          <p:val>
                                            <p:strVal val="#ppt_h"/>
                                          </p:val>
                                        </p:tav>
                                      </p:tavLst>
                                    </p:anim>
                                    <p:animEffect transition="in" filter="fade">
                                      <p:cBhvr>
                                        <p:cTn id="9" dur="2000"/>
                                        <p:tgtEl>
                                          <p:spTgt spid="12"/>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000" fill="hold"/>
                                        <p:tgtEl>
                                          <p:spTgt spid="13"/>
                                        </p:tgtEl>
                                        <p:attrNameLst>
                                          <p:attrName>ppt_w</p:attrName>
                                        </p:attrNameLst>
                                      </p:cBhvr>
                                      <p:tavLst>
                                        <p:tav tm="0">
                                          <p:val>
                                            <p:fltVal val="0"/>
                                          </p:val>
                                        </p:tav>
                                        <p:tav tm="100000">
                                          <p:val>
                                            <p:strVal val="#ppt_w"/>
                                          </p:val>
                                        </p:tav>
                                      </p:tavLst>
                                    </p:anim>
                                    <p:anim calcmode="lin" valueType="num">
                                      <p:cBhvr>
                                        <p:cTn id="14" dur="2000" fill="hold"/>
                                        <p:tgtEl>
                                          <p:spTgt spid="13"/>
                                        </p:tgtEl>
                                        <p:attrNameLst>
                                          <p:attrName>ppt_h</p:attrName>
                                        </p:attrNameLst>
                                      </p:cBhvr>
                                      <p:tavLst>
                                        <p:tav tm="0">
                                          <p:val>
                                            <p:fltVal val="0"/>
                                          </p:val>
                                        </p:tav>
                                        <p:tav tm="100000">
                                          <p:val>
                                            <p:strVal val="#ppt_h"/>
                                          </p:val>
                                        </p:tav>
                                      </p:tavLst>
                                    </p:anim>
                                    <p:animEffect transition="in" filter="fade">
                                      <p:cBhvr>
                                        <p:cTn id="15" dur="2000"/>
                                        <p:tgtEl>
                                          <p:spTgt spid="13"/>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2"/>
                                        </p:tgtEl>
                                        <p:attrNameLst>
                                          <p:attrName>ppt_w</p:attrName>
                                        </p:attrNameLst>
                                      </p:cBhvr>
                                      <p:tavLst>
                                        <p:tav tm="0">
                                          <p:val>
                                            <p:strVal val="ppt_w"/>
                                          </p:val>
                                        </p:tav>
                                        <p:tav tm="100000">
                                          <p:val>
                                            <p:fltVal val="0"/>
                                          </p:val>
                                        </p:tav>
                                      </p:tavLst>
                                    </p:anim>
                                    <p:anim calcmode="lin" valueType="num">
                                      <p:cBhvr>
                                        <p:cTn id="19" dur="2000"/>
                                        <p:tgtEl>
                                          <p:spTgt spid="12"/>
                                        </p:tgtEl>
                                        <p:attrNameLst>
                                          <p:attrName>ppt_h</p:attrName>
                                        </p:attrNameLst>
                                      </p:cBhvr>
                                      <p:tavLst>
                                        <p:tav tm="0">
                                          <p:val>
                                            <p:strVal val="ppt_h"/>
                                          </p:val>
                                        </p:tav>
                                        <p:tav tm="100000">
                                          <p:val>
                                            <p:fltVal val="0"/>
                                          </p:val>
                                        </p:tav>
                                      </p:tavLst>
                                    </p:anim>
                                    <p:animEffect transition="out" filter="fade">
                                      <p:cBhvr>
                                        <p:cTn id="20" dur="2000"/>
                                        <p:tgtEl>
                                          <p:spTgt spid="12"/>
                                        </p:tgtEl>
                                      </p:cBhvr>
                                    </p:animEffect>
                                    <p:set>
                                      <p:cBhvr>
                                        <p:cTn id="21" dur="1" fill="hold">
                                          <p:stCondLst>
                                            <p:cond delay="1999"/>
                                          </p:stCondLst>
                                        </p:cTn>
                                        <p:tgtEl>
                                          <p:spTgt spid="12"/>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3"/>
                                        </p:tgtEl>
                                        <p:attrNameLst>
                                          <p:attrName>ppt_w</p:attrName>
                                        </p:attrNameLst>
                                      </p:cBhvr>
                                      <p:tavLst>
                                        <p:tav tm="0">
                                          <p:val>
                                            <p:strVal val="ppt_w"/>
                                          </p:val>
                                        </p:tav>
                                        <p:tav tm="100000">
                                          <p:val>
                                            <p:fltVal val="0"/>
                                          </p:val>
                                        </p:tav>
                                      </p:tavLst>
                                    </p:anim>
                                    <p:anim calcmode="lin" valueType="num">
                                      <p:cBhvr>
                                        <p:cTn id="24" dur="2000"/>
                                        <p:tgtEl>
                                          <p:spTgt spid="13"/>
                                        </p:tgtEl>
                                        <p:attrNameLst>
                                          <p:attrName>ppt_h</p:attrName>
                                        </p:attrNameLst>
                                      </p:cBhvr>
                                      <p:tavLst>
                                        <p:tav tm="0">
                                          <p:val>
                                            <p:strVal val="ppt_h"/>
                                          </p:val>
                                        </p:tav>
                                        <p:tav tm="100000">
                                          <p:val>
                                            <p:fltVal val="0"/>
                                          </p:val>
                                        </p:tav>
                                      </p:tavLst>
                                    </p:anim>
                                    <p:animEffect transition="out" filter="fade">
                                      <p:cBhvr>
                                        <p:cTn id="25" dur="2000"/>
                                        <p:tgtEl>
                                          <p:spTgt spid="13"/>
                                        </p:tgtEl>
                                      </p:cBhvr>
                                    </p:animEffect>
                                    <p:set>
                                      <p:cBhvr>
                                        <p:cTn id="26" dur="1" fill="hold">
                                          <p:stCondLst>
                                            <p:cond delay="1999"/>
                                          </p:stCondLst>
                                        </p:cTn>
                                        <p:tgtEl>
                                          <p:spTgt spid="13"/>
                                        </p:tgtEl>
                                        <p:attrNameLst>
                                          <p:attrName>style.visibility</p:attrName>
                                        </p:attrNameLst>
                                      </p:cBhvr>
                                      <p:to>
                                        <p:strVal val="hidden"/>
                                      </p:to>
                                    </p:set>
                                  </p:childTnLst>
                                </p:cTn>
                              </p:par>
                            </p:childTnLst>
                          </p:cTn>
                        </p:par>
                        <p:par>
                          <p:cTn id="27" fill="hold">
                            <p:stCondLst>
                              <p:cond delay="600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2000"/>
                                        <p:tgtEl>
                                          <p:spTgt spid="5"/>
                                        </p:tgtEl>
                                      </p:cBhvr>
                                    </p:animEffect>
                                  </p:childTnLst>
                                </p:cTn>
                              </p:par>
                            </p:childTnLst>
                          </p:cTn>
                        </p:par>
                        <p:par>
                          <p:cTn id="31" fill="hold">
                            <p:stCondLst>
                              <p:cond delay="8000"/>
                            </p:stCondLst>
                            <p:childTnLst>
                              <p:par>
                                <p:cTn id="32" presetID="10" presetClass="entr" presetSubtype="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2000"/>
                                        <p:tgtEl>
                                          <p:spTgt spid="6"/>
                                        </p:tgtEl>
                                      </p:cBhvr>
                                    </p:animEffect>
                                  </p:childTnLst>
                                </p:cTn>
                              </p:par>
                            </p:childTnLst>
                          </p:cTn>
                        </p:par>
                        <p:par>
                          <p:cTn id="35" fill="hold">
                            <p:stCondLst>
                              <p:cond delay="100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20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10" grpId="0"/>
      <p:bldP spid="11" grpId="0"/>
      <p:bldP spid="12" grpId="0" animBg="1"/>
      <p:bldP spid="12" grpId="1" animBg="1"/>
      <p:bldP spid="13" grpId="0"/>
      <p:bldP spid="13" grpId="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714348"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Чемпионы животного мира</a:t>
            </a:r>
            <a:endParaRPr lang="ru-RU" b="1" dirty="0">
              <a:solidFill>
                <a:schemeClr val="bg1"/>
              </a:solidFill>
              <a:latin typeface="Comic Sans MS" pitchFamily="66" charset="0"/>
            </a:endParaRPr>
          </a:p>
        </p:txBody>
      </p:sp>
      <p:sp>
        <p:nvSpPr>
          <p:cNvPr id="5" name="Прямоугольник 4"/>
          <p:cNvSpPr/>
          <p:nvPr/>
        </p:nvSpPr>
        <p:spPr>
          <a:xfrm>
            <a:off x="1500166" y="1928802"/>
            <a:ext cx="4572000" cy="923330"/>
          </a:xfrm>
          <a:prstGeom prst="rect">
            <a:avLst/>
          </a:prstGeom>
        </p:spPr>
        <p:txBody>
          <a:bodyPr>
            <a:spAutoFit/>
          </a:bodyPr>
          <a:lstStyle/>
          <a:p>
            <a:r>
              <a:rPr lang="ru-RU" b="1" dirty="0" smtClean="0">
                <a:latin typeface="Georgia" pitchFamily="18" charset="0"/>
              </a:rPr>
              <a:t>Какая наша птица может летать быстрее и дольше всех – три года без остановки?</a:t>
            </a:r>
            <a:endParaRPr lang="ru-RU" b="1" dirty="0">
              <a:latin typeface="Georgia" pitchFamily="18" charset="0"/>
            </a:endParaRPr>
          </a:p>
        </p:txBody>
      </p:sp>
      <p:pic>
        <p:nvPicPr>
          <p:cNvPr id="10" name="Picture 1" descr="G:\091d201bc7203a91d4905faa3345a971.jpeg"/>
          <p:cNvPicPr>
            <a:picLocks noChangeAspect="1" noChangeArrowheads="1"/>
          </p:cNvPicPr>
          <p:nvPr/>
        </p:nvPicPr>
        <p:blipFill>
          <a:blip r:embed="rId3" cstate="print"/>
          <a:srcRect/>
          <a:stretch>
            <a:fillRect/>
          </a:stretch>
        </p:blipFill>
        <p:spPr bwMode="auto">
          <a:xfrm>
            <a:off x="1785918" y="2857496"/>
            <a:ext cx="5715031" cy="2571768"/>
          </a:xfrm>
          <a:prstGeom prst="roundRect">
            <a:avLst/>
          </a:prstGeom>
          <a:noFill/>
        </p:spPr>
      </p:pic>
      <p:sp>
        <p:nvSpPr>
          <p:cNvPr id="11" name="Прямоугольник 10"/>
          <p:cNvSpPr/>
          <p:nvPr/>
        </p:nvSpPr>
        <p:spPr>
          <a:xfrm>
            <a:off x="6286512" y="4643446"/>
            <a:ext cx="1451038" cy="523220"/>
          </a:xfrm>
          <a:prstGeom prst="rect">
            <a:avLst/>
          </a:prstGeom>
        </p:spPr>
        <p:txBody>
          <a:bodyPr wrap="none">
            <a:spAutoFit/>
          </a:bodyPr>
          <a:lstStyle/>
          <a:p>
            <a:r>
              <a:rPr lang="ru-RU" sz="2800" b="1" dirty="0" smtClean="0">
                <a:solidFill>
                  <a:srgbClr val="FF0000"/>
                </a:solidFill>
                <a:latin typeface="Georgia" pitchFamily="18" charset="0"/>
              </a:rPr>
              <a:t>Стриж</a:t>
            </a:r>
            <a:endParaRPr lang="ru-RU" sz="2800" b="1" dirty="0">
              <a:solidFill>
                <a:srgbClr val="FF0000"/>
              </a:solidFill>
              <a:latin typeface="Georgia" pitchFamily="18" charset="0"/>
            </a:endParaRPr>
          </a:p>
        </p:txBody>
      </p:sp>
      <p:sp>
        <p:nvSpPr>
          <p:cNvPr id="12" name="5-конечная звезда 11"/>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Прямоугольник 12"/>
          <p:cNvSpPr/>
          <p:nvPr/>
        </p:nvSpPr>
        <p:spPr>
          <a:xfrm>
            <a:off x="3643306" y="2643182"/>
            <a:ext cx="1928826" cy="1785104"/>
          </a:xfrm>
          <a:prstGeom prst="rect">
            <a:avLst/>
          </a:prstGeom>
        </p:spPr>
        <p:txBody>
          <a:bodyPr wrap="square">
            <a:spAutoFit/>
          </a:bodyPr>
          <a:lstStyle/>
          <a:p>
            <a:r>
              <a:rPr lang="ru-RU" sz="9600" b="1" dirty="0" smtClean="0">
                <a:latin typeface="Georgia" pitchFamily="18" charset="0"/>
              </a:rPr>
              <a:t>х</a:t>
            </a:r>
            <a:r>
              <a:rPr lang="ru-RU" sz="11000" b="1" dirty="0" smtClean="0">
                <a:latin typeface="Georgia" pitchFamily="18" charset="0"/>
              </a:rPr>
              <a:t>2</a:t>
            </a:r>
            <a:endParaRPr lang="ru-RU" sz="11000" b="1" dirty="0">
              <a:latin typeface="Georgia" pitchFamily="18" charset="0"/>
            </a:endParaRPr>
          </a:p>
        </p:txBody>
      </p:sp>
      <p:pic>
        <p:nvPicPr>
          <p:cNvPr id="14" name="Picture 3" descr="G:\Разное\7464747.jpeg">
            <a:hlinkClick r:id="rId4" action="ppaction://hlinksldjump"/>
          </p:cNvPr>
          <p:cNvPicPr>
            <a:picLocks noChangeAspect="1" noChangeArrowheads="1"/>
          </p:cNvPicPr>
          <p:nvPr/>
        </p:nvPicPr>
        <p:blipFill>
          <a:blip r:embed="rId5" cstate="print">
            <a:clrChange>
              <a:clrFrom>
                <a:srgbClr val="F7F8E6"/>
              </a:clrFrom>
              <a:clrTo>
                <a:srgbClr val="F7F8E6">
                  <a:alpha val="0"/>
                </a:srgbClr>
              </a:clrTo>
            </a:clrChange>
          </a:blip>
          <a:srcRect/>
          <a:stretch>
            <a:fillRect/>
          </a:stretch>
        </p:blipFill>
        <p:spPr bwMode="auto">
          <a:xfrm>
            <a:off x="500034" y="5643578"/>
            <a:ext cx="857256" cy="685805"/>
          </a:xfrm>
          <a:prstGeom prst="rect">
            <a:avLst/>
          </a:prstGeom>
          <a:noFill/>
        </p:spPr>
      </p:pic>
      <p:pic>
        <p:nvPicPr>
          <p:cNvPr id="15" name="Picture 2" descr="G:\Разное\1_13.png"/>
          <p:cNvPicPr>
            <a:picLocks noChangeAspect="1" noChangeArrowheads="1"/>
          </p:cNvPicPr>
          <p:nvPr/>
        </p:nvPicPr>
        <p:blipFill>
          <a:blip r:embed="rId6" cstate="print"/>
          <a:srcRect/>
          <a:stretch>
            <a:fillRect/>
          </a:stretch>
        </p:blipFill>
        <p:spPr bwMode="auto">
          <a:xfrm>
            <a:off x="7500958" y="6000768"/>
            <a:ext cx="1000132" cy="357190"/>
          </a:xfrm>
          <a:prstGeom prst="rect">
            <a:avLst/>
          </a:prstGeom>
          <a:noFill/>
        </p:spPr>
      </p:pic>
      <p:sp>
        <p:nvSpPr>
          <p:cNvPr id="16" name="TextBox 15"/>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0" fill="hold"/>
                                        <p:tgtEl>
                                          <p:spTgt spid="12"/>
                                        </p:tgtEl>
                                        <p:attrNameLst>
                                          <p:attrName>ppt_w</p:attrName>
                                        </p:attrNameLst>
                                      </p:cBhvr>
                                      <p:tavLst>
                                        <p:tav tm="0">
                                          <p:val>
                                            <p:fltVal val="0"/>
                                          </p:val>
                                        </p:tav>
                                        <p:tav tm="100000">
                                          <p:val>
                                            <p:strVal val="#ppt_w"/>
                                          </p:val>
                                        </p:tav>
                                      </p:tavLst>
                                    </p:anim>
                                    <p:anim calcmode="lin" valueType="num">
                                      <p:cBhvr>
                                        <p:cTn id="8" dur="2000" fill="hold"/>
                                        <p:tgtEl>
                                          <p:spTgt spid="12"/>
                                        </p:tgtEl>
                                        <p:attrNameLst>
                                          <p:attrName>ppt_h</p:attrName>
                                        </p:attrNameLst>
                                      </p:cBhvr>
                                      <p:tavLst>
                                        <p:tav tm="0">
                                          <p:val>
                                            <p:fltVal val="0"/>
                                          </p:val>
                                        </p:tav>
                                        <p:tav tm="100000">
                                          <p:val>
                                            <p:strVal val="#ppt_h"/>
                                          </p:val>
                                        </p:tav>
                                      </p:tavLst>
                                    </p:anim>
                                    <p:animEffect transition="in" filter="fade">
                                      <p:cBhvr>
                                        <p:cTn id="9" dur="2000"/>
                                        <p:tgtEl>
                                          <p:spTgt spid="12"/>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000" fill="hold"/>
                                        <p:tgtEl>
                                          <p:spTgt spid="13"/>
                                        </p:tgtEl>
                                        <p:attrNameLst>
                                          <p:attrName>ppt_w</p:attrName>
                                        </p:attrNameLst>
                                      </p:cBhvr>
                                      <p:tavLst>
                                        <p:tav tm="0">
                                          <p:val>
                                            <p:fltVal val="0"/>
                                          </p:val>
                                        </p:tav>
                                        <p:tav tm="100000">
                                          <p:val>
                                            <p:strVal val="#ppt_w"/>
                                          </p:val>
                                        </p:tav>
                                      </p:tavLst>
                                    </p:anim>
                                    <p:anim calcmode="lin" valueType="num">
                                      <p:cBhvr>
                                        <p:cTn id="14" dur="2000" fill="hold"/>
                                        <p:tgtEl>
                                          <p:spTgt spid="13"/>
                                        </p:tgtEl>
                                        <p:attrNameLst>
                                          <p:attrName>ppt_h</p:attrName>
                                        </p:attrNameLst>
                                      </p:cBhvr>
                                      <p:tavLst>
                                        <p:tav tm="0">
                                          <p:val>
                                            <p:fltVal val="0"/>
                                          </p:val>
                                        </p:tav>
                                        <p:tav tm="100000">
                                          <p:val>
                                            <p:strVal val="#ppt_h"/>
                                          </p:val>
                                        </p:tav>
                                      </p:tavLst>
                                    </p:anim>
                                    <p:animEffect transition="in" filter="fade">
                                      <p:cBhvr>
                                        <p:cTn id="15" dur="2000"/>
                                        <p:tgtEl>
                                          <p:spTgt spid="13"/>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2"/>
                                        </p:tgtEl>
                                        <p:attrNameLst>
                                          <p:attrName>ppt_w</p:attrName>
                                        </p:attrNameLst>
                                      </p:cBhvr>
                                      <p:tavLst>
                                        <p:tav tm="0">
                                          <p:val>
                                            <p:strVal val="ppt_w"/>
                                          </p:val>
                                        </p:tav>
                                        <p:tav tm="100000">
                                          <p:val>
                                            <p:fltVal val="0"/>
                                          </p:val>
                                        </p:tav>
                                      </p:tavLst>
                                    </p:anim>
                                    <p:anim calcmode="lin" valueType="num">
                                      <p:cBhvr>
                                        <p:cTn id="19" dur="2000"/>
                                        <p:tgtEl>
                                          <p:spTgt spid="12"/>
                                        </p:tgtEl>
                                        <p:attrNameLst>
                                          <p:attrName>ppt_h</p:attrName>
                                        </p:attrNameLst>
                                      </p:cBhvr>
                                      <p:tavLst>
                                        <p:tav tm="0">
                                          <p:val>
                                            <p:strVal val="ppt_h"/>
                                          </p:val>
                                        </p:tav>
                                        <p:tav tm="100000">
                                          <p:val>
                                            <p:fltVal val="0"/>
                                          </p:val>
                                        </p:tav>
                                      </p:tavLst>
                                    </p:anim>
                                    <p:animEffect transition="out" filter="fade">
                                      <p:cBhvr>
                                        <p:cTn id="20" dur="2000"/>
                                        <p:tgtEl>
                                          <p:spTgt spid="12"/>
                                        </p:tgtEl>
                                      </p:cBhvr>
                                    </p:animEffect>
                                    <p:set>
                                      <p:cBhvr>
                                        <p:cTn id="21" dur="1" fill="hold">
                                          <p:stCondLst>
                                            <p:cond delay="1999"/>
                                          </p:stCondLst>
                                        </p:cTn>
                                        <p:tgtEl>
                                          <p:spTgt spid="12"/>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3"/>
                                        </p:tgtEl>
                                        <p:attrNameLst>
                                          <p:attrName>ppt_w</p:attrName>
                                        </p:attrNameLst>
                                      </p:cBhvr>
                                      <p:tavLst>
                                        <p:tav tm="0">
                                          <p:val>
                                            <p:strVal val="ppt_w"/>
                                          </p:val>
                                        </p:tav>
                                        <p:tav tm="100000">
                                          <p:val>
                                            <p:fltVal val="0"/>
                                          </p:val>
                                        </p:tav>
                                      </p:tavLst>
                                    </p:anim>
                                    <p:anim calcmode="lin" valueType="num">
                                      <p:cBhvr>
                                        <p:cTn id="24" dur="2000"/>
                                        <p:tgtEl>
                                          <p:spTgt spid="13"/>
                                        </p:tgtEl>
                                        <p:attrNameLst>
                                          <p:attrName>ppt_h</p:attrName>
                                        </p:attrNameLst>
                                      </p:cBhvr>
                                      <p:tavLst>
                                        <p:tav tm="0">
                                          <p:val>
                                            <p:strVal val="ppt_h"/>
                                          </p:val>
                                        </p:tav>
                                        <p:tav tm="100000">
                                          <p:val>
                                            <p:fltVal val="0"/>
                                          </p:val>
                                        </p:tav>
                                      </p:tavLst>
                                    </p:anim>
                                    <p:animEffect transition="out" filter="fade">
                                      <p:cBhvr>
                                        <p:cTn id="25" dur="2000"/>
                                        <p:tgtEl>
                                          <p:spTgt spid="13"/>
                                        </p:tgtEl>
                                      </p:cBhvr>
                                    </p:animEffect>
                                    <p:set>
                                      <p:cBhvr>
                                        <p:cTn id="26" dur="1" fill="hold">
                                          <p:stCondLst>
                                            <p:cond delay="1999"/>
                                          </p:stCondLst>
                                        </p:cTn>
                                        <p:tgtEl>
                                          <p:spTgt spid="13"/>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2" grpId="1" animBg="1"/>
      <p:bldP spid="13" grpId="0"/>
      <p:bldP spid="13" grpId="1"/>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785786"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Чемпионы животного мира</a:t>
            </a:r>
            <a:endParaRPr lang="ru-RU" b="1" dirty="0">
              <a:solidFill>
                <a:schemeClr val="bg1"/>
              </a:solidFill>
              <a:latin typeface="Comic Sans MS" pitchFamily="66" charset="0"/>
            </a:endParaRPr>
          </a:p>
        </p:txBody>
      </p:sp>
      <p:sp>
        <p:nvSpPr>
          <p:cNvPr id="5" name="Прямоугольник 4"/>
          <p:cNvSpPr/>
          <p:nvPr/>
        </p:nvSpPr>
        <p:spPr>
          <a:xfrm>
            <a:off x="1928794" y="1643050"/>
            <a:ext cx="5577168" cy="369332"/>
          </a:xfrm>
          <a:prstGeom prst="rect">
            <a:avLst/>
          </a:prstGeom>
        </p:spPr>
        <p:txBody>
          <a:bodyPr wrap="none">
            <a:spAutoFit/>
          </a:bodyPr>
          <a:lstStyle/>
          <a:p>
            <a:r>
              <a:rPr lang="ru-RU" b="1" dirty="0" smtClean="0">
                <a:latin typeface="Georgia" pitchFamily="18" charset="0"/>
              </a:rPr>
              <a:t>Назовите самую большую лягушку в мире. </a:t>
            </a:r>
            <a:endParaRPr lang="ru-RU" b="1" dirty="0">
              <a:latin typeface="Georgia" pitchFamily="18" charset="0"/>
            </a:endParaRPr>
          </a:p>
        </p:txBody>
      </p:sp>
      <p:pic>
        <p:nvPicPr>
          <p:cNvPr id="6" name="Picture 4" descr="G:\к творческому уроку\Земноводные\голиаф.jpg"/>
          <p:cNvPicPr>
            <a:picLocks noChangeAspect="1" noChangeArrowheads="1"/>
          </p:cNvPicPr>
          <p:nvPr/>
        </p:nvPicPr>
        <p:blipFill>
          <a:blip r:embed="rId3" cstate="print"/>
          <a:srcRect/>
          <a:stretch>
            <a:fillRect/>
          </a:stretch>
        </p:blipFill>
        <p:spPr bwMode="auto">
          <a:xfrm>
            <a:off x="1214414" y="2214554"/>
            <a:ext cx="3190874" cy="3429024"/>
          </a:xfrm>
          <a:prstGeom prst="roundRect">
            <a:avLst/>
          </a:prstGeom>
          <a:noFill/>
        </p:spPr>
      </p:pic>
      <p:pic>
        <p:nvPicPr>
          <p:cNvPr id="7" name="Picture 3" descr="G:\к творческому уроку\Земноводные\лягушка голиаф.jpg"/>
          <p:cNvPicPr>
            <a:picLocks noChangeAspect="1" noChangeArrowheads="1"/>
          </p:cNvPicPr>
          <p:nvPr/>
        </p:nvPicPr>
        <p:blipFill>
          <a:blip r:embed="rId4" cstate="print"/>
          <a:srcRect/>
          <a:stretch>
            <a:fillRect/>
          </a:stretch>
        </p:blipFill>
        <p:spPr bwMode="auto">
          <a:xfrm>
            <a:off x="4429124" y="2857496"/>
            <a:ext cx="3571880" cy="2214578"/>
          </a:xfrm>
          <a:prstGeom prst="roundRect">
            <a:avLst/>
          </a:prstGeom>
          <a:noFill/>
        </p:spPr>
      </p:pic>
      <p:sp>
        <p:nvSpPr>
          <p:cNvPr id="8" name="Прямоугольник 7"/>
          <p:cNvSpPr/>
          <p:nvPr/>
        </p:nvSpPr>
        <p:spPr>
          <a:xfrm>
            <a:off x="4857752" y="5214950"/>
            <a:ext cx="1669047" cy="523220"/>
          </a:xfrm>
          <a:prstGeom prst="rect">
            <a:avLst/>
          </a:prstGeom>
        </p:spPr>
        <p:txBody>
          <a:bodyPr wrap="none">
            <a:spAutoFit/>
          </a:bodyPr>
          <a:lstStyle/>
          <a:p>
            <a:r>
              <a:rPr lang="ru-RU" sz="2800" b="1" dirty="0" smtClean="0">
                <a:solidFill>
                  <a:srgbClr val="FF0000"/>
                </a:solidFill>
                <a:latin typeface="Georgia" pitchFamily="18" charset="0"/>
              </a:rPr>
              <a:t>Голиаф</a:t>
            </a:r>
            <a:endParaRPr lang="ru-RU" sz="2800" b="1" dirty="0">
              <a:solidFill>
                <a:srgbClr val="FF0000"/>
              </a:solidFill>
              <a:latin typeface="Georgia" pitchFamily="18" charset="0"/>
            </a:endParaRPr>
          </a:p>
        </p:txBody>
      </p:sp>
      <p:sp>
        <p:nvSpPr>
          <p:cNvPr id="10" name="5-конечная звезда 9"/>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Прямоугольник 10"/>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10</a:t>
            </a:r>
            <a:endParaRPr lang="ru-RU" sz="9600" b="1" dirty="0">
              <a:latin typeface="Georgia" pitchFamily="18" charset="0"/>
            </a:endParaRPr>
          </a:p>
        </p:txBody>
      </p:sp>
      <p:pic>
        <p:nvPicPr>
          <p:cNvPr id="12" name="Picture 3" descr="G:\Разное\7464747.jpeg">
            <a:hlinkClick r:id="rId5" action="ppaction://hlinksldjump"/>
          </p:cNvPr>
          <p:cNvPicPr>
            <a:picLocks noChangeAspect="1" noChangeArrowheads="1"/>
          </p:cNvPicPr>
          <p:nvPr/>
        </p:nvPicPr>
        <p:blipFill>
          <a:blip r:embed="rId6" cstate="print">
            <a:clrChange>
              <a:clrFrom>
                <a:srgbClr val="F9F7E2"/>
              </a:clrFrom>
              <a:clrTo>
                <a:srgbClr val="F9F7E2">
                  <a:alpha val="0"/>
                </a:srgbClr>
              </a:clrTo>
            </a:clrChange>
          </a:blip>
          <a:srcRect/>
          <a:stretch>
            <a:fillRect/>
          </a:stretch>
        </p:blipFill>
        <p:spPr bwMode="auto">
          <a:xfrm>
            <a:off x="500034" y="5643578"/>
            <a:ext cx="857256" cy="685805"/>
          </a:xfrm>
          <a:prstGeom prst="rect">
            <a:avLst/>
          </a:prstGeom>
          <a:noFill/>
        </p:spPr>
      </p:pic>
      <p:pic>
        <p:nvPicPr>
          <p:cNvPr id="13" name="Picture 2" descr="G:\Разное\1_13.png"/>
          <p:cNvPicPr>
            <a:picLocks noChangeAspect="1" noChangeArrowheads="1"/>
          </p:cNvPicPr>
          <p:nvPr/>
        </p:nvPicPr>
        <p:blipFill>
          <a:blip r:embed="rId7" cstate="print"/>
          <a:srcRect/>
          <a:stretch>
            <a:fillRect/>
          </a:stretch>
        </p:blipFill>
        <p:spPr bwMode="auto">
          <a:xfrm>
            <a:off x="7500958" y="6000768"/>
            <a:ext cx="1000132" cy="357190"/>
          </a:xfrm>
          <a:prstGeom prst="rect">
            <a:avLst/>
          </a:prstGeom>
          <a:noFill/>
        </p:spPr>
      </p:pic>
      <p:sp>
        <p:nvSpPr>
          <p:cNvPr id="14" name="TextBox 13"/>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0" fill="hold"/>
                                        <p:tgtEl>
                                          <p:spTgt spid="10"/>
                                        </p:tgtEl>
                                        <p:attrNameLst>
                                          <p:attrName>ppt_w</p:attrName>
                                        </p:attrNameLst>
                                      </p:cBhvr>
                                      <p:tavLst>
                                        <p:tav tm="0">
                                          <p:val>
                                            <p:fltVal val="0"/>
                                          </p:val>
                                        </p:tav>
                                        <p:tav tm="100000">
                                          <p:val>
                                            <p:strVal val="#ppt_w"/>
                                          </p:val>
                                        </p:tav>
                                      </p:tavLst>
                                    </p:anim>
                                    <p:anim calcmode="lin" valueType="num">
                                      <p:cBhvr>
                                        <p:cTn id="8" dur="2000" fill="hold"/>
                                        <p:tgtEl>
                                          <p:spTgt spid="10"/>
                                        </p:tgtEl>
                                        <p:attrNameLst>
                                          <p:attrName>ppt_h</p:attrName>
                                        </p:attrNameLst>
                                      </p:cBhvr>
                                      <p:tavLst>
                                        <p:tav tm="0">
                                          <p:val>
                                            <p:fltVal val="0"/>
                                          </p:val>
                                        </p:tav>
                                        <p:tav tm="100000">
                                          <p:val>
                                            <p:strVal val="#ppt_h"/>
                                          </p:val>
                                        </p:tav>
                                      </p:tavLst>
                                    </p:anim>
                                    <p:animEffect transition="in" filter="fade">
                                      <p:cBhvr>
                                        <p:cTn id="9" dur="2000"/>
                                        <p:tgtEl>
                                          <p:spTgt spid="10"/>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2000" fill="hold"/>
                                        <p:tgtEl>
                                          <p:spTgt spid="11"/>
                                        </p:tgtEl>
                                        <p:attrNameLst>
                                          <p:attrName>ppt_w</p:attrName>
                                        </p:attrNameLst>
                                      </p:cBhvr>
                                      <p:tavLst>
                                        <p:tav tm="0">
                                          <p:val>
                                            <p:fltVal val="0"/>
                                          </p:val>
                                        </p:tav>
                                        <p:tav tm="100000">
                                          <p:val>
                                            <p:strVal val="#ppt_w"/>
                                          </p:val>
                                        </p:tav>
                                      </p:tavLst>
                                    </p:anim>
                                    <p:anim calcmode="lin" valueType="num">
                                      <p:cBhvr>
                                        <p:cTn id="14" dur="2000" fill="hold"/>
                                        <p:tgtEl>
                                          <p:spTgt spid="11"/>
                                        </p:tgtEl>
                                        <p:attrNameLst>
                                          <p:attrName>ppt_h</p:attrName>
                                        </p:attrNameLst>
                                      </p:cBhvr>
                                      <p:tavLst>
                                        <p:tav tm="0">
                                          <p:val>
                                            <p:fltVal val="0"/>
                                          </p:val>
                                        </p:tav>
                                        <p:tav tm="100000">
                                          <p:val>
                                            <p:strVal val="#ppt_h"/>
                                          </p:val>
                                        </p:tav>
                                      </p:tavLst>
                                    </p:anim>
                                    <p:animEffect transition="in" filter="fade">
                                      <p:cBhvr>
                                        <p:cTn id="15" dur="2000"/>
                                        <p:tgtEl>
                                          <p:spTgt spid="11"/>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0"/>
                                        </p:tgtEl>
                                        <p:attrNameLst>
                                          <p:attrName>ppt_w</p:attrName>
                                        </p:attrNameLst>
                                      </p:cBhvr>
                                      <p:tavLst>
                                        <p:tav tm="0">
                                          <p:val>
                                            <p:strVal val="ppt_w"/>
                                          </p:val>
                                        </p:tav>
                                        <p:tav tm="100000">
                                          <p:val>
                                            <p:fltVal val="0"/>
                                          </p:val>
                                        </p:tav>
                                      </p:tavLst>
                                    </p:anim>
                                    <p:anim calcmode="lin" valueType="num">
                                      <p:cBhvr>
                                        <p:cTn id="19" dur="2000"/>
                                        <p:tgtEl>
                                          <p:spTgt spid="10"/>
                                        </p:tgtEl>
                                        <p:attrNameLst>
                                          <p:attrName>ppt_h</p:attrName>
                                        </p:attrNameLst>
                                      </p:cBhvr>
                                      <p:tavLst>
                                        <p:tav tm="0">
                                          <p:val>
                                            <p:strVal val="ppt_h"/>
                                          </p:val>
                                        </p:tav>
                                        <p:tav tm="100000">
                                          <p:val>
                                            <p:fltVal val="0"/>
                                          </p:val>
                                        </p:tav>
                                      </p:tavLst>
                                    </p:anim>
                                    <p:animEffect transition="out" filter="fade">
                                      <p:cBhvr>
                                        <p:cTn id="20" dur="2000"/>
                                        <p:tgtEl>
                                          <p:spTgt spid="10"/>
                                        </p:tgtEl>
                                      </p:cBhvr>
                                    </p:animEffect>
                                    <p:set>
                                      <p:cBhvr>
                                        <p:cTn id="21" dur="1" fill="hold">
                                          <p:stCondLst>
                                            <p:cond delay="1999"/>
                                          </p:stCondLst>
                                        </p:cTn>
                                        <p:tgtEl>
                                          <p:spTgt spid="10"/>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1"/>
                                        </p:tgtEl>
                                        <p:attrNameLst>
                                          <p:attrName>ppt_w</p:attrName>
                                        </p:attrNameLst>
                                      </p:cBhvr>
                                      <p:tavLst>
                                        <p:tav tm="0">
                                          <p:val>
                                            <p:strVal val="ppt_w"/>
                                          </p:val>
                                        </p:tav>
                                        <p:tav tm="100000">
                                          <p:val>
                                            <p:fltVal val="0"/>
                                          </p:val>
                                        </p:tav>
                                      </p:tavLst>
                                    </p:anim>
                                    <p:anim calcmode="lin" valueType="num">
                                      <p:cBhvr>
                                        <p:cTn id="24" dur="2000"/>
                                        <p:tgtEl>
                                          <p:spTgt spid="11"/>
                                        </p:tgtEl>
                                        <p:attrNameLst>
                                          <p:attrName>ppt_h</p:attrName>
                                        </p:attrNameLst>
                                      </p:cBhvr>
                                      <p:tavLst>
                                        <p:tav tm="0">
                                          <p:val>
                                            <p:strVal val="ppt_h"/>
                                          </p:val>
                                        </p:tav>
                                        <p:tav tm="100000">
                                          <p:val>
                                            <p:fltVal val="0"/>
                                          </p:val>
                                        </p:tav>
                                      </p:tavLst>
                                    </p:anim>
                                    <p:animEffect transition="out" filter="fade">
                                      <p:cBhvr>
                                        <p:cTn id="25" dur="2000"/>
                                        <p:tgtEl>
                                          <p:spTgt spid="11"/>
                                        </p:tgtEl>
                                      </p:cBhvr>
                                    </p:animEffect>
                                    <p:set>
                                      <p:cBhvr>
                                        <p:cTn id="26" dur="1" fill="hold">
                                          <p:stCondLst>
                                            <p:cond delay="1999"/>
                                          </p:stCondLst>
                                        </p:cTn>
                                        <p:tgtEl>
                                          <p:spTgt spid="11"/>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animBg="1"/>
      <p:bldP spid="10" grpId="1" animBg="1"/>
      <p:bldP spid="11" grpId="0"/>
      <p:bldP spid="11" grpId="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Чемпионы животного мира</a:t>
            </a:r>
            <a:endParaRPr lang="ru-RU" b="1" dirty="0">
              <a:solidFill>
                <a:schemeClr val="bg1"/>
              </a:solidFill>
              <a:latin typeface="Comic Sans MS" pitchFamily="66" charset="0"/>
            </a:endParaRPr>
          </a:p>
        </p:txBody>
      </p:sp>
      <p:sp>
        <p:nvSpPr>
          <p:cNvPr id="5" name="Прямоугольник 4"/>
          <p:cNvSpPr/>
          <p:nvPr/>
        </p:nvSpPr>
        <p:spPr>
          <a:xfrm>
            <a:off x="1285852" y="1857364"/>
            <a:ext cx="5715040" cy="923330"/>
          </a:xfrm>
          <a:prstGeom prst="rect">
            <a:avLst/>
          </a:prstGeom>
        </p:spPr>
        <p:txBody>
          <a:bodyPr wrap="square">
            <a:spAutoFit/>
          </a:bodyPr>
          <a:lstStyle/>
          <a:p>
            <a:pPr lvl="0" algn="just"/>
            <a:r>
              <a:rPr lang="ru-RU" b="1" dirty="0" smtClean="0">
                <a:solidFill>
                  <a:prstClr val="black"/>
                </a:solidFill>
                <a:latin typeface="Georgia" pitchFamily="18" charset="0"/>
                <a:ea typeface="Times New Roman"/>
                <a:cs typeface="Times New Roman"/>
              </a:rPr>
              <a:t>	Какое африканское животное является рекордсменом среди млекопитающих по кислотности желудка?</a:t>
            </a:r>
            <a:endParaRPr lang="ru-RU" b="1" dirty="0">
              <a:solidFill>
                <a:prstClr val="black"/>
              </a:solidFill>
              <a:latin typeface="Georgia" pitchFamily="18" charset="0"/>
              <a:ea typeface="Times New Roman"/>
              <a:cs typeface="Times New Roman"/>
            </a:endParaRPr>
          </a:p>
        </p:txBody>
      </p:sp>
      <p:pic>
        <p:nvPicPr>
          <p:cNvPr id="6" name="Picture 2" descr="G:\Пятнистая-Гиена-6.jpg"/>
          <p:cNvPicPr>
            <a:picLocks noChangeAspect="1" noChangeArrowheads="1"/>
          </p:cNvPicPr>
          <p:nvPr/>
        </p:nvPicPr>
        <p:blipFill>
          <a:blip r:embed="rId3" cstate="print"/>
          <a:srcRect/>
          <a:stretch>
            <a:fillRect/>
          </a:stretch>
        </p:blipFill>
        <p:spPr bwMode="auto">
          <a:xfrm>
            <a:off x="1071538" y="3286124"/>
            <a:ext cx="3148419" cy="2138363"/>
          </a:xfrm>
          <a:prstGeom prst="roundRect">
            <a:avLst/>
          </a:prstGeom>
          <a:noFill/>
        </p:spPr>
      </p:pic>
      <p:sp>
        <p:nvSpPr>
          <p:cNvPr id="7" name="Прямоугольник 6"/>
          <p:cNvSpPr/>
          <p:nvPr/>
        </p:nvSpPr>
        <p:spPr>
          <a:xfrm>
            <a:off x="4429124" y="3571876"/>
            <a:ext cx="3786214" cy="1508105"/>
          </a:xfrm>
          <a:prstGeom prst="rect">
            <a:avLst/>
          </a:prstGeom>
        </p:spPr>
        <p:txBody>
          <a:bodyPr wrap="square">
            <a:spAutoFit/>
          </a:bodyPr>
          <a:lstStyle/>
          <a:p>
            <a:pPr lvl="0"/>
            <a:r>
              <a:rPr lang="ru-RU" sz="2000" b="1" dirty="0" smtClean="0">
                <a:solidFill>
                  <a:srgbClr val="FF0000"/>
                </a:solidFill>
                <a:latin typeface="Georgia" pitchFamily="18" charset="0"/>
                <a:ea typeface="Times New Roman"/>
                <a:cs typeface="Times New Roman"/>
              </a:rPr>
              <a:t>Гиена </a:t>
            </a:r>
            <a:r>
              <a:rPr lang="ru-RU" b="1" dirty="0" smtClean="0">
                <a:solidFill>
                  <a:srgbClr val="FF0000"/>
                </a:solidFill>
                <a:latin typeface="Georgia" pitchFamily="18" charset="0"/>
                <a:ea typeface="Times New Roman"/>
                <a:cs typeface="Times New Roman"/>
              </a:rPr>
              <a:t>(повышенная кислотность необходима для того, чтобы справляться с ядами и инфекциями, имеющимися в падали)</a:t>
            </a:r>
            <a:endParaRPr lang="ru-RU" b="1" dirty="0">
              <a:solidFill>
                <a:srgbClr val="FF0000"/>
              </a:solidFill>
              <a:latin typeface="Georgia" pitchFamily="18" charset="0"/>
              <a:ea typeface="Times New Roman"/>
              <a:cs typeface="Times New Roman"/>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9F6E3"/>
              </a:clrFrom>
              <a:clrTo>
                <a:srgbClr val="F9F6E3">
                  <a:alpha val="0"/>
                </a:srgbClr>
              </a:clrTo>
            </a:clrChange>
          </a:blip>
          <a:srcRect/>
          <a:stretch>
            <a:fillRect/>
          </a:stretch>
        </p:blipFill>
        <p:spPr bwMode="auto">
          <a:xfrm>
            <a:off x="500034" y="5572140"/>
            <a:ext cx="857256" cy="685805"/>
          </a:xfrm>
          <a:prstGeom prst="rect">
            <a:avLst/>
          </a:prstGeom>
          <a:noFill/>
        </p:spPr>
      </p:pic>
      <p:pic>
        <p:nvPicPr>
          <p:cNvPr id="10" name="Picture 2" descr="G:\Разное\1_13.png"/>
          <p:cNvPicPr>
            <a:picLocks noChangeAspect="1" noChangeArrowheads="1"/>
          </p:cNvPicPr>
          <p:nvPr/>
        </p:nvPicPr>
        <p:blipFill>
          <a:blip r:embed="rId6" cstate="print"/>
          <a:srcRect/>
          <a:stretch>
            <a:fillRect/>
          </a:stretch>
        </p:blipFill>
        <p:spPr bwMode="auto">
          <a:xfrm>
            <a:off x="7500958" y="6000768"/>
            <a:ext cx="1000132" cy="357190"/>
          </a:xfrm>
          <a:prstGeom prst="rect">
            <a:avLst/>
          </a:prstGeom>
          <a:noFill/>
        </p:spPr>
      </p:pic>
      <p:sp>
        <p:nvSpPr>
          <p:cNvPr id="11" name="TextBox 10"/>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2" name="5-конечная звезда 11"/>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Прямоугольник 12"/>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0" fill="hold"/>
                                        <p:tgtEl>
                                          <p:spTgt spid="12"/>
                                        </p:tgtEl>
                                        <p:attrNameLst>
                                          <p:attrName>ppt_w</p:attrName>
                                        </p:attrNameLst>
                                      </p:cBhvr>
                                      <p:tavLst>
                                        <p:tav tm="0">
                                          <p:val>
                                            <p:fltVal val="0"/>
                                          </p:val>
                                        </p:tav>
                                        <p:tav tm="100000">
                                          <p:val>
                                            <p:strVal val="#ppt_w"/>
                                          </p:val>
                                        </p:tav>
                                      </p:tavLst>
                                    </p:anim>
                                    <p:anim calcmode="lin" valueType="num">
                                      <p:cBhvr>
                                        <p:cTn id="8" dur="2000" fill="hold"/>
                                        <p:tgtEl>
                                          <p:spTgt spid="12"/>
                                        </p:tgtEl>
                                        <p:attrNameLst>
                                          <p:attrName>ppt_h</p:attrName>
                                        </p:attrNameLst>
                                      </p:cBhvr>
                                      <p:tavLst>
                                        <p:tav tm="0">
                                          <p:val>
                                            <p:fltVal val="0"/>
                                          </p:val>
                                        </p:tav>
                                        <p:tav tm="100000">
                                          <p:val>
                                            <p:strVal val="#ppt_h"/>
                                          </p:val>
                                        </p:tav>
                                      </p:tavLst>
                                    </p:anim>
                                    <p:animEffect transition="in" filter="fade">
                                      <p:cBhvr>
                                        <p:cTn id="9" dur="2000"/>
                                        <p:tgtEl>
                                          <p:spTgt spid="12"/>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000" fill="hold"/>
                                        <p:tgtEl>
                                          <p:spTgt spid="13"/>
                                        </p:tgtEl>
                                        <p:attrNameLst>
                                          <p:attrName>ppt_w</p:attrName>
                                        </p:attrNameLst>
                                      </p:cBhvr>
                                      <p:tavLst>
                                        <p:tav tm="0">
                                          <p:val>
                                            <p:fltVal val="0"/>
                                          </p:val>
                                        </p:tav>
                                        <p:tav tm="100000">
                                          <p:val>
                                            <p:strVal val="#ppt_w"/>
                                          </p:val>
                                        </p:tav>
                                      </p:tavLst>
                                    </p:anim>
                                    <p:anim calcmode="lin" valueType="num">
                                      <p:cBhvr>
                                        <p:cTn id="14" dur="2000" fill="hold"/>
                                        <p:tgtEl>
                                          <p:spTgt spid="13"/>
                                        </p:tgtEl>
                                        <p:attrNameLst>
                                          <p:attrName>ppt_h</p:attrName>
                                        </p:attrNameLst>
                                      </p:cBhvr>
                                      <p:tavLst>
                                        <p:tav tm="0">
                                          <p:val>
                                            <p:fltVal val="0"/>
                                          </p:val>
                                        </p:tav>
                                        <p:tav tm="100000">
                                          <p:val>
                                            <p:strVal val="#ppt_h"/>
                                          </p:val>
                                        </p:tav>
                                      </p:tavLst>
                                    </p:anim>
                                    <p:animEffect transition="in" filter="fade">
                                      <p:cBhvr>
                                        <p:cTn id="15" dur="2000"/>
                                        <p:tgtEl>
                                          <p:spTgt spid="13"/>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2"/>
                                        </p:tgtEl>
                                        <p:attrNameLst>
                                          <p:attrName>ppt_w</p:attrName>
                                        </p:attrNameLst>
                                      </p:cBhvr>
                                      <p:tavLst>
                                        <p:tav tm="0">
                                          <p:val>
                                            <p:strVal val="ppt_w"/>
                                          </p:val>
                                        </p:tav>
                                        <p:tav tm="100000">
                                          <p:val>
                                            <p:fltVal val="0"/>
                                          </p:val>
                                        </p:tav>
                                      </p:tavLst>
                                    </p:anim>
                                    <p:anim calcmode="lin" valueType="num">
                                      <p:cBhvr>
                                        <p:cTn id="19" dur="2000"/>
                                        <p:tgtEl>
                                          <p:spTgt spid="12"/>
                                        </p:tgtEl>
                                        <p:attrNameLst>
                                          <p:attrName>ppt_h</p:attrName>
                                        </p:attrNameLst>
                                      </p:cBhvr>
                                      <p:tavLst>
                                        <p:tav tm="0">
                                          <p:val>
                                            <p:strVal val="ppt_h"/>
                                          </p:val>
                                        </p:tav>
                                        <p:tav tm="100000">
                                          <p:val>
                                            <p:fltVal val="0"/>
                                          </p:val>
                                        </p:tav>
                                      </p:tavLst>
                                    </p:anim>
                                    <p:animEffect transition="out" filter="fade">
                                      <p:cBhvr>
                                        <p:cTn id="20" dur="2000"/>
                                        <p:tgtEl>
                                          <p:spTgt spid="12"/>
                                        </p:tgtEl>
                                      </p:cBhvr>
                                    </p:animEffect>
                                    <p:set>
                                      <p:cBhvr>
                                        <p:cTn id="21" dur="1" fill="hold">
                                          <p:stCondLst>
                                            <p:cond delay="1999"/>
                                          </p:stCondLst>
                                        </p:cTn>
                                        <p:tgtEl>
                                          <p:spTgt spid="12"/>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3"/>
                                        </p:tgtEl>
                                        <p:attrNameLst>
                                          <p:attrName>ppt_w</p:attrName>
                                        </p:attrNameLst>
                                      </p:cBhvr>
                                      <p:tavLst>
                                        <p:tav tm="0">
                                          <p:val>
                                            <p:strVal val="ppt_w"/>
                                          </p:val>
                                        </p:tav>
                                        <p:tav tm="100000">
                                          <p:val>
                                            <p:fltVal val="0"/>
                                          </p:val>
                                        </p:tav>
                                      </p:tavLst>
                                    </p:anim>
                                    <p:anim calcmode="lin" valueType="num">
                                      <p:cBhvr>
                                        <p:cTn id="24" dur="2000"/>
                                        <p:tgtEl>
                                          <p:spTgt spid="13"/>
                                        </p:tgtEl>
                                        <p:attrNameLst>
                                          <p:attrName>ppt_h</p:attrName>
                                        </p:attrNameLst>
                                      </p:cBhvr>
                                      <p:tavLst>
                                        <p:tav tm="0">
                                          <p:val>
                                            <p:strVal val="ppt_h"/>
                                          </p:val>
                                        </p:tav>
                                        <p:tav tm="100000">
                                          <p:val>
                                            <p:fltVal val="0"/>
                                          </p:val>
                                        </p:tav>
                                      </p:tavLst>
                                    </p:anim>
                                    <p:animEffect transition="out" filter="fade">
                                      <p:cBhvr>
                                        <p:cTn id="25" dur="2000"/>
                                        <p:tgtEl>
                                          <p:spTgt spid="13"/>
                                        </p:tgtEl>
                                      </p:cBhvr>
                                    </p:animEffect>
                                    <p:set>
                                      <p:cBhvr>
                                        <p:cTn id="26" dur="1" fill="hold">
                                          <p:stCondLst>
                                            <p:cond delay="1999"/>
                                          </p:stCondLst>
                                        </p:cTn>
                                        <p:tgtEl>
                                          <p:spTgt spid="13"/>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p:bldP spid="12" grpId="0" animBg="1"/>
      <p:bldP spid="12" grpId="1" animBg="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785786"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Чемпионы животного мира</a:t>
            </a:r>
            <a:endParaRPr lang="ru-RU" b="1" dirty="0">
              <a:solidFill>
                <a:schemeClr val="bg1"/>
              </a:solidFill>
              <a:latin typeface="Comic Sans MS" pitchFamily="66" charset="0"/>
            </a:endParaRPr>
          </a:p>
        </p:txBody>
      </p:sp>
      <p:sp>
        <p:nvSpPr>
          <p:cNvPr id="5" name="Прямоугольник 4"/>
          <p:cNvSpPr/>
          <p:nvPr/>
        </p:nvSpPr>
        <p:spPr>
          <a:xfrm>
            <a:off x="1428728" y="1928802"/>
            <a:ext cx="5715040" cy="1200329"/>
          </a:xfrm>
          <a:prstGeom prst="rect">
            <a:avLst/>
          </a:prstGeom>
        </p:spPr>
        <p:txBody>
          <a:bodyPr wrap="square">
            <a:spAutoFit/>
          </a:bodyPr>
          <a:lstStyle/>
          <a:p>
            <a:pPr algn="just"/>
            <a:r>
              <a:rPr lang="ru-RU" b="1" dirty="0" smtClean="0">
                <a:latin typeface="Georgia" pitchFamily="18" charset="0"/>
              </a:rPr>
              <a:t>	Прыгает на расстояние, в 60 раз превышающее ее собственный рост. Если бы  человек имел такие возможности, то при росте  2 м  прыгнул бы на 120 м.</a:t>
            </a:r>
            <a:endParaRPr lang="ru-RU" b="1" dirty="0">
              <a:latin typeface="Georgia" pitchFamily="18" charset="0"/>
            </a:endParaRPr>
          </a:p>
        </p:txBody>
      </p:sp>
      <p:pic>
        <p:nvPicPr>
          <p:cNvPr id="6" name="Picture 1" descr="G:\bloha1.jpg"/>
          <p:cNvPicPr>
            <a:picLocks noChangeAspect="1" noChangeArrowheads="1"/>
          </p:cNvPicPr>
          <p:nvPr/>
        </p:nvPicPr>
        <p:blipFill>
          <a:blip r:embed="rId3" cstate="print"/>
          <a:srcRect/>
          <a:stretch>
            <a:fillRect/>
          </a:stretch>
        </p:blipFill>
        <p:spPr bwMode="auto">
          <a:xfrm>
            <a:off x="2214546" y="4071942"/>
            <a:ext cx="2286016" cy="1762772"/>
          </a:xfrm>
          <a:prstGeom prst="roundRect">
            <a:avLst/>
          </a:prstGeom>
          <a:noFill/>
        </p:spPr>
      </p:pic>
      <p:sp>
        <p:nvSpPr>
          <p:cNvPr id="7" name="Прямоугольник 6"/>
          <p:cNvSpPr/>
          <p:nvPr/>
        </p:nvSpPr>
        <p:spPr>
          <a:xfrm>
            <a:off x="4643438" y="4786322"/>
            <a:ext cx="3211135" cy="400110"/>
          </a:xfrm>
          <a:prstGeom prst="rect">
            <a:avLst/>
          </a:prstGeom>
        </p:spPr>
        <p:txBody>
          <a:bodyPr wrap="none">
            <a:spAutoFit/>
          </a:bodyPr>
          <a:lstStyle/>
          <a:p>
            <a:r>
              <a:rPr lang="ru-RU" sz="2000" b="1" dirty="0" smtClean="0">
                <a:solidFill>
                  <a:srgbClr val="FF0000"/>
                </a:solidFill>
                <a:latin typeface="Georgia" pitchFamily="18" charset="0"/>
              </a:rPr>
              <a:t>Обыкновенная  блоха</a:t>
            </a:r>
            <a:endParaRPr lang="ru-RU" sz="2000" b="1" dirty="0">
              <a:solidFill>
                <a:srgbClr val="FF0000"/>
              </a:solidFill>
              <a:latin typeface="Georgia" pitchFamily="18" charset="0"/>
            </a:endParaRPr>
          </a:p>
        </p:txBody>
      </p:sp>
      <p:sp>
        <p:nvSpPr>
          <p:cNvPr id="8" name="5-конечная звезда 7"/>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Прямоугольник 9"/>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15</a:t>
            </a:r>
            <a:endParaRPr lang="ru-RU" sz="9600" b="1" dirty="0">
              <a:latin typeface="Georgia" pitchFamily="18" charset="0"/>
            </a:endParaRPr>
          </a:p>
        </p:txBody>
      </p:sp>
      <p:pic>
        <p:nvPicPr>
          <p:cNvPr id="11" name="Picture 3" descr="G:\Разное\7464747.jpeg">
            <a:hlinkClick r:id="rId4" action="ppaction://hlinksldjump"/>
          </p:cNvPr>
          <p:cNvPicPr>
            <a:picLocks noChangeAspect="1" noChangeArrowheads="1"/>
          </p:cNvPicPr>
          <p:nvPr/>
        </p:nvPicPr>
        <p:blipFill>
          <a:blip r:embed="rId5" cstate="print">
            <a:clrChange>
              <a:clrFrom>
                <a:srgbClr val="F8F7E5"/>
              </a:clrFrom>
              <a:clrTo>
                <a:srgbClr val="F8F7E5">
                  <a:alpha val="0"/>
                </a:srgbClr>
              </a:clrTo>
            </a:clrChange>
          </a:blip>
          <a:srcRect/>
          <a:stretch>
            <a:fillRect/>
          </a:stretch>
        </p:blipFill>
        <p:spPr bwMode="auto">
          <a:xfrm>
            <a:off x="500034" y="5643578"/>
            <a:ext cx="857256" cy="685805"/>
          </a:xfrm>
          <a:prstGeom prst="rect">
            <a:avLst/>
          </a:prstGeom>
          <a:noFill/>
        </p:spPr>
      </p:pic>
      <p:pic>
        <p:nvPicPr>
          <p:cNvPr id="12" name="Picture 2" descr="G:\Разное\1_13.png"/>
          <p:cNvPicPr>
            <a:picLocks noChangeAspect="1" noChangeArrowheads="1"/>
          </p:cNvPicPr>
          <p:nvPr/>
        </p:nvPicPr>
        <p:blipFill>
          <a:blip r:embed="rId6" cstate="print"/>
          <a:srcRect/>
          <a:stretch>
            <a:fillRect/>
          </a:stretch>
        </p:blipFill>
        <p:spPr bwMode="auto">
          <a:xfrm>
            <a:off x="7500958" y="6000768"/>
            <a:ext cx="1000132" cy="357190"/>
          </a:xfrm>
          <a:prstGeom prst="rect">
            <a:avLst/>
          </a:prstGeom>
          <a:noFill/>
        </p:spPr>
      </p:pic>
      <p:sp>
        <p:nvSpPr>
          <p:cNvPr id="13" name="TextBox 12"/>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animEffect transition="in" filter="fade">
                                      <p:cBhvr>
                                        <p:cTn id="9" dur="2000"/>
                                        <p:tgtEl>
                                          <p:spTgt spid="8"/>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2000" fill="hold"/>
                                        <p:tgtEl>
                                          <p:spTgt spid="10"/>
                                        </p:tgtEl>
                                        <p:attrNameLst>
                                          <p:attrName>ppt_w</p:attrName>
                                        </p:attrNameLst>
                                      </p:cBhvr>
                                      <p:tavLst>
                                        <p:tav tm="0">
                                          <p:val>
                                            <p:fltVal val="0"/>
                                          </p:val>
                                        </p:tav>
                                        <p:tav tm="100000">
                                          <p:val>
                                            <p:strVal val="#ppt_w"/>
                                          </p:val>
                                        </p:tav>
                                      </p:tavLst>
                                    </p:anim>
                                    <p:anim calcmode="lin" valueType="num">
                                      <p:cBhvr>
                                        <p:cTn id="14" dur="2000" fill="hold"/>
                                        <p:tgtEl>
                                          <p:spTgt spid="10"/>
                                        </p:tgtEl>
                                        <p:attrNameLst>
                                          <p:attrName>ppt_h</p:attrName>
                                        </p:attrNameLst>
                                      </p:cBhvr>
                                      <p:tavLst>
                                        <p:tav tm="0">
                                          <p:val>
                                            <p:fltVal val="0"/>
                                          </p:val>
                                        </p:tav>
                                        <p:tav tm="100000">
                                          <p:val>
                                            <p:strVal val="#ppt_h"/>
                                          </p:val>
                                        </p:tav>
                                      </p:tavLst>
                                    </p:anim>
                                    <p:animEffect transition="in" filter="fade">
                                      <p:cBhvr>
                                        <p:cTn id="15" dur="2000"/>
                                        <p:tgtEl>
                                          <p:spTgt spid="10"/>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8"/>
                                        </p:tgtEl>
                                        <p:attrNameLst>
                                          <p:attrName>ppt_w</p:attrName>
                                        </p:attrNameLst>
                                      </p:cBhvr>
                                      <p:tavLst>
                                        <p:tav tm="0">
                                          <p:val>
                                            <p:strVal val="ppt_w"/>
                                          </p:val>
                                        </p:tav>
                                        <p:tav tm="100000">
                                          <p:val>
                                            <p:fltVal val="0"/>
                                          </p:val>
                                        </p:tav>
                                      </p:tavLst>
                                    </p:anim>
                                    <p:anim calcmode="lin" valueType="num">
                                      <p:cBhvr>
                                        <p:cTn id="19" dur="2000"/>
                                        <p:tgtEl>
                                          <p:spTgt spid="8"/>
                                        </p:tgtEl>
                                        <p:attrNameLst>
                                          <p:attrName>ppt_h</p:attrName>
                                        </p:attrNameLst>
                                      </p:cBhvr>
                                      <p:tavLst>
                                        <p:tav tm="0">
                                          <p:val>
                                            <p:strVal val="ppt_h"/>
                                          </p:val>
                                        </p:tav>
                                        <p:tav tm="100000">
                                          <p:val>
                                            <p:fltVal val="0"/>
                                          </p:val>
                                        </p:tav>
                                      </p:tavLst>
                                    </p:anim>
                                    <p:animEffect transition="out" filter="fade">
                                      <p:cBhvr>
                                        <p:cTn id="20" dur="2000"/>
                                        <p:tgtEl>
                                          <p:spTgt spid="8"/>
                                        </p:tgtEl>
                                      </p:cBhvr>
                                    </p:animEffect>
                                    <p:set>
                                      <p:cBhvr>
                                        <p:cTn id="21" dur="1" fill="hold">
                                          <p:stCondLst>
                                            <p:cond delay="1999"/>
                                          </p:stCondLst>
                                        </p:cTn>
                                        <p:tgtEl>
                                          <p:spTgt spid="8"/>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0"/>
                                        </p:tgtEl>
                                        <p:attrNameLst>
                                          <p:attrName>ppt_w</p:attrName>
                                        </p:attrNameLst>
                                      </p:cBhvr>
                                      <p:tavLst>
                                        <p:tav tm="0">
                                          <p:val>
                                            <p:strVal val="ppt_w"/>
                                          </p:val>
                                        </p:tav>
                                        <p:tav tm="100000">
                                          <p:val>
                                            <p:fltVal val="0"/>
                                          </p:val>
                                        </p:tav>
                                      </p:tavLst>
                                    </p:anim>
                                    <p:anim calcmode="lin" valueType="num">
                                      <p:cBhvr>
                                        <p:cTn id="24" dur="2000"/>
                                        <p:tgtEl>
                                          <p:spTgt spid="10"/>
                                        </p:tgtEl>
                                        <p:attrNameLst>
                                          <p:attrName>ppt_h</p:attrName>
                                        </p:attrNameLst>
                                      </p:cBhvr>
                                      <p:tavLst>
                                        <p:tav tm="0">
                                          <p:val>
                                            <p:strVal val="ppt_h"/>
                                          </p:val>
                                        </p:tav>
                                        <p:tav tm="100000">
                                          <p:val>
                                            <p:fltVal val="0"/>
                                          </p:val>
                                        </p:tav>
                                      </p:tavLst>
                                    </p:anim>
                                    <p:animEffect transition="out" filter="fade">
                                      <p:cBhvr>
                                        <p:cTn id="25" dur="2000"/>
                                        <p:tgtEl>
                                          <p:spTgt spid="10"/>
                                        </p:tgtEl>
                                      </p:cBhvr>
                                    </p:animEffect>
                                    <p:set>
                                      <p:cBhvr>
                                        <p:cTn id="26" dur="1" fill="hold">
                                          <p:stCondLst>
                                            <p:cond delay="1999"/>
                                          </p:stCondLst>
                                        </p:cTn>
                                        <p:tgtEl>
                                          <p:spTgt spid="10"/>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animBg="1"/>
      <p:bldP spid="8" grpId="1" animBg="1"/>
      <p:bldP spid="10" grpId="0"/>
      <p:bldP spid="10" grpId="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785786" y="785794"/>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Чемпионы животного мира</a:t>
            </a:r>
            <a:endParaRPr lang="ru-RU" b="1" dirty="0">
              <a:solidFill>
                <a:schemeClr val="bg1"/>
              </a:solidFill>
              <a:latin typeface="Comic Sans MS" pitchFamily="66" charset="0"/>
            </a:endParaRPr>
          </a:p>
        </p:txBody>
      </p:sp>
      <p:sp>
        <p:nvSpPr>
          <p:cNvPr id="5" name="Прямоугольник 4"/>
          <p:cNvSpPr/>
          <p:nvPr/>
        </p:nvSpPr>
        <p:spPr>
          <a:xfrm>
            <a:off x="1500166" y="2071678"/>
            <a:ext cx="4572000" cy="1015663"/>
          </a:xfrm>
          <a:prstGeom prst="rect">
            <a:avLst/>
          </a:prstGeom>
        </p:spPr>
        <p:txBody>
          <a:bodyPr>
            <a:spAutoFit/>
          </a:bodyPr>
          <a:lstStyle/>
          <a:p>
            <a:pPr algn="just"/>
            <a:r>
              <a:rPr lang="ru-RU" sz="2000" b="1" dirty="0" smtClean="0">
                <a:latin typeface="Georgia" pitchFamily="18" charset="0"/>
              </a:rPr>
              <a:t>	У кого в животном мире самая непостоянная форма тела? </a:t>
            </a:r>
            <a:endParaRPr lang="ru-RU" sz="2000" b="1" dirty="0">
              <a:latin typeface="Georgia" pitchFamily="18" charset="0"/>
            </a:endParaRPr>
          </a:p>
        </p:txBody>
      </p:sp>
      <p:pic>
        <p:nvPicPr>
          <p:cNvPr id="6" name="Picture 1" descr="G:\Image97.gif"/>
          <p:cNvPicPr>
            <a:picLocks noChangeAspect="1" noChangeArrowheads="1"/>
          </p:cNvPicPr>
          <p:nvPr/>
        </p:nvPicPr>
        <p:blipFill>
          <a:blip r:embed="rId3" cstate="print"/>
          <a:srcRect/>
          <a:stretch>
            <a:fillRect/>
          </a:stretch>
        </p:blipFill>
        <p:spPr bwMode="auto">
          <a:xfrm>
            <a:off x="2285984" y="3643314"/>
            <a:ext cx="3171825" cy="2171700"/>
          </a:xfrm>
          <a:prstGeom prst="roundRect">
            <a:avLst/>
          </a:prstGeom>
          <a:noFill/>
        </p:spPr>
      </p:pic>
      <p:sp>
        <p:nvSpPr>
          <p:cNvPr id="7" name="Прямоугольник 6"/>
          <p:cNvSpPr/>
          <p:nvPr/>
        </p:nvSpPr>
        <p:spPr>
          <a:xfrm>
            <a:off x="6000760" y="4500570"/>
            <a:ext cx="1388522" cy="523220"/>
          </a:xfrm>
          <a:prstGeom prst="rect">
            <a:avLst/>
          </a:prstGeom>
        </p:spPr>
        <p:txBody>
          <a:bodyPr wrap="none">
            <a:spAutoFit/>
          </a:bodyPr>
          <a:lstStyle/>
          <a:p>
            <a:r>
              <a:rPr lang="ru-RU" sz="2800" b="1" dirty="0" smtClean="0">
                <a:solidFill>
                  <a:srgbClr val="FF0000"/>
                </a:solidFill>
                <a:latin typeface="Georgia" pitchFamily="18" charset="0"/>
              </a:rPr>
              <a:t>Амеба</a:t>
            </a:r>
            <a:endParaRPr lang="ru-RU" sz="2800" b="1" dirty="0">
              <a:solidFill>
                <a:srgbClr val="FF0000"/>
              </a:solidFill>
              <a:latin typeface="Georgia" pitchFamily="18" charset="0"/>
            </a:endParaRPr>
          </a:p>
        </p:txBody>
      </p:sp>
      <p:sp>
        <p:nvSpPr>
          <p:cNvPr id="8" name="5-конечная звезда 7"/>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Прямоугольник 9"/>
          <p:cNvSpPr/>
          <p:nvPr/>
        </p:nvSpPr>
        <p:spPr>
          <a:xfrm>
            <a:off x="3643306" y="2643182"/>
            <a:ext cx="1928826" cy="1571636"/>
          </a:xfrm>
          <a:prstGeom prst="rect">
            <a:avLst/>
          </a:prstGeom>
        </p:spPr>
        <p:txBody>
          <a:bodyPr wrap="square">
            <a:spAutoFit/>
          </a:bodyPr>
          <a:lstStyle/>
          <a:p>
            <a:pPr algn="ctr"/>
            <a:r>
              <a:rPr lang="ru-RU" sz="9600" b="1" dirty="0" smtClean="0">
                <a:latin typeface="Georgia" pitchFamily="18" charset="0"/>
              </a:rPr>
              <a:t>5</a:t>
            </a:r>
            <a:endParaRPr lang="ru-RU" sz="9600" b="1" dirty="0">
              <a:latin typeface="Georgia" pitchFamily="18" charset="0"/>
            </a:endParaRPr>
          </a:p>
        </p:txBody>
      </p:sp>
      <p:pic>
        <p:nvPicPr>
          <p:cNvPr id="11" name="Picture 3" descr="G:\Разное\7464747.jpeg">
            <a:hlinkClick r:id="rId4" action="ppaction://hlinksldjump"/>
          </p:cNvPr>
          <p:cNvPicPr>
            <a:picLocks noChangeAspect="1" noChangeArrowheads="1"/>
          </p:cNvPicPr>
          <p:nvPr/>
        </p:nvPicPr>
        <p:blipFill>
          <a:blip r:embed="rId5" cstate="print">
            <a:clrChange>
              <a:clrFrom>
                <a:srgbClr val="F8F9DA"/>
              </a:clrFrom>
              <a:clrTo>
                <a:srgbClr val="F8F9DA">
                  <a:alpha val="0"/>
                </a:srgbClr>
              </a:clrTo>
            </a:clrChange>
          </a:blip>
          <a:srcRect/>
          <a:stretch>
            <a:fillRect/>
          </a:stretch>
        </p:blipFill>
        <p:spPr bwMode="auto">
          <a:xfrm>
            <a:off x="500034" y="5643578"/>
            <a:ext cx="857256" cy="685805"/>
          </a:xfrm>
          <a:prstGeom prst="rect">
            <a:avLst/>
          </a:prstGeom>
          <a:noFill/>
        </p:spPr>
      </p:pic>
      <p:pic>
        <p:nvPicPr>
          <p:cNvPr id="12" name="Picture 2" descr="G:\Разное\1_13.png"/>
          <p:cNvPicPr>
            <a:picLocks noChangeAspect="1" noChangeArrowheads="1"/>
          </p:cNvPicPr>
          <p:nvPr/>
        </p:nvPicPr>
        <p:blipFill>
          <a:blip r:embed="rId6" cstate="print"/>
          <a:srcRect/>
          <a:stretch>
            <a:fillRect/>
          </a:stretch>
        </p:blipFill>
        <p:spPr bwMode="auto">
          <a:xfrm>
            <a:off x="7500958" y="6000768"/>
            <a:ext cx="1000132" cy="357190"/>
          </a:xfrm>
          <a:prstGeom prst="rect">
            <a:avLst/>
          </a:prstGeom>
          <a:noFill/>
        </p:spPr>
      </p:pic>
      <p:sp>
        <p:nvSpPr>
          <p:cNvPr id="13" name="TextBox 12"/>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animEffect transition="in" filter="fade">
                                      <p:cBhvr>
                                        <p:cTn id="9" dur="2000"/>
                                        <p:tgtEl>
                                          <p:spTgt spid="8"/>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2000" fill="hold"/>
                                        <p:tgtEl>
                                          <p:spTgt spid="10"/>
                                        </p:tgtEl>
                                        <p:attrNameLst>
                                          <p:attrName>ppt_w</p:attrName>
                                        </p:attrNameLst>
                                      </p:cBhvr>
                                      <p:tavLst>
                                        <p:tav tm="0">
                                          <p:val>
                                            <p:fltVal val="0"/>
                                          </p:val>
                                        </p:tav>
                                        <p:tav tm="100000">
                                          <p:val>
                                            <p:strVal val="#ppt_w"/>
                                          </p:val>
                                        </p:tav>
                                      </p:tavLst>
                                    </p:anim>
                                    <p:anim calcmode="lin" valueType="num">
                                      <p:cBhvr>
                                        <p:cTn id="14" dur="2000" fill="hold"/>
                                        <p:tgtEl>
                                          <p:spTgt spid="10"/>
                                        </p:tgtEl>
                                        <p:attrNameLst>
                                          <p:attrName>ppt_h</p:attrName>
                                        </p:attrNameLst>
                                      </p:cBhvr>
                                      <p:tavLst>
                                        <p:tav tm="0">
                                          <p:val>
                                            <p:fltVal val="0"/>
                                          </p:val>
                                        </p:tav>
                                        <p:tav tm="100000">
                                          <p:val>
                                            <p:strVal val="#ppt_h"/>
                                          </p:val>
                                        </p:tav>
                                      </p:tavLst>
                                    </p:anim>
                                    <p:animEffect transition="in" filter="fade">
                                      <p:cBhvr>
                                        <p:cTn id="15" dur="2000"/>
                                        <p:tgtEl>
                                          <p:spTgt spid="10"/>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8"/>
                                        </p:tgtEl>
                                        <p:attrNameLst>
                                          <p:attrName>ppt_w</p:attrName>
                                        </p:attrNameLst>
                                      </p:cBhvr>
                                      <p:tavLst>
                                        <p:tav tm="0">
                                          <p:val>
                                            <p:strVal val="ppt_w"/>
                                          </p:val>
                                        </p:tav>
                                        <p:tav tm="100000">
                                          <p:val>
                                            <p:fltVal val="0"/>
                                          </p:val>
                                        </p:tav>
                                      </p:tavLst>
                                    </p:anim>
                                    <p:anim calcmode="lin" valueType="num">
                                      <p:cBhvr>
                                        <p:cTn id="19" dur="2000"/>
                                        <p:tgtEl>
                                          <p:spTgt spid="8"/>
                                        </p:tgtEl>
                                        <p:attrNameLst>
                                          <p:attrName>ppt_h</p:attrName>
                                        </p:attrNameLst>
                                      </p:cBhvr>
                                      <p:tavLst>
                                        <p:tav tm="0">
                                          <p:val>
                                            <p:strVal val="ppt_h"/>
                                          </p:val>
                                        </p:tav>
                                        <p:tav tm="100000">
                                          <p:val>
                                            <p:fltVal val="0"/>
                                          </p:val>
                                        </p:tav>
                                      </p:tavLst>
                                    </p:anim>
                                    <p:animEffect transition="out" filter="fade">
                                      <p:cBhvr>
                                        <p:cTn id="20" dur="2000"/>
                                        <p:tgtEl>
                                          <p:spTgt spid="8"/>
                                        </p:tgtEl>
                                      </p:cBhvr>
                                    </p:animEffect>
                                    <p:set>
                                      <p:cBhvr>
                                        <p:cTn id="21" dur="1" fill="hold">
                                          <p:stCondLst>
                                            <p:cond delay="1999"/>
                                          </p:stCondLst>
                                        </p:cTn>
                                        <p:tgtEl>
                                          <p:spTgt spid="8"/>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0"/>
                                        </p:tgtEl>
                                        <p:attrNameLst>
                                          <p:attrName>ppt_w</p:attrName>
                                        </p:attrNameLst>
                                      </p:cBhvr>
                                      <p:tavLst>
                                        <p:tav tm="0">
                                          <p:val>
                                            <p:strVal val="ppt_w"/>
                                          </p:val>
                                        </p:tav>
                                        <p:tav tm="100000">
                                          <p:val>
                                            <p:fltVal val="0"/>
                                          </p:val>
                                        </p:tav>
                                      </p:tavLst>
                                    </p:anim>
                                    <p:anim calcmode="lin" valueType="num">
                                      <p:cBhvr>
                                        <p:cTn id="24" dur="2000"/>
                                        <p:tgtEl>
                                          <p:spTgt spid="10"/>
                                        </p:tgtEl>
                                        <p:attrNameLst>
                                          <p:attrName>ppt_h</p:attrName>
                                        </p:attrNameLst>
                                      </p:cBhvr>
                                      <p:tavLst>
                                        <p:tav tm="0">
                                          <p:val>
                                            <p:strVal val="ppt_h"/>
                                          </p:val>
                                        </p:tav>
                                        <p:tav tm="100000">
                                          <p:val>
                                            <p:fltVal val="0"/>
                                          </p:val>
                                        </p:tav>
                                      </p:tavLst>
                                    </p:anim>
                                    <p:animEffect transition="out" filter="fade">
                                      <p:cBhvr>
                                        <p:cTn id="25" dur="2000"/>
                                        <p:tgtEl>
                                          <p:spTgt spid="10"/>
                                        </p:tgtEl>
                                      </p:cBhvr>
                                    </p:animEffect>
                                    <p:set>
                                      <p:cBhvr>
                                        <p:cTn id="26" dur="1" fill="hold">
                                          <p:stCondLst>
                                            <p:cond delay="1999"/>
                                          </p:stCondLst>
                                        </p:cTn>
                                        <p:tgtEl>
                                          <p:spTgt spid="10"/>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animBg="1"/>
      <p:bldP spid="8" grpId="1" animBg="1"/>
      <p:bldP spid="10" grpId="0"/>
      <p:bldP spid="10" grpId="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Биологические омонимы</a:t>
            </a:r>
            <a:endParaRPr lang="ru-RU" b="1" dirty="0">
              <a:solidFill>
                <a:schemeClr val="bg1"/>
              </a:solidFill>
              <a:latin typeface="Comic Sans MS" pitchFamily="66" charset="0"/>
            </a:endParaRPr>
          </a:p>
        </p:txBody>
      </p:sp>
      <p:sp>
        <p:nvSpPr>
          <p:cNvPr id="5" name="Прямоугольник 4"/>
          <p:cNvSpPr/>
          <p:nvPr/>
        </p:nvSpPr>
        <p:spPr>
          <a:xfrm>
            <a:off x="1142976" y="1928802"/>
            <a:ext cx="4408579" cy="400110"/>
          </a:xfrm>
          <a:prstGeom prst="rect">
            <a:avLst/>
          </a:prstGeom>
        </p:spPr>
        <p:txBody>
          <a:bodyPr wrap="none">
            <a:spAutoFit/>
          </a:bodyPr>
          <a:lstStyle/>
          <a:p>
            <a:r>
              <a:rPr lang="ru-RU" sz="2000" b="1" dirty="0" smtClean="0">
                <a:latin typeface="Georgia" pitchFamily="18" charset="0"/>
              </a:rPr>
              <a:t>Поза гимнаста: ноги к голове. </a:t>
            </a:r>
            <a:endParaRPr lang="ru-RU" sz="2000" b="1" dirty="0">
              <a:latin typeface="Georgia" pitchFamily="18" charset="0"/>
            </a:endParaRPr>
          </a:p>
        </p:txBody>
      </p:sp>
      <p:pic>
        <p:nvPicPr>
          <p:cNvPr id="6" name="Picture 1" descr="G:\93.gif"/>
          <p:cNvPicPr>
            <a:picLocks noChangeAspect="1" noChangeArrowheads="1"/>
          </p:cNvPicPr>
          <p:nvPr/>
        </p:nvPicPr>
        <p:blipFill>
          <a:blip r:embed="rId3" cstate="print"/>
          <a:srcRect/>
          <a:stretch>
            <a:fillRect/>
          </a:stretch>
        </p:blipFill>
        <p:spPr bwMode="auto">
          <a:xfrm>
            <a:off x="5500694" y="1785926"/>
            <a:ext cx="2324103" cy="3005143"/>
          </a:xfrm>
          <a:prstGeom prst="roundRect">
            <a:avLst/>
          </a:prstGeom>
          <a:noFill/>
        </p:spPr>
      </p:pic>
      <p:pic>
        <p:nvPicPr>
          <p:cNvPr id="7" name="Picture 2" descr="G:\214.jpg"/>
          <p:cNvPicPr>
            <a:picLocks noChangeAspect="1" noChangeArrowheads="1"/>
          </p:cNvPicPr>
          <p:nvPr/>
        </p:nvPicPr>
        <p:blipFill>
          <a:blip r:embed="rId4" cstate="print"/>
          <a:srcRect/>
          <a:stretch>
            <a:fillRect/>
          </a:stretch>
        </p:blipFill>
        <p:spPr bwMode="auto">
          <a:xfrm>
            <a:off x="1785918" y="2928934"/>
            <a:ext cx="2743200" cy="2468563"/>
          </a:xfrm>
          <a:prstGeom prst="roundRect">
            <a:avLst/>
          </a:prstGeom>
          <a:noFill/>
        </p:spPr>
      </p:pic>
      <p:sp>
        <p:nvSpPr>
          <p:cNvPr id="8" name="Прямоугольник 7"/>
          <p:cNvSpPr/>
          <p:nvPr/>
        </p:nvSpPr>
        <p:spPr>
          <a:xfrm>
            <a:off x="4929190" y="4929198"/>
            <a:ext cx="2125903" cy="523220"/>
          </a:xfrm>
          <a:prstGeom prst="rect">
            <a:avLst/>
          </a:prstGeom>
        </p:spPr>
        <p:txBody>
          <a:bodyPr wrap="none">
            <a:spAutoFit/>
          </a:bodyPr>
          <a:lstStyle/>
          <a:p>
            <a:r>
              <a:rPr lang="ru-RU" sz="2800" b="1" dirty="0" smtClean="0">
                <a:solidFill>
                  <a:srgbClr val="FF0000"/>
                </a:solidFill>
                <a:latin typeface="Georgia" pitchFamily="18" charset="0"/>
              </a:rPr>
              <a:t>Скорпион</a:t>
            </a:r>
            <a:endParaRPr lang="ru-RU" sz="2800" b="1" dirty="0">
              <a:solidFill>
                <a:srgbClr val="FF0000"/>
              </a:solidFill>
              <a:latin typeface="Georgia" pitchFamily="18" charset="0"/>
            </a:endParaRPr>
          </a:p>
        </p:txBody>
      </p:sp>
      <p:pic>
        <p:nvPicPr>
          <p:cNvPr id="10" name="Picture 3" descr="G:\Разное\7464747.jpeg">
            <a:hlinkClick r:id="rId5" action="ppaction://hlinksldjump"/>
          </p:cNvPr>
          <p:cNvPicPr>
            <a:picLocks noChangeAspect="1" noChangeArrowheads="1"/>
          </p:cNvPicPr>
          <p:nvPr/>
        </p:nvPicPr>
        <p:blipFill>
          <a:blip r:embed="rId6" cstate="print">
            <a:clrChange>
              <a:clrFrom>
                <a:srgbClr val="F8F7E3"/>
              </a:clrFrom>
              <a:clrTo>
                <a:srgbClr val="F8F7E3">
                  <a:alpha val="0"/>
                </a:srgbClr>
              </a:clrTo>
            </a:clrChange>
          </a:blip>
          <a:srcRect/>
          <a:stretch>
            <a:fillRect/>
          </a:stretch>
        </p:blipFill>
        <p:spPr bwMode="auto">
          <a:xfrm>
            <a:off x="500034" y="5643578"/>
            <a:ext cx="857256" cy="685805"/>
          </a:xfrm>
          <a:prstGeom prst="rect">
            <a:avLst/>
          </a:prstGeom>
          <a:noFill/>
        </p:spPr>
      </p:pic>
      <p:pic>
        <p:nvPicPr>
          <p:cNvPr id="11" name="Picture 2" descr="G:\Разное\1_13.png"/>
          <p:cNvPicPr>
            <a:picLocks noChangeAspect="1" noChangeArrowheads="1"/>
          </p:cNvPicPr>
          <p:nvPr/>
        </p:nvPicPr>
        <p:blipFill>
          <a:blip r:embed="rId7" cstate="print"/>
          <a:srcRect/>
          <a:stretch>
            <a:fillRect/>
          </a:stretch>
        </p:blipFill>
        <p:spPr bwMode="auto">
          <a:xfrm>
            <a:off x="7500958" y="6000768"/>
            <a:ext cx="1000132" cy="357190"/>
          </a:xfrm>
          <a:prstGeom prst="rect">
            <a:avLst/>
          </a:prstGeom>
          <a:noFill/>
        </p:spPr>
      </p:pic>
      <p:sp>
        <p:nvSpPr>
          <p:cNvPr id="12" name="TextBox 11"/>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3" name="5-конечная звезда 12"/>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Прямоугольник 13"/>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15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2000" fill="hold"/>
                                        <p:tgtEl>
                                          <p:spTgt spid="14"/>
                                        </p:tgtEl>
                                        <p:attrNameLst>
                                          <p:attrName>ppt_w</p:attrName>
                                        </p:attrNameLst>
                                      </p:cBhvr>
                                      <p:tavLst>
                                        <p:tav tm="0">
                                          <p:val>
                                            <p:fltVal val="0"/>
                                          </p:val>
                                        </p:tav>
                                        <p:tav tm="100000">
                                          <p:val>
                                            <p:strVal val="#ppt_w"/>
                                          </p:val>
                                        </p:tav>
                                      </p:tavLst>
                                    </p:anim>
                                    <p:anim calcmode="lin" valueType="num">
                                      <p:cBhvr>
                                        <p:cTn id="14" dur="2000" fill="hold"/>
                                        <p:tgtEl>
                                          <p:spTgt spid="14"/>
                                        </p:tgtEl>
                                        <p:attrNameLst>
                                          <p:attrName>ppt_h</p:attrName>
                                        </p:attrNameLst>
                                      </p:cBhvr>
                                      <p:tavLst>
                                        <p:tav tm="0">
                                          <p:val>
                                            <p:fltVal val="0"/>
                                          </p:val>
                                        </p:tav>
                                        <p:tav tm="100000">
                                          <p:val>
                                            <p:strVal val="#ppt_h"/>
                                          </p:val>
                                        </p:tav>
                                      </p:tavLst>
                                    </p:anim>
                                    <p:animEffect transition="in" filter="fade">
                                      <p:cBhvr>
                                        <p:cTn id="15" dur="2000"/>
                                        <p:tgtEl>
                                          <p:spTgt spid="14"/>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3"/>
                                        </p:tgtEl>
                                        <p:attrNameLst>
                                          <p:attrName>ppt_w</p:attrName>
                                        </p:attrNameLst>
                                      </p:cBhvr>
                                      <p:tavLst>
                                        <p:tav tm="0">
                                          <p:val>
                                            <p:strVal val="ppt_w"/>
                                          </p:val>
                                        </p:tav>
                                        <p:tav tm="100000">
                                          <p:val>
                                            <p:fltVal val="0"/>
                                          </p:val>
                                        </p:tav>
                                      </p:tavLst>
                                    </p:anim>
                                    <p:anim calcmode="lin" valueType="num">
                                      <p:cBhvr>
                                        <p:cTn id="19" dur="2000"/>
                                        <p:tgtEl>
                                          <p:spTgt spid="13"/>
                                        </p:tgtEl>
                                        <p:attrNameLst>
                                          <p:attrName>ppt_h</p:attrName>
                                        </p:attrNameLst>
                                      </p:cBhvr>
                                      <p:tavLst>
                                        <p:tav tm="0">
                                          <p:val>
                                            <p:strVal val="ppt_h"/>
                                          </p:val>
                                        </p:tav>
                                        <p:tav tm="100000">
                                          <p:val>
                                            <p:fltVal val="0"/>
                                          </p:val>
                                        </p:tav>
                                      </p:tavLst>
                                    </p:anim>
                                    <p:animEffect transition="out" filter="fade">
                                      <p:cBhvr>
                                        <p:cTn id="20" dur="2000"/>
                                        <p:tgtEl>
                                          <p:spTgt spid="13"/>
                                        </p:tgtEl>
                                      </p:cBhvr>
                                    </p:animEffect>
                                    <p:set>
                                      <p:cBhvr>
                                        <p:cTn id="21" dur="1" fill="hold">
                                          <p:stCondLst>
                                            <p:cond delay="1999"/>
                                          </p:stCondLst>
                                        </p:cTn>
                                        <p:tgtEl>
                                          <p:spTgt spid="13"/>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4"/>
                                        </p:tgtEl>
                                        <p:attrNameLst>
                                          <p:attrName>ppt_w</p:attrName>
                                        </p:attrNameLst>
                                      </p:cBhvr>
                                      <p:tavLst>
                                        <p:tav tm="0">
                                          <p:val>
                                            <p:strVal val="ppt_w"/>
                                          </p:val>
                                        </p:tav>
                                        <p:tav tm="100000">
                                          <p:val>
                                            <p:fltVal val="0"/>
                                          </p:val>
                                        </p:tav>
                                      </p:tavLst>
                                    </p:anim>
                                    <p:anim calcmode="lin" valueType="num">
                                      <p:cBhvr>
                                        <p:cTn id="24" dur="2000"/>
                                        <p:tgtEl>
                                          <p:spTgt spid="14"/>
                                        </p:tgtEl>
                                        <p:attrNameLst>
                                          <p:attrName>ppt_h</p:attrName>
                                        </p:attrNameLst>
                                      </p:cBhvr>
                                      <p:tavLst>
                                        <p:tav tm="0">
                                          <p:val>
                                            <p:strVal val="ppt_h"/>
                                          </p:val>
                                        </p:tav>
                                        <p:tav tm="100000">
                                          <p:val>
                                            <p:fltVal val="0"/>
                                          </p:val>
                                        </p:tav>
                                      </p:tavLst>
                                    </p:anim>
                                    <p:animEffect transition="out" filter="fade">
                                      <p:cBhvr>
                                        <p:cTn id="25" dur="2000"/>
                                        <p:tgtEl>
                                          <p:spTgt spid="14"/>
                                        </p:tgtEl>
                                      </p:cBhvr>
                                    </p:animEffect>
                                    <p:set>
                                      <p:cBhvr>
                                        <p:cTn id="26" dur="1" fill="hold">
                                          <p:stCondLst>
                                            <p:cond delay="1999"/>
                                          </p:stCondLst>
                                        </p:cTn>
                                        <p:tgtEl>
                                          <p:spTgt spid="14"/>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2" grpId="0"/>
      <p:bldP spid="13" grpId="0" animBg="1"/>
      <p:bldP spid="13" grpId="1" animBg="1"/>
      <p:bldP spid="14" grpId="0"/>
      <p:bldP spid="1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Биологические омонимы</a:t>
            </a:r>
            <a:endParaRPr lang="ru-RU" b="1" dirty="0">
              <a:solidFill>
                <a:schemeClr val="bg1"/>
              </a:solidFill>
              <a:latin typeface="Comic Sans MS" pitchFamily="66" charset="0"/>
            </a:endParaRPr>
          </a:p>
        </p:txBody>
      </p:sp>
      <p:pic>
        <p:nvPicPr>
          <p:cNvPr id="5" name="Picture 2" descr="G:\0280964163.jpg"/>
          <p:cNvPicPr>
            <a:picLocks noChangeAspect="1" noChangeArrowheads="1"/>
          </p:cNvPicPr>
          <p:nvPr/>
        </p:nvPicPr>
        <p:blipFill>
          <a:blip r:embed="rId3" cstate="print"/>
          <a:srcRect/>
          <a:stretch>
            <a:fillRect/>
          </a:stretch>
        </p:blipFill>
        <p:spPr bwMode="auto">
          <a:xfrm>
            <a:off x="857224" y="2428868"/>
            <a:ext cx="3000395" cy="2405126"/>
          </a:xfrm>
          <a:prstGeom prst="roundRect">
            <a:avLst/>
          </a:prstGeom>
          <a:noFill/>
        </p:spPr>
      </p:pic>
      <p:pic>
        <p:nvPicPr>
          <p:cNvPr id="6" name="Picture 1" descr="G:\d4165d3d3053t.jpg"/>
          <p:cNvPicPr>
            <a:picLocks noChangeAspect="1" noChangeArrowheads="1"/>
          </p:cNvPicPr>
          <p:nvPr/>
        </p:nvPicPr>
        <p:blipFill>
          <a:blip r:embed="rId4" cstate="print"/>
          <a:srcRect/>
          <a:stretch>
            <a:fillRect/>
          </a:stretch>
        </p:blipFill>
        <p:spPr bwMode="auto">
          <a:xfrm>
            <a:off x="4357686" y="928670"/>
            <a:ext cx="3143272" cy="2357454"/>
          </a:xfrm>
          <a:prstGeom prst="roundRect">
            <a:avLst/>
          </a:prstGeom>
          <a:noFill/>
        </p:spPr>
      </p:pic>
      <p:sp>
        <p:nvSpPr>
          <p:cNvPr id="10" name="Прямоугольник 9"/>
          <p:cNvSpPr/>
          <p:nvPr/>
        </p:nvSpPr>
        <p:spPr>
          <a:xfrm>
            <a:off x="1928794" y="5643578"/>
            <a:ext cx="2505814" cy="523220"/>
          </a:xfrm>
          <a:prstGeom prst="rect">
            <a:avLst/>
          </a:prstGeom>
        </p:spPr>
        <p:txBody>
          <a:bodyPr wrap="none">
            <a:spAutoFit/>
          </a:bodyPr>
          <a:lstStyle/>
          <a:p>
            <a:r>
              <a:rPr lang="ru-RU" sz="2800" b="1" dirty="0" smtClean="0">
                <a:solidFill>
                  <a:srgbClr val="FF0000"/>
                </a:solidFill>
                <a:latin typeface="Georgia" pitchFamily="18" charset="0"/>
              </a:rPr>
              <a:t>Броненосец</a:t>
            </a:r>
            <a:endParaRPr lang="ru-RU" sz="2800" b="1" dirty="0">
              <a:solidFill>
                <a:srgbClr val="FF0000"/>
              </a:solidFill>
              <a:latin typeface="Georgia" pitchFamily="18" charset="0"/>
            </a:endParaRPr>
          </a:p>
        </p:txBody>
      </p:sp>
      <p:pic>
        <p:nvPicPr>
          <p:cNvPr id="13" name="Picture 3" descr="G:\Разное\7464747.jpeg">
            <a:hlinkClick r:id="rId5" action="ppaction://hlinksldjump"/>
          </p:cNvPr>
          <p:cNvPicPr>
            <a:picLocks noChangeAspect="1" noChangeArrowheads="1"/>
          </p:cNvPicPr>
          <p:nvPr/>
        </p:nvPicPr>
        <p:blipFill>
          <a:blip r:embed="rId6" cstate="print">
            <a:clrChange>
              <a:clrFrom>
                <a:srgbClr val="F5F8E3"/>
              </a:clrFrom>
              <a:clrTo>
                <a:srgbClr val="F5F8E3">
                  <a:alpha val="0"/>
                </a:srgbClr>
              </a:clrTo>
            </a:clrChange>
          </a:blip>
          <a:srcRect/>
          <a:stretch>
            <a:fillRect/>
          </a:stretch>
        </p:blipFill>
        <p:spPr bwMode="auto">
          <a:xfrm>
            <a:off x="500034" y="5643578"/>
            <a:ext cx="857256" cy="685805"/>
          </a:xfrm>
          <a:prstGeom prst="rect">
            <a:avLst/>
          </a:prstGeom>
          <a:noFill/>
        </p:spPr>
      </p:pic>
      <p:pic>
        <p:nvPicPr>
          <p:cNvPr id="14" name="Picture 2" descr="G:\Разное\1_13.png"/>
          <p:cNvPicPr>
            <a:picLocks noChangeAspect="1" noChangeArrowheads="1"/>
          </p:cNvPicPr>
          <p:nvPr/>
        </p:nvPicPr>
        <p:blipFill>
          <a:blip r:embed="rId7" cstate="print"/>
          <a:srcRect/>
          <a:stretch>
            <a:fillRect/>
          </a:stretch>
        </p:blipFill>
        <p:spPr bwMode="auto">
          <a:xfrm>
            <a:off x="7500958" y="6000768"/>
            <a:ext cx="1000132" cy="357190"/>
          </a:xfrm>
          <a:prstGeom prst="rect">
            <a:avLst/>
          </a:prstGeom>
          <a:noFill/>
        </p:spPr>
      </p:pic>
      <p:sp>
        <p:nvSpPr>
          <p:cNvPr id="15" name="TextBox 14"/>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16" name="Picture 3" descr="G:\edc0293af89a90f74920f125a9d96570.png"/>
          <p:cNvPicPr>
            <a:picLocks noChangeAspect="1" noChangeArrowheads="1"/>
          </p:cNvPicPr>
          <p:nvPr/>
        </p:nvPicPr>
        <p:blipFill>
          <a:blip r:embed="rId8" cstate="print"/>
          <a:srcRect/>
          <a:stretch>
            <a:fillRect/>
          </a:stretch>
        </p:blipFill>
        <p:spPr bwMode="auto">
          <a:xfrm>
            <a:off x="4214810" y="4143380"/>
            <a:ext cx="2643206" cy="1701564"/>
          </a:xfrm>
          <a:prstGeom prst="roundRect">
            <a:avLst/>
          </a:prstGeom>
          <a:noFill/>
        </p:spPr>
      </p:pic>
      <p:sp>
        <p:nvSpPr>
          <p:cNvPr id="17" name="Прямоугольник 16"/>
          <p:cNvSpPr/>
          <p:nvPr/>
        </p:nvSpPr>
        <p:spPr>
          <a:xfrm>
            <a:off x="3929058" y="3429000"/>
            <a:ext cx="4143404" cy="646331"/>
          </a:xfrm>
          <a:prstGeom prst="rect">
            <a:avLst/>
          </a:prstGeom>
        </p:spPr>
        <p:txBody>
          <a:bodyPr wrap="square">
            <a:spAutoFit/>
          </a:bodyPr>
          <a:lstStyle/>
          <a:p>
            <a:r>
              <a:rPr lang="ru-RU" b="1" dirty="0" smtClean="0">
                <a:latin typeface="Georgia" pitchFamily="18" charset="0"/>
              </a:rPr>
              <a:t>Тип корабля, прославленный Эйзенштейном.</a:t>
            </a:r>
            <a:endParaRPr lang="ru-RU" b="1" dirty="0">
              <a:latin typeface="Georgia" pitchFamily="18" charset="0"/>
            </a:endParaRPr>
          </a:p>
        </p:txBody>
      </p:sp>
      <p:sp>
        <p:nvSpPr>
          <p:cNvPr id="18" name="5-конечная звезда 17"/>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9" name="Прямоугольник 18"/>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000" fill="hold"/>
                                        <p:tgtEl>
                                          <p:spTgt spid="18"/>
                                        </p:tgtEl>
                                        <p:attrNameLst>
                                          <p:attrName>ppt_w</p:attrName>
                                        </p:attrNameLst>
                                      </p:cBhvr>
                                      <p:tavLst>
                                        <p:tav tm="0">
                                          <p:val>
                                            <p:fltVal val="0"/>
                                          </p:val>
                                        </p:tav>
                                        <p:tav tm="100000">
                                          <p:val>
                                            <p:strVal val="#ppt_w"/>
                                          </p:val>
                                        </p:tav>
                                      </p:tavLst>
                                    </p:anim>
                                    <p:anim calcmode="lin" valueType="num">
                                      <p:cBhvr>
                                        <p:cTn id="8" dur="2000" fill="hold"/>
                                        <p:tgtEl>
                                          <p:spTgt spid="18"/>
                                        </p:tgtEl>
                                        <p:attrNameLst>
                                          <p:attrName>ppt_h</p:attrName>
                                        </p:attrNameLst>
                                      </p:cBhvr>
                                      <p:tavLst>
                                        <p:tav tm="0">
                                          <p:val>
                                            <p:fltVal val="0"/>
                                          </p:val>
                                        </p:tav>
                                        <p:tav tm="100000">
                                          <p:val>
                                            <p:strVal val="#ppt_h"/>
                                          </p:val>
                                        </p:tav>
                                      </p:tavLst>
                                    </p:anim>
                                    <p:animEffect transition="in" filter="fade">
                                      <p:cBhvr>
                                        <p:cTn id="9" dur="2000"/>
                                        <p:tgtEl>
                                          <p:spTgt spid="18"/>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2000" fill="hold"/>
                                        <p:tgtEl>
                                          <p:spTgt spid="19"/>
                                        </p:tgtEl>
                                        <p:attrNameLst>
                                          <p:attrName>ppt_w</p:attrName>
                                        </p:attrNameLst>
                                      </p:cBhvr>
                                      <p:tavLst>
                                        <p:tav tm="0">
                                          <p:val>
                                            <p:fltVal val="0"/>
                                          </p:val>
                                        </p:tav>
                                        <p:tav tm="100000">
                                          <p:val>
                                            <p:strVal val="#ppt_w"/>
                                          </p:val>
                                        </p:tav>
                                      </p:tavLst>
                                    </p:anim>
                                    <p:anim calcmode="lin" valueType="num">
                                      <p:cBhvr>
                                        <p:cTn id="14" dur="2000" fill="hold"/>
                                        <p:tgtEl>
                                          <p:spTgt spid="19"/>
                                        </p:tgtEl>
                                        <p:attrNameLst>
                                          <p:attrName>ppt_h</p:attrName>
                                        </p:attrNameLst>
                                      </p:cBhvr>
                                      <p:tavLst>
                                        <p:tav tm="0">
                                          <p:val>
                                            <p:fltVal val="0"/>
                                          </p:val>
                                        </p:tav>
                                        <p:tav tm="100000">
                                          <p:val>
                                            <p:strVal val="#ppt_h"/>
                                          </p:val>
                                        </p:tav>
                                      </p:tavLst>
                                    </p:anim>
                                    <p:animEffect transition="in" filter="fade">
                                      <p:cBhvr>
                                        <p:cTn id="15" dur="2000"/>
                                        <p:tgtEl>
                                          <p:spTgt spid="19"/>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8"/>
                                        </p:tgtEl>
                                        <p:attrNameLst>
                                          <p:attrName>ppt_w</p:attrName>
                                        </p:attrNameLst>
                                      </p:cBhvr>
                                      <p:tavLst>
                                        <p:tav tm="0">
                                          <p:val>
                                            <p:strVal val="ppt_w"/>
                                          </p:val>
                                        </p:tav>
                                        <p:tav tm="100000">
                                          <p:val>
                                            <p:fltVal val="0"/>
                                          </p:val>
                                        </p:tav>
                                      </p:tavLst>
                                    </p:anim>
                                    <p:anim calcmode="lin" valueType="num">
                                      <p:cBhvr>
                                        <p:cTn id="19" dur="2000"/>
                                        <p:tgtEl>
                                          <p:spTgt spid="18"/>
                                        </p:tgtEl>
                                        <p:attrNameLst>
                                          <p:attrName>ppt_h</p:attrName>
                                        </p:attrNameLst>
                                      </p:cBhvr>
                                      <p:tavLst>
                                        <p:tav tm="0">
                                          <p:val>
                                            <p:strVal val="ppt_h"/>
                                          </p:val>
                                        </p:tav>
                                        <p:tav tm="100000">
                                          <p:val>
                                            <p:fltVal val="0"/>
                                          </p:val>
                                        </p:tav>
                                      </p:tavLst>
                                    </p:anim>
                                    <p:animEffect transition="out" filter="fade">
                                      <p:cBhvr>
                                        <p:cTn id="20" dur="2000"/>
                                        <p:tgtEl>
                                          <p:spTgt spid="18"/>
                                        </p:tgtEl>
                                      </p:cBhvr>
                                    </p:animEffect>
                                    <p:set>
                                      <p:cBhvr>
                                        <p:cTn id="21" dur="1" fill="hold">
                                          <p:stCondLst>
                                            <p:cond delay="1999"/>
                                          </p:stCondLst>
                                        </p:cTn>
                                        <p:tgtEl>
                                          <p:spTgt spid="18"/>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9"/>
                                        </p:tgtEl>
                                        <p:attrNameLst>
                                          <p:attrName>ppt_w</p:attrName>
                                        </p:attrNameLst>
                                      </p:cBhvr>
                                      <p:tavLst>
                                        <p:tav tm="0">
                                          <p:val>
                                            <p:strVal val="ppt_w"/>
                                          </p:val>
                                        </p:tav>
                                        <p:tav tm="100000">
                                          <p:val>
                                            <p:fltVal val="0"/>
                                          </p:val>
                                        </p:tav>
                                      </p:tavLst>
                                    </p:anim>
                                    <p:anim calcmode="lin" valueType="num">
                                      <p:cBhvr>
                                        <p:cTn id="24" dur="2000"/>
                                        <p:tgtEl>
                                          <p:spTgt spid="19"/>
                                        </p:tgtEl>
                                        <p:attrNameLst>
                                          <p:attrName>ppt_h</p:attrName>
                                        </p:attrNameLst>
                                      </p:cBhvr>
                                      <p:tavLst>
                                        <p:tav tm="0">
                                          <p:val>
                                            <p:strVal val="ppt_h"/>
                                          </p:val>
                                        </p:tav>
                                        <p:tav tm="100000">
                                          <p:val>
                                            <p:fltVal val="0"/>
                                          </p:val>
                                        </p:tav>
                                      </p:tavLst>
                                    </p:anim>
                                    <p:animEffect transition="out" filter="fade">
                                      <p:cBhvr>
                                        <p:cTn id="25" dur="2000"/>
                                        <p:tgtEl>
                                          <p:spTgt spid="19"/>
                                        </p:tgtEl>
                                      </p:cBhvr>
                                    </p:animEffect>
                                    <p:set>
                                      <p:cBhvr>
                                        <p:cTn id="26" dur="1" fill="hold">
                                          <p:stCondLst>
                                            <p:cond delay="1999"/>
                                          </p:stCondLst>
                                        </p:cTn>
                                        <p:tgtEl>
                                          <p:spTgt spid="19"/>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7" grpId="0"/>
      <p:bldP spid="18" grpId="0" animBg="1"/>
      <p:bldP spid="18" grpId="1" animBg="1"/>
      <p:bldP spid="19" grpId="0"/>
      <p:bldP spid="1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Биологические омонимы</a:t>
            </a:r>
            <a:endParaRPr lang="ru-RU" b="1" dirty="0">
              <a:solidFill>
                <a:schemeClr val="bg1"/>
              </a:solidFill>
              <a:latin typeface="Comic Sans MS" pitchFamily="66" charset="0"/>
            </a:endParaRPr>
          </a:p>
        </p:txBody>
      </p:sp>
      <p:sp>
        <p:nvSpPr>
          <p:cNvPr id="5" name="Прямоугольник 4"/>
          <p:cNvSpPr/>
          <p:nvPr/>
        </p:nvSpPr>
        <p:spPr>
          <a:xfrm>
            <a:off x="1000100" y="2214554"/>
            <a:ext cx="4265911" cy="400110"/>
          </a:xfrm>
          <a:prstGeom prst="rect">
            <a:avLst/>
          </a:prstGeom>
        </p:spPr>
        <p:txBody>
          <a:bodyPr wrap="none">
            <a:spAutoFit/>
          </a:bodyPr>
          <a:lstStyle/>
          <a:p>
            <a:r>
              <a:rPr lang="ru-RU" sz="2000" b="1" dirty="0" smtClean="0">
                <a:latin typeface="Georgia" pitchFamily="18" charset="0"/>
              </a:rPr>
              <a:t>Протекторы для автомобиля.</a:t>
            </a:r>
            <a:endParaRPr lang="ru-RU" sz="2000" b="1" dirty="0">
              <a:latin typeface="Georgia" pitchFamily="18" charset="0"/>
            </a:endParaRPr>
          </a:p>
        </p:txBody>
      </p:sp>
      <p:pic>
        <p:nvPicPr>
          <p:cNvPr id="8" name="Picture 1" descr="G:\Bridgestone_IC5000_1.jpg"/>
          <p:cNvPicPr>
            <a:picLocks noChangeAspect="1" noChangeArrowheads="1"/>
          </p:cNvPicPr>
          <p:nvPr/>
        </p:nvPicPr>
        <p:blipFill>
          <a:blip r:embed="rId3" cstate="print"/>
          <a:srcRect/>
          <a:stretch>
            <a:fillRect/>
          </a:stretch>
        </p:blipFill>
        <p:spPr bwMode="auto">
          <a:xfrm>
            <a:off x="5429256" y="2071678"/>
            <a:ext cx="2406222" cy="1785950"/>
          </a:xfrm>
          <a:prstGeom prst="roundRect">
            <a:avLst/>
          </a:prstGeom>
          <a:noFill/>
        </p:spPr>
      </p:pic>
      <p:pic>
        <p:nvPicPr>
          <p:cNvPr id="10" name="Picture 2" descr="G:\Чудо_Юдо_Рыба_Скат.jpg"/>
          <p:cNvPicPr>
            <a:picLocks noChangeAspect="1" noChangeArrowheads="1"/>
          </p:cNvPicPr>
          <p:nvPr/>
        </p:nvPicPr>
        <p:blipFill>
          <a:blip r:embed="rId4" cstate="print"/>
          <a:srcRect/>
          <a:stretch>
            <a:fillRect/>
          </a:stretch>
        </p:blipFill>
        <p:spPr bwMode="auto">
          <a:xfrm>
            <a:off x="1643042" y="3000372"/>
            <a:ext cx="3038474" cy="2278856"/>
          </a:xfrm>
          <a:prstGeom prst="roundRect">
            <a:avLst/>
          </a:prstGeom>
          <a:noFill/>
        </p:spPr>
      </p:pic>
      <p:sp>
        <p:nvSpPr>
          <p:cNvPr id="11" name="Прямоугольник 10"/>
          <p:cNvSpPr/>
          <p:nvPr/>
        </p:nvSpPr>
        <p:spPr>
          <a:xfrm>
            <a:off x="4929190" y="5072074"/>
            <a:ext cx="1079142" cy="523220"/>
          </a:xfrm>
          <a:prstGeom prst="rect">
            <a:avLst/>
          </a:prstGeom>
        </p:spPr>
        <p:txBody>
          <a:bodyPr wrap="none">
            <a:spAutoFit/>
          </a:bodyPr>
          <a:lstStyle/>
          <a:p>
            <a:r>
              <a:rPr lang="ru-RU" sz="2800" b="1" dirty="0" smtClean="0">
                <a:solidFill>
                  <a:srgbClr val="FF0000"/>
                </a:solidFill>
                <a:latin typeface="Georgia" pitchFamily="18" charset="0"/>
              </a:rPr>
              <a:t>Скат</a:t>
            </a:r>
            <a:endParaRPr lang="ru-RU" sz="2800" b="1" dirty="0">
              <a:solidFill>
                <a:srgbClr val="FF0000"/>
              </a:solidFill>
              <a:latin typeface="Georgia" pitchFamily="18" charset="0"/>
            </a:endParaRPr>
          </a:p>
        </p:txBody>
      </p:sp>
      <p:sp>
        <p:nvSpPr>
          <p:cNvPr id="12" name="5-конечная звезда 11"/>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Прямоугольник 12"/>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10</a:t>
            </a:r>
            <a:endParaRPr lang="ru-RU" sz="9600" b="1" dirty="0">
              <a:latin typeface="Georgia" pitchFamily="18" charset="0"/>
            </a:endParaRPr>
          </a:p>
        </p:txBody>
      </p:sp>
      <p:pic>
        <p:nvPicPr>
          <p:cNvPr id="14" name="Picture 3" descr="G:\Разное\7464747.jpeg">
            <a:hlinkClick r:id="rId5" action="ppaction://hlinksldjump"/>
          </p:cNvPr>
          <p:cNvPicPr>
            <a:picLocks noChangeAspect="1" noChangeArrowheads="1"/>
          </p:cNvPicPr>
          <p:nvPr/>
        </p:nvPicPr>
        <p:blipFill>
          <a:blip r:embed="rId6" cstate="print">
            <a:clrChange>
              <a:clrFrom>
                <a:srgbClr val="F8F8DE"/>
              </a:clrFrom>
              <a:clrTo>
                <a:srgbClr val="F8F8DE">
                  <a:alpha val="0"/>
                </a:srgbClr>
              </a:clrTo>
            </a:clrChange>
          </a:blip>
          <a:srcRect/>
          <a:stretch>
            <a:fillRect/>
          </a:stretch>
        </p:blipFill>
        <p:spPr bwMode="auto">
          <a:xfrm>
            <a:off x="500034" y="5643578"/>
            <a:ext cx="857256" cy="685805"/>
          </a:xfrm>
          <a:prstGeom prst="rect">
            <a:avLst/>
          </a:prstGeom>
          <a:noFill/>
        </p:spPr>
      </p:pic>
      <p:pic>
        <p:nvPicPr>
          <p:cNvPr id="15" name="Picture 2" descr="G:\Разное\1_13.png"/>
          <p:cNvPicPr>
            <a:picLocks noChangeAspect="1" noChangeArrowheads="1"/>
          </p:cNvPicPr>
          <p:nvPr/>
        </p:nvPicPr>
        <p:blipFill>
          <a:blip r:embed="rId7" cstate="print"/>
          <a:srcRect/>
          <a:stretch>
            <a:fillRect/>
          </a:stretch>
        </p:blipFill>
        <p:spPr bwMode="auto">
          <a:xfrm>
            <a:off x="7500958" y="6000768"/>
            <a:ext cx="1000132" cy="357190"/>
          </a:xfrm>
          <a:prstGeom prst="rect">
            <a:avLst/>
          </a:prstGeom>
          <a:noFill/>
        </p:spPr>
      </p:pic>
      <p:sp>
        <p:nvSpPr>
          <p:cNvPr id="16" name="TextBox 15"/>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0" fill="hold"/>
                                        <p:tgtEl>
                                          <p:spTgt spid="12"/>
                                        </p:tgtEl>
                                        <p:attrNameLst>
                                          <p:attrName>ppt_w</p:attrName>
                                        </p:attrNameLst>
                                      </p:cBhvr>
                                      <p:tavLst>
                                        <p:tav tm="0">
                                          <p:val>
                                            <p:fltVal val="0"/>
                                          </p:val>
                                        </p:tav>
                                        <p:tav tm="100000">
                                          <p:val>
                                            <p:strVal val="#ppt_w"/>
                                          </p:val>
                                        </p:tav>
                                      </p:tavLst>
                                    </p:anim>
                                    <p:anim calcmode="lin" valueType="num">
                                      <p:cBhvr>
                                        <p:cTn id="8" dur="2000" fill="hold"/>
                                        <p:tgtEl>
                                          <p:spTgt spid="12"/>
                                        </p:tgtEl>
                                        <p:attrNameLst>
                                          <p:attrName>ppt_h</p:attrName>
                                        </p:attrNameLst>
                                      </p:cBhvr>
                                      <p:tavLst>
                                        <p:tav tm="0">
                                          <p:val>
                                            <p:fltVal val="0"/>
                                          </p:val>
                                        </p:tav>
                                        <p:tav tm="100000">
                                          <p:val>
                                            <p:strVal val="#ppt_h"/>
                                          </p:val>
                                        </p:tav>
                                      </p:tavLst>
                                    </p:anim>
                                    <p:animEffect transition="in" filter="fade">
                                      <p:cBhvr>
                                        <p:cTn id="9" dur="2000"/>
                                        <p:tgtEl>
                                          <p:spTgt spid="12"/>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000" fill="hold"/>
                                        <p:tgtEl>
                                          <p:spTgt spid="13"/>
                                        </p:tgtEl>
                                        <p:attrNameLst>
                                          <p:attrName>ppt_w</p:attrName>
                                        </p:attrNameLst>
                                      </p:cBhvr>
                                      <p:tavLst>
                                        <p:tav tm="0">
                                          <p:val>
                                            <p:fltVal val="0"/>
                                          </p:val>
                                        </p:tav>
                                        <p:tav tm="100000">
                                          <p:val>
                                            <p:strVal val="#ppt_w"/>
                                          </p:val>
                                        </p:tav>
                                      </p:tavLst>
                                    </p:anim>
                                    <p:anim calcmode="lin" valueType="num">
                                      <p:cBhvr>
                                        <p:cTn id="14" dur="2000" fill="hold"/>
                                        <p:tgtEl>
                                          <p:spTgt spid="13"/>
                                        </p:tgtEl>
                                        <p:attrNameLst>
                                          <p:attrName>ppt_h</p:attrName>
                                        </p:attrNameLst>
                                      </p:cBhvr>
                                      <p:tavLst>
                                        <p:tav tm="0">
                                          <p:val>
                                            <p:fltVal val="0"/>
                                          </p:val>
                                        </p:tav>
                                        <p:tav tm="100000">
                                          <p:val>
                                            <p:strVal val="#ppt_h"/>
                                          </p:val>
                                        </p:tav>
                                      </p:tavLst>
                                    </p:anim>
                                    <p:animEffect transition="in" filter="fade">
                                      <p:cBhvr>
                                        <p:cTn id="15" dur="2000"/>
                                        <p:tgtEl>
                                          <p:spTgt spid="13"/>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2"/>
                                        </p:tgtEl>
                                        <p:attrNameLst>
                                          <p:attrName>ppt_w</p:attrName>
                                        </p:attrNameLst>
                                      </p:cBhvr>
                                      <p:tavLst>
                                        <p:tav tm="0">
                                          <p:val>
                                            <p:strVal val="ppt_w"/>
                                          </p:val>
                                        </p:tav>
                                        <p:tav tm="100000">
                                          <p:val>
                                            <p:fltVal val="0"/>
                                          </p:val>
                                        </p:tav>
                                      </p:tavLst>
                                    </p:anim>
                                    <p:anim calcmode="lin" valueType="num">
                                      <p:cBhvr>
                                        <p:cTn id="19" dur="2000"/>
                                        <p:tgtEl>
                                          <p:spTgt spid="12"/>
                                        </p:tgtEl>
                                        <p:attrNameLst>
                                          <p:attrName>ppt_h</p:attrName>
                                        </p:attrNameLst>
                                      </p:cBhvr>
                                      <p:tavLst>
                                        <p:tav tm="0">
                                          <p:val>
                                            <p:strVal val="ppt_h"/>
                                          </p:val>
                                        </p:tav>
                                        <p:tav tm="100000">
                                          <p:val>
                                            <p:fltVal val="0"/>
                                          </p:val>
                                        </p:tav>
                                      </p:tavLst>
                                    </p:anim>
                                    <p:animEffect transition="out" filter="fade">
                                      <p:cBhvr>
                                        <p:cTn id="20" dur="2000"/>
                                        <p:tgtEl>
                                          <p:spTgt spid="12"/>
                                        </p:tgtEl>
                                      </p:cBhvr>
                                    </p:animEffect>
                                    <p:set>
                                      <p:cBhvr>
                                        <p:cTn id="21" dur="1" fill="hold">
                                          <p:stCondLst>
                                            <p:cond delay="1999"/>
                                          </p:stCondLst>
                                        </p:cTn>
                                        <p:tgtEl>
                                          <p:spTgt spid="12"/>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3"/>
                                        </p:tgtEl>
                                        <p:attrNameLst>
                                          <p:attrName>ppt_w</p:attrName>
                                        </p:attrNameLst>
                                      </p:cBhvr>
                                      <p:tavLst>
                                        <p:tav tm="0">
                                          <p:val>
                                            <p:strVal val="ppt_w"/>
                                          </p:val>
                                        </p:tav>
                                        <p:tav tm="100000">
                                          <p:val>
                                            <p:fltVal val="0"/>
                                          </p:val>
                                        </p:tav>
                                      </p:tavLst>
                                    </p:anim>
                                    <p:anim calcmode="lin" valueType="num">
                                      <p:cBhvr>
                                        <p:cTn id="24" dur="2000"/>
                                        <p:tgtEl>
                                          <p:spTgt spid="13"/>
                                        </p:tgtEl>
                                        <p:attrNameLst>
                                          <p:attrName>ppt_h</p:attrName>
                                        </p:attrNameLst>
                                      </p:cBhvr>
                                      <p:tavLst>
                                        <p:tav tm="0">
                                          <p:val>
                                            <p:strVal val="ppt_h"/>
                                          </p:val>
                                        </p:tav>
                                        <p:tav tm="100000">
                                          <p:val>
                                            <p:fltVal val="0"/>
                                          </p:val>
                                        </p:tav>
                                      </p:tavLst>
                                    </p:anim>
                                    <p:animEffect transition="out" filter="fade">
                                      <p:cBhvr>
                                        <p:cTn id="25" dur="2000"/>
                                        <p:tgtEl>
                                          <p:spTgt spid="13"/>
                                        </p:tgtEl>
                                      </p:cBhvr>
                                    </p:animEffect>
                                    <p:set>
                                      <p:cBhvr>
                                        <p:cTn id="26" dur="1" fill="hold">
                                          <p:stCondLst>
                                            <p:cond delay="1999"/>
                                          </p:stCondLst>
                                        </p:cTn>
                                        <p:tgtEl>
                                          <p:spTgt spid="13"/>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animBg="1"/>
      <p:bldP spid="12" grpId="1" animBg="1"/>
      <p:bldP spid="13" grpId="0"/>
      <p:bldP spid="13" grpId="1"/>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solidFill>
                <a:srgbClr val="336600"/>
              </a:solidFill>
            </a:endParaRPr>
          </a:p>
        </p:txBody>
      </p:sp>
      <p:sp>
        <p:nvSpPr>
          <p:cNvPr id="12" name="Rectangle 1"/>
          <p:cNvSpPr>
            <a:spLocks noChangeArrowheads="1"/>
          </p:cNvSpPr>
          <p:nvPr/>
        </p:nvSpPr>
        <p:spPr bwMode="auto">
          <a:xfrm>
            <a:off x="1285852" y="1000108"/>
            <a:ext cx="678661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ea typeface="Times New Roman" pitchFamily="18" charset="0"/>
                <a:cs typeface="Arial" pitchFamily="34" charset="0"/>
              </a:rPr>
              <a:t>Если любишь «голову ломать», </a:t>
            </a:r>
            <a:endPar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ea typeface="Times New Roman" pitchFamily="18" charset="0"/>
                <a:cs typeface="Arial" pitchFamily="34" charset="0"/>
              </a:rPr>
              <a:t>Эрудицию свою проявлять,</a:t>
            </a:r>
            <a:endPar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ea typeface="Times New Roman" pitchFamily="18" charset="0"/>
                <a:cs typeface="Arial" pitchFamily="34" charset="0"/>
              </a:rPr>
              <a:t>Если хочешь ум свой развивать</a:t>
            </a:r>
            <a:endPar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ea typeface="Times New Roman" pitchFamily="18" charset="0"/>
                <a:cs typeface="Arial" pitchFamily="34" charset="0"/>
              </a:rPr>
              <a:t>Или память потренировать,</a:t>
            </a:r>
            <a:endPar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ea typeface="Times New Roman" pitchFamily="18" charset="0"/>
                <a:cs typeface="Arial" pitchFamily="34" charset="0"/>
              </a:rPr>
              <a:t>Если нравится тебе в игры умные играть – </a:t>
            </a:r>
            <a:endPar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ea typeface="Times New Roman" pitchFamily="18" charset="0"/>
                <a:cs typeface="Arial" pitchFamily="34" charset="0"/>
              </a:rPr>
              <a:t>Значит, запросто ты сможешь все заданья разгадать!</a:t>
            </a:r>
            <a:endParaRPr kumimoji="0" lang="ru-RU" sz="3200" b="1" i="1" u="none" strike="noStrike" normalizeH="0" baseline="0" dirty="0" smtClean="0">
              <a:ln w="19050">
                <a:solidFill>
                  <a:schemeClr val="tx2">
                    <a:tint val="1000"/>
                  </a:schemeClr>
                </a:solidFill>
                <a:prstDash val="solid"/>
              </a:ln>
              <a:effectLst>
                <a:outerShdw blurRad="50000" dist="50800" dir="7500000" algn="tl">
                  <a:srgbClr val="000000">
                    <a:shade val="5000"/>
                    <a:alpha val="35000"/>
                  </a:srgbClr>
                </a:outerShdw>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Биологические омонимы</a:t>
            </a:r>
            <a:endParaRPr lang="ru-RU" b="1" dirty="0">
              <a:solidFill>
                <a:schemeClr val="bg1"/>
              </a:solidFill>
              <a:latin typeface="Comic Sans MS" pitchFamily="66" charset="0"/>
            </a:endParaRPr>
          </a:p>
        </p:txBody>
      </p:sp>
      <p:sp>
        <p:nvSpPr>
          <p:cNvPr id="5" name="Прямоугольник 4"/>
          <p:cNvSpPr/>
          <p:nvPr/>
        </p:nvSpPr>
        <p:spPr>
          <a:xfrm>
            <a:off x="1428728" y="1857364"/>
            <a:ext cx="4071966" cy="707886"/>
          </a:xfrm>
          <a:prstGeom prst="rect">
            <a:avLst/>
          </a:prstGeom>
        </p:spPr>
        <p:txBody>
          <a:bodyPr wrap="square">
            <a:spAutoFit/>
          </a:bodyPr>
          <a:lstStyle/>
          <a:p>
            <a:r>
              <a:rPr lang="ru-RU" sz="2000" b="1" dirty="0" smtClean="0">
                <a:latin typeface="Georgia" pitchFamily="18" charset="0"/>
              </a:rPr>
              <a:t>Танец с прищелкиванием подошвы.</a:t>
            </a:r>
            <a:endParaRPr lang="ru-RU" sz="2000" b="1" dirty="0">
              <a:latin typeface="Georgia" pitchFamily="18" charset="0"/>
            </a:endParaRPr>
          </a:p>
        </p:txBody>
      </p:sp>
      <p:pic>
        <p:nvPicPr>
          <p:cNvPr id="6" name="Picture 4" descr="G:\113675_tribune_dances.jpg"/>
          <p:cNvPicPr>
            <a:picLocks noChangeAspect="1" noChangeArrowheads="1"/>
          </p:cNvPicPr>
          <p:nvPr/>
        </p:nvPicPr>
        <p:blipFill>
          <a:blip r:embed="rId3" cstate="print"/>
          <a:srcRect/>
          <a:stretch>
            <a:fillRect/>
          </a:stretch>
        </p:blipFill>
        <p:spPr bwMode="auto">
          <a:xfrm>
            <a:off x="5643570" y="1357298"/>
            <a:ext cx="2214578" cy="3036229"/>
          </a:xfrm>
          <a:prstGeom prst="roundRect">
            <a:avLst/>
          </a:prstGeom>
          <a:noFill/>
        </p:spPr>
      </p:pic>
      <p:pic>
        <p:nvPicPr>
          <p:cNvPr id="7" name="Picture 5" descr="G:\20100307-b_1294.jpg"/>
          <p:cNvPicPr>
            <a:picLocks noChangeAspect="1" noChangeArrowheads="1"/>
          </p:cNvPicPr>
          <p:nvPr/>
        </p:nvPicPr>
        <p:blipFill>
          <a:blip r:embed="rId4" cstate="print"/>
          <a:srcRect/>
          <a:stretch>
            <a:fillRect/>
          </a:stretch>
        </p:blipFill>
        <p:spPr bwMode="auto">
          <a:xfrm>
            <a:off x="1428728" y="3286124"/>
            <a:ext cx="2928958" cy="1952638"/>
          </a:xfrm>
          <a:prstGeom prst="roundRect">
            <a:avLst/>
          </a:prstGeom>
          <a:noFill/>
        </p:spPr>
      </p:pic>
      <p:sp>
        <p:nvSpPr>
          <p:cNvPr id="8" name="Прямоугольник 7"/>
          <p:cNvSpPr/>
          <p:nvPr/>
        </p:nvSpPr>
        <p:spPr>
          <a:xfrm>
            <a:off x="5072066" y="4857760"/>
            <a:ext cx="1770036" cy="523220"/>
          </a:xfrm>
          <a:prstGeom prst="rect">
            <a:avLst/>
          </a:prstGeom>
        </p:spPr>
        <p:txBody>
          <a:bodyPr wrap="none">
            <a:spAutoFit/>
          </a:bodyPr>
          <a:lstStyle/>
          <a:p>
            <a:r>
              <a:rPr lang="ru-RU" sz="2800" b="1" dirty="0" smtClean="0">
                <a:solidFill>
                  <a:srgbClr val="FF0000"/>
                </a:solidFill>
                <a:latin typeface="Georgia" pitchFamily="18" charset="0"/>
              </a:rPr>
              <a:t>Чечётка</a:t>
            </a:r>
            <a:endParaRPr lang="ru-RU" sz="2800" b="1" dirty="0">
              <a:solidFill>
                <a:srgbClr val="FF0000"/>
              </a:solidFill>
              <a:latin typeface="Georgia" pitchFamily="18" charset="0"/>
            </a:endParaRPr>
          </a:p>
        </p:txBody>
      </p:sp>
      <p:sp>
        <p:nvSpPr>
          <p:cNvPr id="10" name="5-конечная звезда 9"/>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Прямоугольник 10"/>
          <p:cNvSpPr/>
          <p:nvPr/>
        </p:nvSpPr>
        <p:spPr>
          <a:xfrm>
            <a:off x="3643306" y="2643182"/>
            <a:ext cx="1928826" cy="1571636"/>
          </a:xfrm>
          <a:prstGeom prst="rect">
            <a:avLst/>
          </a:prstGeom>
        </p:spPr>
        <p:txBody>
          <a:bodyPr wrap="square">
            <a:spAutoFit/>
          </a:bodyPr>
          <a:lstStyle/>
          <a:p>
            <a:pPr algn="ctr"/>
            <a:r>
              <a:rPr lang="ru-RU" sz="9600" b="1" dirty="0" smtClean="0">
                <a:latin typeface="Georgia" pitchFamily="18" charset="0"/>
              </a:rPr>
              <a:t>5</a:t>
            </a:r>
            <a:endParaRPr lang="ru-RU" sz="9600" b="1" dirty="0">
              <a:latin typeface="Georgia" pitchFamily="18" charset="0"/>
            </a:endParaRPr>
          </a:p>
        </p:txBody>
      </p:sp>
      <p:pic>
        <p:nvPicPr>
          <p:cNvPr id="12" name="Picture 3" descr="G:\Разное\7464747.jpeg">
            <a:hlinkClick r:id="rId5" action="ppaction://hlinksldjump"/>
          </p:cNvPr>
          <p:cNvPicPr>
            <a:picLocks noChangeAspect="1" noChangeArrowheads="1"/>
          </p:cNvPicPr>
          <p:nvPr/>
        </p:nvPicPr>
        <p:blipFill>
          <a:blip r:embed="rId6" cstate="print">
            <a:clrChange>
              <a:clrFrom>
                <a:srgbClr val="F5F8E3"/>
              </a:clrFrom>
              <a:clrTo>
                <a:srgbClr val="F5F8E3">
                  <a:alpha val="0"/>
                </a:srgbClr>
              </a:clrTo>
            </a:clrChange>
          </a:blip>
          <a:srcRect/>
          <a:stretch>
            <a:fillRect/>
          </a:stretch>
        </p:blipFill>
        <p:spPr bwMode="auto">
          <a:xfrm>
            <a:off x="500034" y="5643578"/>
            <a:ext cx="857256" cy="685805"/>
          </a:xfrm>
          <a:prstGeom prst="rect">
            <a:avLst/>
          </a:prstGeom>
          <a:noFill/>
        </p:spPr>
      </p:pic>
      <p:pic>
        <p:nvPicPr>
          <p:cNvPr id="13" name="Picture 2" descr="G:\Разное\1_13.png"/>
          <p:cNvPicPr>
            <a:picLocks noChangeAspect="1" noChangeArrowheads="1"/>
          </p:cNvPicPr>
          <p:nvPr/>
        </p:nvPicPr>
        <p:blipFill>
          <a:blip r:embed="rId7" cstate="print"/>
          <a:srcRect/>
          <a:stretch>
            <a:fillRect/>
          </a:stretch>
        </p:blipFill>
        <p:spPr bwMode="auto">
          <a:xfrm>
            <a:off x="7500958" y="6000768"/>
            <a:ext cx="1000132" cy="357190"/>
          </a:xfrm>
          <a:prstGeom prst="rect">
            <a:avLst/>
          </a:prstGeom>
          <a:noFill/>
        </p:spPr>
      </p:pic>
      <p:sp>
        <p:nvSpPr>
          <p:cNvPr id="14" name="TextBox 13"/>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0" fill="hold"/>
                                        <p:tgtEl>
                                          <p:spTgt spid="10"/>
                                        </p:tgtEl>
                                        <p:attrNameLst>
                                          <p:attrName>ppt_w</p:attrName>
                                        </p:attrNameLst>
                                      </p:cBhvr>
                                      <p:tavLst>
                                        <p:tav tm="0">
                                          <p:val>
                                            <p:fltVal val="0"/>
                                          </p:val>
                                        </p:tav>
                                        <p:tav tm="100000">
                                          <p:val>
                                            <p:strVal val="#ppt_w"/>
                                          </p:val>
                                        </p:tav>
                                      </p:tavLst>
                                    </p:anim>
                                    <p:anim calcmode="lin" valueType="num">
                                      <p:cBhvr>
                                        <p:cTn id="8" dur="2000" fill="hold"/>
                                        <p:tgtEl>
                                          <p:spTgt spid="10"/>
                                        </p:tgtEl>
                                        <p:attrNameLst>
                                          <p:attrName>ppt_h</p:attrName>
                                        </p:attrNameLst>
                                      </p:cBhvr>
                                      <p:tavLst>
                                        <p:tav tm="0">
                                          <p:val>
                                            <p:fltVal val="0"/>
                                          </p:val>
                                        </p:tav>
                                        <p:tav tm="100000">
                                          <p:val>
                                            <p:strVal val="#ppt_h"/>
                                          </p:val>
                                        </p:tav>
                                      </p:tavLst>
                                    </p:anim>
                                    <p:animEffect transition="in" filter="fade">
                                      <p:cBhvr>
                                        <p:cTn id="9" dur="2000"/>
                                        <p:tgtEl>
                                          <p:spTgt spid="10"/>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2000" fill="hold"/>
                                        <p:tgtEl>
                                          <p:spTgt spid="11"/>
                                        </p:tgtEl>
                                        <p:attrNameLst>
                                          <p:attrName>ppt_w</p:attrName>
                                        </p:attrNameLst>
                                      </p:cBhvr>
                                      <p:tavLst>
                                        <p:tav tm="0">
                                          <p:val>
                                            <p:fltVal val="0"/>
                                          </p:val>
                                        </p:tav>
                                        <p:tav tm="100000">
                                          <p:val>
                                            <p:strVal val="#ppt_w"/>
                                          </p:val>
                                        </p:tav>
                                      </p:tavLst>
                                    </p:anim>
                                    <p:anim calcmode="lin" valueType="num">
                                      <p:cBhvr>
                                        <p:cTn id="14" dur="2000" fill="hold"/>
                                        <p:tgtEl>
                                          <p:spTgt spid="11"/>
                                        </p:tgtEl>
                                        <p:attrNameLst>
                                          <p:attrName>ppt_h</p:attrName>
                                        </p:attrNameLst>
                                      </p:cBhvr>
                                      <p:tavLst>
                                        <p:tav tm="0">
                                          <p:val>
                                            <p:fltVal val="0"/>
                                          </p:val>
                                        </p:tav>
                                        <p:tav tm="100000">
                                          <p:val>
                                            <p:strVal val="#ppt_h"/>
                                          </p:val>
                                        </p:tav>
                                      </p:tavLst>
                                    </p:anim>
                                    <p:animEffect transition="in" filter="fade">
                                      <p:cBhvr>
                                        <p:cTn id="15" dur="2000"/>
                                        <p:tgtEl>
                                          <p:spTgt spid="11"/>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0"/>
                                        </p:tgtEl>
                                        <p:attrNameLst>
                                          <p:attrName>ppt_w</p:attrName>
                                        </p:attrNameLst>
                                      </p:cBhvr>
                                      <p:tavLst>
                                        <p:tav tm="0">
                                          <p:val>
                                            <p:strVal val="ppt_w"/>
                                          </p:val>
                                        </p:tav>
                                        <p:tav tm="100000">
                                          <p:val>
                                            <p:fltVal val="0"/>
                                          </p:val>
                                        </p:tav>
                                      </p:tavLst>
                                    </p:anim>
                                    <p:anim calcmode="lin" valueType="num">
                                      <p:cBhvr>
                                        <p:cTn id="19" dur="2000"/>
                                        <p:tgtEl>
                                          <p:spTgt spid="10"/>
                                        </p:tgtEl>
                                        <p:attrNameLst>
                                          <p:attrName>ppt_h</p:attrName>
                                        </p:attrNameLst>
                                      </p:cBhvr>
                                      <p:tavLst>
                                        <p:tav tm="0">
                                          <p:val>
                                            <p:strVal val="ppt_h"/>
                                          </p:val>
                                        </p:tav>
                                        <p:tav tm="100000">
                                          <p:val>
                                            <p:fltVal val="0"/>
                                          </p:val>
                                        </p:tav>
                                      </p:tavLst>
                                    </p:anim>
                                    <p:animEffect transition="out" filter="fade">
                                      <p:cBhvr>
                                        <p:cTn id="20" dur="2000"/>
                                        <p:tgtEl>
                                          <p:spTgt spid="10"/>
                                        </p:tgtEl>
                                      </p:cBhvr>
                                    </p:animEffect>
                                    <p:set>
                                      <p:cBhvr>
                                        <p:cTn id="21" dur="1" fill="hold">
                                          <p:stCondLst>
                                            <p:cond delay="1999"/>
                                          </p:stCondLst>
                                        </p:cTn>
                                        <p:tgtEl>
                                          <p:spTgt spid="10"/>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1"/>
                                        </p:tgtEl>
                                        <p:attrNameLst>
                                          <p:attrName>ppt_w</p:attrName>
                                        </p:attrNameLst>
                                      </p:cBhvr>
                                      <p:tavLst>
                                        <p:tav tm="0">
                                          <p:val>
                                            <p:strVal val="ppt_w"/>
                                          </p:val>
                                        </p:tav>
                                        <p:tav tm="100000">
                                          <p:val>
                                            <p:fltVal val="0"/>
                                          </p:val>
                                        </p:tav>
                                      </p:tavLst>
                                    </p:anim>
                                    <p:anim calcmode="lin" valueType="num">
                                      <p:cBhvr>
                                        <p:cTn id="24" dur="2000"/>
                                        <p:tgtEl>
                                          <p:spTgt spid="11"/>
                                        </p:tgtEl>
                                        <p:attrNameLst>
                                          <p:attrName>ppt_h</p:attrName>
                                        </p:attrNameLst>
                                      </p:cBhvr>
                                      <p:tavLst>
                                        <p:tav tm="0">
                                          <p:val>
                                            <p:strVal val="ppt_h"/>
                                          </p:val>
                                        </p:tav>
                                        <p:tav tm="100000">
                                          <p:val>
                                            <p:fltVal val="0"/>
                                          </p:val>
                                        </p:tav>
                                      </p:tavLst>
                                    </p:anim>
                                    <p:animEffect transition="out" filter="fade">
                                      <p:cBhvr>
                                        <p:cTn id="25" dur="2000"/>
                                        <p:tgtEl>
                                          <p:spTgt spid="11"/>
                                        </p:tgtEl>
                                      </p:cBhvr>
                                    </p:animEffect>
                                    <p:set>
                                      <p:cBhvr>
                                        <p:cTn id="26" dur="1" fill="hold">
                                          <p:stCondLst>
                                            <p:cond delay="1999"/>
                                          </p:stCondLst>
                                        </p:cTn>
                                        <p:tgtEl>
                                          <p:spTgt spid="11"/>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animBg="1"/>
      <p:bldP spid="10" grpId="1" animBg="1"/>
      <p:bldP spid="11" grpId="0"/>
      <p:bldP spid="11" grpId="1"/>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4" name="Picture 3" descr="G:\Разное\7464747.jpeg">
            <a:hlinkClick r:id="rId3" action="ppaction://hlinksldjump"/>
          </p:cNvPr>
          <p:cNvPicPr>
            <a:picLocks noChangeAspect="1" noChangeArrowheads="1"/>
          </p:cNvPicPr>
          <p:nvPr/>
        </p:nvPicPr>
        <p:blipFill>
          <a:blip r:embed="rId4" cstate="print">
            <a:clrChange>
              <a:clrFrom>
                <a:srgbClr val="F8F8E0"/>
              </a:clrFrom>
              <a:clrTo>
                <a:srgbClr val="F8F8E0">
                  <a:alpha val="0"/>
                </a:srgbClr>
              </a:clrTo>
            </a:clrChange>
          </a:blip>
          <a:srcRect/>
          <a:stretch>
            <a:fillRect/>
          </a:stretch>
        </p:blipFill>
        <p:spPr bwMode="auto">
          <a:xfrm>
            <a:off x="500034" y="5643578"/>
            <a:ext cx="857256" cy="685805"/>
          </a:xfrm>
          <a:prstGeom prst="rect">
            <a:avLst/>
          </a:prstGeom>
          <a:noFill/>
        </p:spPr>
      </p:pic>
      <p:sp>
        <p:nvSpPr>
          <p:cNvPr id="5" name="Багетная рамка 4"/>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Биологические омонимы</a:t>
            </a:r>
            <a:endParaRPr lang="ru-RU" b="1" dirty="0">
              <a:solidFill>
                <a:schemeClr val="bg1"/>
              </a:solidFill>
              <a:latin typeface="Comic Sans MS" pitchFamily="66" charset="0"/>
            </a:endParaRPr>
          </a:p>
        </p:txBody>
      </p:sp>
      <p:sp>
        <p:nvSpPr>
          <p:cNvPr id="6" name="Прямоугольник 5"/>
          <p:cNvSpPr/>
          <p:nvPr/>
        </p:nvSpPr>
        <p:spPr>
          <a:xfrm>
            <a:off x="714348" y="1928802"/>
            <a:ext cx="3432350" cy="523220"/>
          </a:xfrm>
          <a:prstGeom prst="rect">
            <a:avLst/>
          </a:prstGeom>
        </p:spPr>
        <p:txBody>
          <a:bodyPr wrap="none">
            <a:spAutoFit/>
          </a:bodyPr>
          <a:lstStyle/>
          <a:p>
            <a:r>
              <a:rPr lang="ru-RU" sz="2800" b="1" dirty="0" smtClean="0">
                <a:latin typeface="Georgia" pitchFamily="18" charset="0"/>
              </a:rPr>
              <a:t>Стиль плавания.</a:t>
            </a:r>
            <a:endParaRPr lang="ru-RU" sz="2800" b="1" dirty="0">
              <a:latin typeface="Georgia" pitchFamily="18" charset="0"/>
            </a:endParaRPr>
          </a:p>
        </p:txBody>
      </p:sp>
      <p:pic>
        <p:nvPicPr>
          <p:cNvPr id="7" name="Picture 1" descr="G:\800px-Nina_Dittrich_200m-butterfly_Schwechat2008.jpg"/>
          <p:cNvPicPr>
            <a:picLocks noChangeAspect="1" noChangeArrowheads="1"/>
          </p:cNvPicPr>
          <p:nvPr/>
        </p:nvPicPr>
        <p:blipFill>
          <a:blip r:embed="rId5" cstate="print"/>
          <a:srcRect/>
          <a:stretch>
            <a:fillRect/>
          </a:stretch>
        </p:blipFill>
        <p:spPr bwMode="auto">
          <a:xfrm flipH="1">
            <a:off x="4500560" y="1428736"/>
            <a:ext cx="3801288" cy="2071702"/>
          </a:xfrm>
          <a:prstGeom prst="roundRect">
            <a:avLst/>
          </a:prstGeom>
          <a:noFill/>
        </p:spPr>
      </p:pic>
      <p:pic>
        <p:nvPicPr>
          <p:cNvPr id="8" name="Picture 2" descr="G:\Dolphin.jpg"/>
          <p:cNvPicPr>
            <a:picLocks noChangeAspect="1" noChangeArrowheads="1"/>
          </p:cNvPicPr>
          <p:nvPr/>
        </p:nvPicPr>
        <p:blipFill>
          <a:blip r:embed="rId6" cstate="print"/>
          <a:srcRect/>
          <a:stretch>
            <a:fillRect/>
          </a:stretch>
        </p:blipFill>
        <p:spPr bwMode="auto">
          <a:xfrm>
            <a:off x="1357290" y="2643182"/>
            <a:ext cx="2714644" cy="2891686"/>
          </a:xfrm>
          <a:prstGeom prst="roundRect">
            <a:avLst/>
          </a:prstGeom>
          <a:noFill/>
        </p:spPr>
      </p:pic>
      <p:sp>
        <p:nvSpPr>
          <p:cNvPr id="10" name="Прямоугольник 9"/>
          <p:cNvSpPr/>
          <p:nvPr/>
        </p:nvSpPr>
        <p:spPr>
          <a:xfrm>
            <a:off x="4357686" y="4572008"/>
            <a:ext cx="3942105" cy="707886"/>
          </a:xfrm>
          <a:prstGeom prst="rect">
            <a:avLst/>
          </a:prstGeom>
        </p:spPr>
        <p:txBody>
          <a:bodyPr wrap="none">
            <a:spAutoFit/>
          </a:bodyPr>
          <a:lstStyle/>
          <a:p>
            <a:r>
              <a:rPr lang="ru-RU" sz="2000" b="1" dirty="0" smtClean="0">
                <a:solidFill>
                  <a:srgbClr val="FF0000"/>
                </a:solidFill>
                <a:latin typeface="Georgia" pitchFamily="18" charset="0"/>
              </a:rPr>
              <a:t>Дельфин (или баттерфляй </a:t>
            </a:r>
          </a:p>
          <a:p>
            <a:r>
              <a:rPr lang="ru-RU" sz="2000" b="1" dirty="0" smtClean="0">
                <a:solidFill>
                  <a:srgbClr val="FF0000"/>
                </a:solidFill>
                <a:latin typeface="Georgia" pitchFamily="18" charset="0"/>
              </a:rPr>
              <a:t> «бабочка»).</a:t>
            </a:r>
            <a:endParaRPr lang="ru-RU" sz="2000" b="1" dirty="0">
              <a:solidFill>
                <a:srgbClr val="FF0000"/>
              </a:solidFill>
              <a:latin typeface="Georgia" pitchFamily="18" charset="0"/>
            </a:endParaRPr>
          </a:p>
        </p:txBody>
      </p:sp>
      <p:pic>
        <p:nvPicPr>
          <p:cNvPr id="11" name="Picture 2" descr="G:\Разное\1_13.png"/>
          <p:cNvPicPr>
            <a:picLocks noChangeAspect="1" noChangeArrowheads="1"/>
          </p:cNvPicPr>
          <p:nvPr/>
        </p:nvPicPr>
        <p:blipFill>
          <a:blip r:embed="rId7" cstate="print"/>
          <a:srcRect/>
          <a:stretch>
            <a:fillRect/>
          </a:stretch>
        </p:blipFill>
        <p:spPr bwMode="auto">
          <a:xfrm>
            <a:off x="7500958" y="6000768"/>
            <a:ext cx="1000132" cy="357190"/>
          </a:xfrm>
          <a:prstGeom prst="rect">
            <a:avLst/>
          </a:prstGeom>
          <a:noFill/>
        </p:spPr>
      </p:pic>
      <p:sp>
        <p:nvSpPr>
          <p:cNvPr id="12" name="TextBox 11"/>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3" name="5-конечная звезда 12"/>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Прямоугольник 13"/>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2000" fill="hold"/>
                                        <p:tgtEl>
                                          <p:spTgt spid="14"/>
                                        </p:tgtEl>
                                        <p:attrNameLst>
                                          <p:attrName>ppt_w</p:attrName>
                                        </p:attrNameLst>
                                      </p:cBhvr>
                                      <p:tavLst>
                                        <p:tav tm="0">
                                          <p:val>
                                            <p:fltVal val="0"/>
                                          </p:val>
                                        </p:tav>
                                        <p:tav tm="100000">
                                          <p:val>
                                            <p:strVal val="#ppt_w"/>
                                          </p:val>
                                        </p:tav>
                                      </p:tavLst>
                                    </p:anim>
                                    <p:anim calcmode="lin" valueType="num">
                                      <p:cBhvr>
                                        <p:cTn id="14" dur="2000" fill="hold"/>
                                        <p:tgtEl>
                                          <p:spTgt spid="14"/>
                                        </p:tgtEl>
                                        <p:attrNameLst>
                                          <p:attrName>ppt_h</p:attrName>
                                        </p:attrNameLst>
                                      </p:cBhvr>
                                      <p:tavLst>
                                        <p:tav tm="0">
                                          <p:val>
                                            <p:fltVal val="0"/>
                                          </p:val>
                                        </p:tav>
                                        <p:tav tm="100000">
                                          <p:val>
                                            <p:strVal val="#ppt_h"/>
                                          </p:val>
                                        </p:tav>
                                      </p:tavLst>
                                    </p:anim>
                                    <p:animEffect transition="in" filter="fade">
                                      <p:cBhvr>
                                        <p:cTn id="15" dur="2000"/>
                                        <p:tgtEl>
                                          <p:spTgt spid="14"/>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3"/>
                                        </p:tgtEl>
                                        <p:attrNameLst>
                                          <p:attrName>ppt_w</p:attrName>
                                        </p:attrNameLst>
                                      </p:cBhvr>
                                      <p:tavLst>
                                        <p:tav tm="0">
                                          <p:val>
                                            <p:strVal val="ppt_w"/>
                                          </p:val>
                                        </p:tav>
                                        <p:tav tm="100000">
                                          <p:val>
                                            <p:fltVal val="0"/>
                                          </p:val>
                                        </p:tav>
                                      </p:tavLst>
                                    </p:anim>
                                    <p:anim calcmode="lin" valueType="num">
                                      <p:cBhvr>
                                        <p:cTn id="19" dur="2000"/>
                                        <p:tgtEl>
                                          <p:spTgt spid="13"/>
                                        </p:tgtEl>
                                        <p:attrNameLst>
                                          <p:attrName>ppt_h</p:attrName>
                                        </p:attrNameLst>
                                      </p:cBhvr>
                                      <p:tavLst>
                                        <p:tav tm="0">
                                          <p:val>
                                            <p:strVal val="ppt_h"/>
                                          </p:val>
                                        </p:tav>
                                        <p:tav tm="100000">
                                          <p:val>
                                            <p:fltVal val="0"/>
                                          </p:val>
                                        </p:tav>
                                      </p:tavLst>
                                    </p:anim>
                                    <p:animEffect transition="out" filter="fade">
                                      <p:cBhvr>
                                        <p:cTn id="20" dur="2000"/>
                                        <p:tgtEl>
                                          <p:spTgt spid="13"/>
                                        </p:tgtEl>
                                      </p:cBhvr>
                                    </p:animEffect>
                                    <p:set>
                                      <p:cBhvr>
                                        <p:cTn id="21" dur="1" fill="hold">
                                          <p:stCondLst>
                                            <p:cond delay="1999"/>
                                          </p:stCondLst>
                                        </p:cTn>
                                        <p:tgtEl>
                                          <p:spTgt spid="13"/>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4"/>
                                        </p:tgtEl>
                                        <p:attrNameLst>
                                          <p:attrName>ppt_w</p:attrName>
                                        </p:attrNameLst>
                                      </p:cBhvr>
                                      <p:tavLst>
                                        <p:tav tm="0">
                                          <p:val>
                                            <p:strVal val="ppt_w"/>
                                          </p:val>
                                        </p:tav>
                                        <p:tav tm="100000">
                                          <p:val>
                                            <p:fltVal val="0"/>
                                          </p:val>
                                        </p:tav>
                                      </p:tavLst>
                                    </p:anim>
                                    <p:anim calcmode="lin" valueType="num">
                                      <p:cBhvr>
                                        <p:cTn id="24" dur="2000"/>
                                        <p:tgtEl>
                                          <p:spTgt spid="14"/>
                                        </p:tgtEl>
                                        <p:attrNameLst>
                                          <p:attrName>ppt_h</p:attrName>
                                        </p:attrNameLst>
                                      </p:cBhvr>
                                      <p:tavLst>
                                        <p:tav tm="0">
                                          <p:val>
                                            <p:strVal val="ppt_h"/>
                                          </p:val>
                                        </p:tav>
                                        <p:tav tm="100000">
                                          <p:val>
                                            <p:fltVal val="0"/>
                                          </p:val>
                                        </p:tav>
                                      </p:tavLst>
                                    </p:anim>
                                    <p:animEffect transition="out" filter="fade">
                                      <p:cBhvr>
                                        <p:cTn id="25" dur="2000"/>
                                        <p:tgtEl>
                                          <p:spTgt spid="14"/>
                                        </p:tgtEl>
                                      </p:cBhvr>
                                    </p:animEffect>
                                    <p:set>
                                      <p:cBhvr>
                                        <p:cTn id="26" dur="1" fill="hold">
                                          <p:stCondLst>
                                            <p:cond delay="1999"/>
                                          </p:stCondLst>
                                        </p:cTn>
                                        <p:tgtEl>
                                          <p:spTgt spid="14"/>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p:bldP spid="13" grpId="0" animBg="1"/>
      <p:bldP spid="13" grpId="1" animBg="1"/>
      <p:bldP spid="14" grpId="0"/>
      <p:bldP spid="1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4" name="Picture 3" descr="G:\Разное\7464747.jpeg">
            <a:hlinkClick r:id="rId3" action="ppaction://hlinksldjump"/>
          </p:cNvPr>
          <p:cNvPicPr>
            <a:picLocks noChangeAspect="1" noChangeArrowheads="1"/>
          </p:cNvPicPr>
          <p:nvPr/>
        </p:nvPicPr>
        <p:blipFill>
          <a:blip r:embed="rId4" cstate="print">
            <a:clrChange>
              <a:clrFrom>
                <a:srgbClr val="F9F7E2"/>
              </a:clrFrom>
              <a:clrTo>
                <a:srgbClr val="F9F7E2">
                  <a:alpha val="0"/>
                </a:srgbClr>
              </a:clrTo>
            </a:clrChange>
          </a:blip>
          <a:srcRect/>
          <a:stretch>
            <a:fillRect/>
          </a:stretch>
        </p:blipFill>
        <p:spPr bwMode="auto">
          <a:xfrm>
            <a:off x="500034" y="5643578"/>
            <a:ext cx="857256" cy="685805"/>
          </a:xfrm>
          <a:prstGeom prst="rect">
            <a:avLst/>
          </a:prstGeom>
          <a:noFill/>
        </p:spPr>
      </p:pic>
      <p:sp>
        <p:nvSpPr>
          <p:cNvPr id="5" name="Багетная рамка 4"/>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Животная математика</a:t>
            </a:r>
            <a:endParaRPr lang="ru-RU" sz="1800" b="1" dirty="0">
              <a:solidFill>
                <a:schemeClr val="bg1"/>
              </a:solidFill>
              <a:latin typeface="Comic Sans MS" pitchFamily="66" charset="0"/>
            </a:endParaRPr>
          </a:p>
        </p:txBody>
      </p:sp>
      <p:sp>
        <p:nvSpPr>
          <p:cNvPr id="6" name="Прямоугольник 5"/>
          <p:cNvSpPr/>
          <p:nvPr/>
        </p:nvSpPr>
        <p:spPr>
          <a:xfrm>
            <a:off x="1643042" y="2143116"/>
            <a:ext cx="5572164" cy="1015663"/>
          </a:xfrm>
          <a:prstGeom prst="rect">
            <a:avLst/>
          </a:prstGeom>
        </p:spPr>
        <p:txBody>
          <a:bodyPr wrap="square">
            <a:spAutoFit/>
          </a:bodyPr>
          <a:lstStyle/>
          <a:p>
            <a:r>
              <a:rPr lang="ru-RU" sz="2000" b="1" dirty="0" smtClean="0">
                <a:latin typeface="Georgia" pitchFamily="18" charset="0"/>
              </a:rPr>
              <a:t>У этого животного 2 правые ноги и две левые ноги, две ноги спереди, две ноги сзади. Сколько ног у этого животного? </a:t>
            </a:r>
            <a:endParaRPr lang="ru-RU" sz="2000" b="1" dirty="0">
              <a:latin typeface="Georgia" pitchFamily="18" charset="0"/>
            </a:endParaRPr>
          </a:p>
        </p:txBody>
      </p:sp>
      <p:pic>
        <p:nvPicPr>
          <p:cNvPr id="7" name="Picture 3" descr="G:\Horse.jpg"/>
          <p:cNvPicPr>
            <a:picLocks noGrp="1" noChangeAspect="1" noChangeArrowheads="1"/>
          </p:cNvPicPr>
          <p:nvPr>
            <p:ph idx="1"/>
          </p:nvPr>
        </p:nvPicPr>
        <p:blipFill>
          <a:blip r:embed="rId5" cstate="print"/>
          <a:srcRect/>
          <a:stretch>
            <a:fillRect/>
          </a:stretch>
        </p:blipFill>
        <p:spPr bwMode="auto">
          <a:xfrm>
            <a:off x="1785918" y="3357562"/>
            <a:ext cx="3588813" cy="2691610"/>
          </a:xfrm>
          <a:prstGeom prst="roundRect">
            <a:avLst/>
          </a:prstGeom>
          <a:noFill/>
        </p:spPr>
      </p:pic>
      <p:sp>
        <p:nvSpPr>
          <p:cNvPr id="8" name="Прямоугольник 7"/>
          <p:cNvSpPr/>
          <p:nvPr/>
        </p:nvSpPr>
        <p:spPr>
          <a:xfrm>
            <a:off x="5429256" y="4357694"/>
            <a:ext cx="1653017" cy="523220"/>
          </a:xfrm>
          <a:prstGeom prst="rect">
            <a:avLst/>
          </a:prstGeom>
        </p:spPr>
        <p:txBody>
          <a:bodyPr wrap="none">
            <a:spAutoFit/>
          </a:bodyPr>
          <a:lstStyle/>
          <a:p>
            <a:r>
              <a:rPr lang="ru-RU" sz="2800" b="1" dirty="0" smtClean="0">
                <a:solidFill>
                  <a:srgbClr val="FF0000"/>
                </a:solidFill>
                <a:latin typeface="Georgia" pitchFamily="18" charset="0"/>
              </a:rPr>
              <a:t>Четыре</a:t>
            </a:r>
            <a:endParaRPr lang="ru-RU" sz="2800" b="1" dirty="0">
              <a:solidFill>
                <a:srgbClr val="FF0000"/>
              </a:solidFill>
              <a:latin typeface="Georgia" pitchFamily="18" charset="0"/>
            </a:endParaRPr>
          </a:p>
        </p:txBody>
      </p:sp>
      <p:pic>
        <p:nvPicPr>
          <p:cNvPr id="10" name="Picture 2" descr="G:\Разное\1_13.png"/>
          <p:cNvPicPr>
            <a:picLocks noChangeAspect="1" noChangeArrowheads="1"/>
          </p:cNvPicPr>
          <p:nvPr/>
        </p:nvPicPr>
        <p:blipFill>
          <a:blip r:embed="rId6" cstate="print"/>
          <a:srcRect/>
          <a:stretch>
            <a:fillRect/>
          </a:stretch>
        </p:blipFill>
        <p:spPr bwMode="auto">
          <a:xfrm>
            <a:off x="7500958" y="6000768"/>
            <a:ext cx="1000132" cy="357190"/>
          </a:xfrm>
          <a:prstGeom prst="rect">
            <a:avLst/>
          </a:prstGeom>
          <a:noFill/>
        </p:spPr>
      </p:pic>
      <p:sp>
        <p:nvSpPr>
          <p:cNvPr id="11" name="TextBox 10"/>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2" name="5-конечная звезда 11"/>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Прямоугольник 12"/>
          <p:cNvSpPr/>
          <p:nvPr/>
        </p:nvSpPr>
        <p:spPr>
          <a:xfrm>
            <a:off x="3571868" y="2643182"/>
            <a:ext cx="1928826" cy="1569660"/>
          </a:xfrm>
          <a:prstGeom prst="rect">
            <a:avLst/>
          </a:prstGeom>
        </p:spPr>
        <p:txBody>
          <a:bodyPr wrap="square">
            <a:spAutoFit/>
          </a:bodyPr>
          <a:lstStyle/>
          <a:p>
            <a:pPr algn="ctr"/>
            <a:r>
              <a:rPr lang="ru-RU" sz="9600" b="1" dirty="0" smtClean="0">
                <a:latin typeface="Georgia" pitchFamily="18" charset="0"/>
              </a:rPr>
              <a:t>10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0" fill="hold"/>
                                        <p:tgtEl>
                                          <p:spTgt spid="12"/>
                                        </p:tgtEl>
                                        <p:attrNameLst>
                                          <p:attrName>ppt_w</p:attrName>
                                        </p:attrNameLst>
                                      </p:cBhvr>
                                      <p:tavLst>
                                        <p:tav tm="0">
                                          <p:val>
                                            <p:fltVal val="0"/>
                                          </p:val>
                                        </p:tav>
                                        <p:tav tm="100000">
                                          <p:val>
                                            <p:strVal val="#ppt_w"/>
                                          </p:val>
                                        </p:tav>
                                      </p:tavLst>
                                    </p:anim>
                                    <p:anim calcmode="lin" valueType="num">
                                      <p:cBhvr>
                                        <p:cTn id="8" dur="2000" fill="hold"/>
                                        <p:tgtEl>
                                          <p:spTgt spid="12"/>
                                        </p:tgtEl>
                                        <p:attrNameLst>
                                          <p:attrName>ppt_h</p:attrName>
                                        </p:attrNameLst>
                                      </p:cBhvr>
                                      <p:tavLst>
                                        <p:tav tm="0">
                                          <p:val>
                                            <p:fltVal val="0"/>
                                          </p:val>
                                        </p:tav>
                                        <p:tav tm="100000">
                                          <p:val>
                                            <p:strVal val="#ppt_h"/>
                                          </p:val>
                                        </p:tav>
                                      </p:tavLst>
                                    </p:anim>
                                    <p:animEffect transition="in" filter="fade">
                                      <p:cBhvr>
                                        <p:cTn id="9" dur="2000"/>
                                        <p:tgtEl>
                                          <p:spTgt spid="12"/>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000" fill="hold"/>
                                        <p:tgtEl>
                                          <p:spTgt spid="13"/>
                                        </p:tgtEl>
                                        <p:attrNameLst>
                                          <p:attrName>ppt_w</p:attrName>
                                        </p:attrNameLst>
                                      </p:cBhvr>
                                      <p:tavLst>
                                        <p:tav tm="0">
                                          <p:val>
                                            <p:fltVal val="0"/>
                                          </p:val>
                                        </p:tav>
                                        <p:tav tm="100000">
                                          <p:val>
                                            <p:strVal val="#ppt_w"/>
                                          </p:val>
                                        </p:tav>
                                      </p:tavLst>
                                    </p:anim>
                                    <p:anim calcmode="lin" valueType="num">
                                      <p:cBhvr>
                                        <p:cTn id="14" dur="2000" fill="hold"/>
                                        <p:tgtEl>
                                          <p:spTgt spid="13"/>
                                        </p:tgtEl>
                                        <p:attrNameLst>
                                          <p:attrName>ppt_h</p:attrName>
                                        </p:attrNameLst>
                                      </p:cBhvr>
                                      <p:tavLst>
                                        <p:tav tm="0">
                                          <p:val>
                                            <p:fltVal val="0"/>
                                          </p:val>
                                        </p:tav>
                                        <p:tav tm="100000">
                                          <p:val>
                                            <p:strVal val="#ppt_h"/>
                                          </p:val>
                                        </p:tav>
                                      </p:tavLst>
                                    </p:anim>
                                    <p:animEffect transition="in" filter="fade">
                                      <p:cBhvr>
                                        <p:cTn id="15" dur="2000"/>
                                        <p:tgtEl>
                                          <p:spTgt spid="13"/>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2"/>
                                        </p:tgtEl>
                                        <p:attrNameLst>
                                          <p:attrName>ppt_w</p:attrName>
                                        </p:attrNameLst>
                                      </p:cBhvr>
                                      <p:tavLst>
                                        <p:tav tm="0">
                                          <p:val>
                                            <p:strVal val="ppt_w"/>
                                          </p:val>
                                        </p:tav>
                                        <p:tav tm="100000">
                                          <p:val>
                                            <p:fltVal val="0"/>
                                          </p:val>
                                        </p:tav>
                                      </p:tavLst>
                                    </p:anim>
                                    <p:anim calcmode="lin" valueType="num">
                                      <p:cBhvr>
                                        <p:cTn id="19" dur="2000"/>
                                        <p:tgtEl>
                                          <p:spTgt spid="12"/>
                                        </p:tgtEl>
                                        <p:attrNameLst>
                                          <p:attrName>ppt_h</p:attrName>
                                        </p:attrNameLst>
                                      </p:cBhvr>
                                      <p:tavLst>
                                        <p:tav tm="0">
                                          <p:val>
                                            <p:strVal val="ppt_h"/>
                                          </p:val>
                                        </p:tav>
                                        <p:tav tm="100000">
                                          <p:val>
                                            <p:fltVal val="0"/>
                                          </p:val>
                                        </p:tav>
                                      </p:tavLst>
                                    </p:anim>
                                    <p:animEffect transition="out" filter="fade">
                                      <p:cBhvr>
                                        <p:cTn id="20" dur="2000"/>
                                        <p:tgtEl>
                                          <p:spTgt spid="12"/>
                                        </p:tgtEl>
                                      </p:cBhvr>
                                    </p:animEffect>
                                    <p:set>
                                      <p:cBhvr>
                                        <p:cTn id="21" dur="1" fill="hold">
                                          <p:stCondLst>
                                            <p:cond delay="1999"/>
                                          </p:stCondLst>
                                        </p:cTn>
                                        <p:tgtEl>
                                          <p:spTgt spid="12"/>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3"/>
                                        </p:tgtEl>
                                        <p:attrNameLst>
                                          <p:attrName>ppt_w</p:attrName>
                                        </p:attrNameLst>
                                      </p:cBhvr>
                                      <p:tavLst>
                                        <p:tav tm="0">
                                          <p:val>
                                            <p:strVal val="ppt_w"/>
                                          </p:val>
                                        </p:tav>
                                        <p:tav tm="100000">
                                          <p:val>
                                            <p:fltVal val="0"/>
                                          </p:val>
                                        </p:tav>
                                      </p:tavLst>
                                    </p:anim>
                                    <p:anim calcmode="lin" valueType="num">
                                      <p:cBhvr>
                                        <p:cTn id="24" dur="2000"/>
                                        <p:tgtEl>
                                          <p:spTgt spid="13"/>
                                        </p:tgtEl>
                                        <p:attrNameLst>
                                          <p:attrName>ppt_h</p:attrName>
                                        </p:attrNameLst>
                                      </p:cBhvr>
                                      <p:tavLst>
                                        <p:tav tm="0">
                                          <p:val>
                                            <p:strVal val="ppt_h"/>
                                          </p:val>
                                        </p:tav>
                                        <p:tav tm="100000">
                                          <p:val>
                                            <p:fltVal val="0"/>
                                          </p:val>
                                        </p:tav>
                                      </p:tavLst>
                                    </p:anim>
                                    <p:animEffect transition="out" filter="fade">
                                      <p:cBhvr>
                                        <p:cTn id="25" dur="2000"/>
                                        <p:tgtEl>
                                          <p:spTgt spid="13"/>
                                        </p:tgtEl>
                                      </p:cBhvr>
                                    </p:animEffect>
                                    <p:set>
                                      <p:cBhvr>
                                        <p:cTn id="26" dur="1" fill="hold">
                                          <p:stCondLst>
                                            <p:cond delay="1999"/>
                                          </p:stCondLst>
                                        </p:cTn>
                                        <p:tgtEl>
                                          <p:spTgt spid="13"/>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P spid="12" grpId="0" animBg="1"/>
      <p:bldP spid="12" grpId="1" animBg="1"/>
      <p:bldP spid="13" grpId="0"/>
      <p:bldP spid="1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4" name="Picture 3" descr="G:\Разное\7464747.jpeg">
            <a:hlinkClick r:id="rId3" action="ppaction://hlinksldjump"/>
          </p:cNvPr>
          <p:cNvPicPr>
            <a:picLocks noChangeAspect="1" noChangeArrowheads="1"/>
          </p:cNvPicPr>
          <p:nvPr/>
        </p:nvPicPr>
        <p:blipFill>
          <a:blip r:embed="rId4" cstate="print">
            <a:clrChange>
              <a:clrFrom>
                <a:srgbClr val="F6F9DE"/>
              </a:clrFrom>
              <a:clrTo>
                <a:srgbClr val="F6F9DE">
                  <a:alpha val="0"/>
                </a:srgbClr>
              </a:clrTo>
            </a:clrChange>
          </a:blip>
          <a:srcRect/>
          <a:stretch>
            <a:fillRect/>
          </a:stretch>
        </p:blipFill>
        <p:spPr bwMode="auto">
          <a:xfrm>
            <a:off x="500034" y="5643578"/>
            <a:ext cx="857256" cy="685805"/>
          </a:xfrm>
          <a:prstGeom prst="rect">
            <a:avLst/>
          </a:prstGeom>
          <a:noFill/>
        </p:spPr>
      </p:pic>
      <p:sp>
        <p:nvSpPr>
          <p:cNvPr id="5" name="Багетная рамка 4"/>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Животная математика</a:t>
            </a:r>
            <a:endParaRPr lang="ru-RU" sz="1800" b="1" dirty="0">
              <a:solidFill>
                <a:schemeClr val="bg1"/>
              </a:solidFill>
              <a:latin typeface="Comic Sans MS" pitchFamily="66" charset="0"/>
            </a:endParaRPr>
          </a:p>
        </p:txBody>
      </p:sp>
      <p:sp>
        <p:nvSpPr>
          <p:cNvPr id="6" name="Прямоугольник 5"/>
          <p:cNvSpPr/>
          <p:nvPr/>
        </p:nvSpPr>
        <p:spPr>
          <a:xfrm>
            <a:off x="1285852" y="1857364"/>
            <a:ext cx="6072496" cy="1107996"/>
          </a:xfrm>
          <a:prstGeom prst="rect">
            <a:avLst/>
          </a:prstGeom>
        </p:spPr>
        <p:txBody>
          <a:bodyPr wrap="none">
            <a:spAutoFit/>
          </a:bodyPr>
          <a:lstStyle/>
          <a:p>
            <a:r>
              <a:rPr lang="ru-RU" sz="6600" b="1" dirty="0" smtClean="0">
                <a:latin typeface="Georgia" pitchFamily="18" charset="0"/>
              </a:rPr>
              <a:t>20а + </a:t>
            </a:r>
            <a:r>
              <a:rPr lang="ru-RU" sz="6600" b="1" dirty="0" err="1" smtClean="0">
                <a:latin typeface="Georgia" pitchFamily="18" charset="0"/>
              </a:rPr>
              <a:t>20а</a:t>
            </a:r>
            <a:r>
              <a:rPr lang="ru-RU" sz="6600" b="1" dirty="0" smtClean="0">
                <a:latin typeface="Georgia" pitchFamily="18" charset="0"/>
              </a:rPr>
              <a:t> =…</a:t>
            </a:r>
            <a:endParaRPr lang="ru-RU" sz="6600" b="1" dirty="0">
              <a:latin typeface="Georgia" pitchFamily="18" charset="0"/>
            </a:endParaRPr>
          </a:p>
        </p:txBody>
      </p:sp>
      <p:pic>
        <p:nvPicPr>
          <p:cNvPr id="7" name="Picture 2" descr="G:\soroka.jpg"/>
          <p:cNvPicPr>
            <a:picLocks noChangeAspect="1" noChangeArrowheads="1"/>
          </p:cNvPicPr>
          <p:nvPr/>
        </p:nvPicPr>
        <p:blipFill>
          <a:blip r:embed="rId5" cstate="print"/>
          <a:srcRect/>
          <a:stretch>
            <a:fillRect/>
          </a:stretch>
        </p:blipFill>
        <p:spPr bwMode="auto">
          <a:xfrm>
            <a:off x="1928794" y="3143248"/>
            <a:ext cx="3286148" cy="2883540"/>
          </a:xfrm>
          <a:prstGeom prst="roundRect">
            <a:avLst/>
          </a:prstGeom>
          <a:noFill/>
          <a:ln>
            <a:noFill/>
          </a:ln>
        </p:spPr>
      </p:pic>
      <p:sp>
        <p:nvSpPr>
          <p:cNvPr id="8" name="Прямоугольник 7"/>
          <p:cNvSpPr/>
          <p:nvPr/>
        </p:nvSpPr>
        <p:spPr>
          <a:xfrm>
            <a:off x="6000760" y="4500570"/>
            <a:ext cx="1574470" cy="523220"/>
          </a:xfrm>
          <a:prstGeom prst="rect">
            <a:avLst/>
          </a:prstGeom>
        </p:spPr>
        <p:txBody>
          <a:bodyPr wrap="none">
            <a:spAutoFit/>
          </a:bodyPr>
          <a:lstStyle/>
          <a:p>
            <a:r>
              <a:rPr lang="ru-RU" sz="2800" b="1" dirty="0" smtClean="0">
                <a:solidFill>
                  <a:srgbClr val="FF0000"/>
                </a:solidFill>
                <a:latin typeface="Georgia" pitchFamily="18" charset="0"/>
              </a:rPr>
              <a:t>Сорока</a:t>
            </a:r>
            <a:endParaRPr lang="ru-RU" sz="2800" b="1" dirty="0">
              <a:solidFill>
                <a:srgbClr val="FF0000"/>
              </a:solidFill>
              <a:latin typeface="Georgia" pitchFamily="18" charset="0"/>
            </a:endParaRPr>
          </a:p>
        </p:txBody>
      </p:sp>
      <p:pic>
        <p:nvPicPr>
          <p:cNvPr id="10" name="Picture 2" descr="G:\Разное\1_13.png"/>
          <p:cNvPicPr>
            <a:picLocks noChangeAspect="1" noChangeArrowheads="1"/>
          </p:cNvPicPr>
          <p:nvPr/>
        </p:nvPicPr>
        <p:blipFill>
          <a:blip r:embed="rId6" cstate="print"/>
          <a:srcRect/>
          <a:stretch>
            <a:fillRect/>
          </a:stretch>
        </p:blipFill>
        <p:spPr bwMode="auto">
          <a:xfrm>
            <a:off x="7500958" y="6000768"/>
            <a:ext cx="1000132" cy="357190"/>
          </a:xfrm>
          <a:prstGeom prst="rect">
            <a:avLst/>
          </a:prstGeom>
          <a:noFill/>
        </p:spPr>
      </p:pic>
      <p:sp>
        <p:nvSpPr>
          <p:cNvPr id="11" name="TextBox 10"/>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pPr algn="ctr"/>
            <a:r>
              <a:rPr lang="ru-RU" sz="9600" b="1" dirty="0" smtClean="0">
                <a:latin typeface="Georgia" pitchFamily="18" charset="0"/>
              </a:rPr>
              <a:t>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P spid="14" grpId="0" animBg="1"/>
      <p:bldP spid="14" grpId="1" animBg="1"/>
      <p:bldP spid="15" grpId="0"/>
      <p:bldP spid="1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4" name="Picture 3" descr="G:\Разное\7464747.jpeg">
            <a:hlinkClick r:id="rId3" action="ppaction://hlinksldjump"/>
          </p:cNvPr>
          <p:cNvPicPr>
            <a:picLocks noChangeAspect="1" noChangeArrowheads="1"/>
          </p:cNvPicPr>
          <p:nvPr/>
        </p:nvPicPr>
        <p:blipFill>
          <a:blip r:embed="rId4" cstate="print">
            <a:clrChange>
              <a:clrFrom>
                <a:srgbClr val="F8F8E0"/>
              </a:clrFrom>
              <a:clrTo>
                <a:srgbClr val="F8F8E0">
                  <a:alpha val="0"/>
                </a:srgbClr>
              </a:clrTo>
            </a:clrChange>
          </a:blip>
          <a:srcRect/>
          <a:stretch>
            <a:fillRect/>
          </a:stretch>
        </p:blipFill>
        <p:spPr bwMode="auto">
          <a:xfrm>
            <a:off x="500034" y="5643578"/>
            <a:ext cx="857256" cy="685805"/>
          </a:xfrm>
          <a:prstGeom prst="rect">
            <a:avLst/>
          </a:prstGeom>
          <a:noFill/>
        </p:spPr>
      </p:pic>
      <p:sp>
        <p:nvSpPr>
          <p:cNvPr id="5" name="Багетная рамка 4"/>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Животная математика</a:t>
            </a:r>
            <a:endParaRPr lang="ru-RU" sz="1800" b="1" dirty="0">
              <a:solidFill>
                <a:schemeClr val="bg1"/>
              </a:solidFill>
              <a:latin typeface="Comic Sans MS" pitchFamily="66" charset="0"/>
            </a:endParaRPr>
          </a:p>
        </p:txBody>
      </p:sp>
      <p:pic>
        <p:nvPicPr>
          <p:cNvPr id="6"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11" name="Picture 2" descr="G:\1009.jpg"/>
          <p:cNvPicPr>
            <a:picLocks noChangeAspect="1" noChangeArrowheads="1"/>
          </p:cNvPicPr>
          <p:nvPr/>
        </p:nvPicPr>
        <p:blipFill>
          <a:blip r:embed="rId6" cstate="print"/>
          <a:srcRect/>
          <a:stretch>
            <a:fillRect/>
          </a:stretch>
        </p:blipFill>
        <p:spPr bwMode="auto">
          <a:xfrm>
            <a:off x="2143108" y="2786058"/>
            <a:ext cx="3357586" cy="3176276"/>
          </a:xfrm>
          <a:prstGeom prst="roundRect">
            <a:avLst/>
          </a:prstGeom>
          <a:noFill/>
        </p:spPr>
      </p:pic>
      <p:sp>
        <p:nvSpPr>
          <p:cNvPr id="12" name="Прямоугольник 11"/>
          <p:cNvSpPr/>
          <p:nvPr/>
        </p:nvSpPr>
        <p:spPr>
          <a:xfrm>
            <a:off x="1357290" y="1643050"/>
            <a:ext cx="6013185" cy="1015663"/>
          </a:xfrm>
          <a:prstGeom prst="rect">
            <a:avLst/>
          </a:prstGeom>
        </p:spPr>
        <p:txBody>
          <a:bodyPr wrap="none">
            <a:spAutoFit/>
          </a:bodyPr>
          <a:lstStyle/>
          <a:p>
            <a:pPr lvl="0"/>
            <a:r>
              <a:rPr lang="ru-RU" sz="6000" b="1" dirty="0" smtClean="0">
                <a:solidFill>
                  <a:prstClr val="black"/>
                </a:solidFill>
                <a:latin typeface="Georgia" pitchFamily="18" charset="0"/>
                <a:ea typeface="Times New Roman"/>
                <a:cs typeface="Times New Roman"/>
              </a:rPr>
              <a:t>100м</a:t>
            </a:r>
            <a:r>
              <a:rPr lang="ru-RU" sz="6000" b="1" baseline="30000" dirty="0" smtClean="0">
                <a:solidFill>
                  <a:prstClr val="black"/>
                </a:solidFill>
                <a:latin typeface="Georgia" pitchFamily="18" charset="0"/>
                <a:ea typeface="Times New Roman"/>
                <a:cs typeface="Times New Roman"/>
              </a:rPr>
              <a:t>2</a:t>
            </a:r>
            <a:r>
              <a:rPr lang="ru-RU" sz="6000" b="1" dirty="0" smtClean="0">
                <a:solidFill>
                  <a:prstClr val="black"/>
                </a:solidFill>
                <a:latin typeface="Georgia" pitchFamily="18" charset="0"/>
                <a:ea typeface="Times New Roman"/>
                <a:cs typeface="Times New Roman"/>
              </a:rPr>
              <a:t> </a:t>
            </a:r>
            <a:r>
              <a:rPr lang="ru-RU" sz="6000" b="1" dirty="0" err="1" smtClean="0">
                <a:solidFill>
                  <a:prstClr val="black"/>
                </a:solidFill>
                <a:latin typeface="Georgia" pitchFamily="18" charset="0"/>
                <a:ea typeface="Times New Roman"/>
                <a:cs typeface="Times New Roman"/>
              </a:rPr>
              <a:t>х</a:t>
            </a:r>
            <a:r>
              <a:rPr lang="ru-RU" sz="6000" b="1" dirty="0" smtClean="0">
                <a:solidFill>
                  <a:prstClr val="black"/>
                </a:solidFill>
                <a:latin typeface="Georgia" pitchFamily="18" charset="0"/>
                <a:ea typeface="Times New Roman"/>
                <a:cs typeface="Times New Roman"/>
              </a:rPr>
              <a:t> </a:t>
            </a:r>
            <a:r>
              <a:rPr lang="ru-RU" sz="6000" b="1" dirty="0" err="1" smtClean="0">
                <a:solidFill>
                  <a:prstClr val="black"/>
                </a:solidFill>
                <a:latin typeface="Georgia" pitchFamily="18" charset="0"/>
                <a:ea typeface="Times New Roman"/>
                <a:cs typeface="Times New Roman"/>
              </a:rPr>
              <a:t>100м</a:t>
            </a:r>
            <a:r>
              <a:rPr lang="ru-RU" sz="6000" b="1" baseline="30000" dirty="0" err="1" smtClean="0">
                <a:solidFill>
                  <a:prstClr val="black"/>
                </a:solidFill>
                <a:latin typeface="Georgia" pitchFamily="18" charset="0"/>
                <a:ea typeface="Times New Roman"/>
                <a:cs typeface="Times New Roman"/>
              </a:rPr>
              <a:t>2</a:t>
            </a:r>
            <a:endParaRPr lang="ru-RU" sz="6000" b="1" dirty="0">
              <a:solidFill>
                <a:prstClr val="black"/>
              </a:solidFill>
              <a:latin typeface="Georgia" pitchFamily="18" charset="0"/>
              <a:ea typeface="Times New Roman"/>
              <a:cs typeface="Times New Roman"/>
            </a:endParaRPr>
          </a:p>
        </p:txBody>
      </p:sp>
      <p:sp>
        <p:nvSpPr>
          <p:cNvPr id="13" name="Прямоугольник 12"/>
          <p:cNvSpPr/>
          <p:nvPr/>
        </p:nvSpPr>
        <p:spPr>
          <a:xfrm>
            <a:off x="6215074" y="4643446"/>
            <a:ext cx="1353256" cy="523220"/>
          </a:xfrm>
          <a:prstGeom prst="rect">
            <a:avLst/>
          </a:prstGeom>
        </p:spPr>
        <p:txBody>
          <a:bodyPr wrap="none">
            <a:spAutoFit/>
          </a:bodyPr>
          <a:lstStyle/>
          <a:p>
            <a:pPr lvl="0"/>
            <a:r>
              <a:rPr lang="ru-RU" sz="2800" b="1" dirty="0" smtClean="0">
                <a:solidFill>
                  <a:srgbClr val="FF0000"/>
                </a:solidFill>
                <a:latin typeface="Georgia" pitchFamily="18" charset="0"/>
                <a:ea typeface="Times New Roman"/>
                <a:cs typeface="Times New Roman"/>
              </a:rPr>
              <a:t>Архар</a:t>
            </a:r>
            <a:endParaRPr lang="ru-RU" sz="28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animBg="1"/>
      <p:bldP spid="14" grpId="1" animBg="1"/>
      <p:bldP spid="15" grpId="0"/>
      <p:bldP spid="1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4" name="Picture 3" descr="G:\Разное\7464747.jpeg">
            <a:hlinkClick r:id="rId3" action="ppaction://hlinksldjump"/>
          </p:cNvPr>
          <p:cNvPicPr>
            <a:picLocks noChangeAspect="1" noChangeArrowheads="1"/>
          </p:cNvPicPr>
          <p:nvPr/>
        </p:nvPicPr>
        <p:blipFill>
          <a:blip r:embed="rId4" cstate="print">
            <a:clrChange>
              <a:clrFrom>
                <a:srgbClr val="F8F8DC"/>
              </a:clrFrom>
              <a:clrTo>
                <a:srgbClr val="F8F8DC">
                  <a:alpha val="0"/>
                </a:srgbClr>
              </a:clrTo>
            </a:clrChange>
          </a:blip>
          <a:srcRect/>
          <a:stretch>
            <a:fillRect/>
          </a:stretch>
        </p:blipFill>
        <p:spPr bwMode="auto">
          <a:xfrm>
            <a:off x="500034" y="5643578"/>
            <a:ext cx="857256" cy="685805"/>
          </a:xfrm>
          <a:prstGeom prst="rect">
            <a:avLst/>
          </a:prstGeom>
          <a:noFill/>
        </p:spPr>
      </p:pic>
      <p:sp>
        <p:nvSpPr>
          <p:cNvPr id="5" name="Багетная рамка 4"/>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Животная математика</a:t>
            </a:r>
            <a:endParaRPr lang="ru-RU" sz="1800" b="1" dirty="0">
              <a:solidFill>
                <a:schemeClr val="bg1"/>
              </a:solidFill>
              <a:latin typeface="Comic Sans MS" pitchFamily="66" charset="0"/>
            </a:endParaRPr>
          </a:p>
        </p:txBody>
      </p:sp>
      <p:pic>
        <p:nvPicPr>
          <p:cNvPr id="6"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8" name="Прямоугольник 7"/>
          <p:cNvSpPr/>
          <p:nvPr/>
        </p:nvSpPr>
        <p:spPr>
          <a:xfrm>
            <a:off x="1214414" y="2214554"/>
            <a:ext cx="6580648" cy="707886"/>
          </a:xfrm>
          <a:prstGeom prst="rect">
            <a:avLst/>
          </a:prstGeom>
        </p:spPr>
        <p:txBody>
          <a:bodyPr wrap="none">
            <a:spAutoFit/>
          </a:bodyPr>
          <a:lstStyle/>
          <a:p>
            <a:pPr lvl="0"/>
            <a:r>
              <a:rPr lang="ru-RU" sz="4000" b="1" dirty="0" smtClean="0">
                <a:solidFill>
                  <a:prstClr val="black"/>
                </a:solidFill>
                <a:latin typeface="Georgia" pitchFamily="18" charset="0"/>
                <a:ea typeface="Times New Roman"/>
                <a:cs typeface="Times New Roman"/>
              </a:rPr>
              <a:t>10000м</a:t>
            </a:r>
            <a:r>
              <a:rPr lang="ru-RU" sz="4000" b="1" baseline="30000" dirty="0" smtClean="0">
                <a:solidFill>
                  <a:prstClr val="black"/>
                </a:solidFill>
                <a:latin typeface="Georgia" pitchFamily="18" charset="0"/>
                <a:ea typeface="Times New Roman"/>
                <a:cs typeface="Times New Roman"/>
              </a:rPr>
              <a:t>2 </a:t>
            </a:r>
            <a:r>
              <a:rPr lang="ru-RU" sz="4000" b="1" dirty="0" smtClean="0">
                <a:solidFill>
                  <a:prstClr val="black"/>
                </a:solidFill>
                <a:latin typeface="Georgia" pitchFamily="18" charset="0"/>
                <a:ea typeface="Times New Roman"/>
                <a:cs typeface="Times New Roman"/>
              </a:rPr>
              <a:t> + </a:t>
            </a:r>
            <a:r>
              <a:rPr lang="ru-RU" sz="4000" b="1" dirty="0" err="1" smtClean="0">
                <a:solidFill>
                  <a:prstClr val="black"/>
                </a:solidFill>
                <a:latin typeface="Georgia" pitchFamily="18" charset="0"/>
                <a:ea typeface="Times New Roman"/>
                <a:cs typeface="Times New Roman"/>
              </a:rPr>
              <a:t>10000м</a:t>
            </a:r>
            <a:r>
              <a:rPr lang="ru-RU" sz="4000" b="1" baseline="30000" dirty="0" err="1" smtClean="0">
                <a:solidFill>
                  <a:prstClr val="black"/>
                </a:solidFill>
                <a:latin typeface="Georgia" pitchFamily="18" charset="0"/>
                <a:ea typeface="Times New Roman"/>
                <a:cs typeface="Times New Roman"/>
              </a:rPr>
              <a:t>2</a:t>
            </a:r>
            <a:r>
              <a:rPr lang="ru-RU" sz="4000" b="1" baseline="30000" dirty="0" smtClean="0">
                <a:solidFill>
                  <a:prstClr val="black"/>
                </a:solidFill>
                <a:latin typeface="Georgia" pitchFamily="18" charset="0"/>
                <a:ea typeface="Times New Roman"/>
                <a:cs typeface="Times New Roman"/>
              </a:rPr>
              <a:t> </a:t>
            </a:r>
            <a:r>
              <a:rPr lang="ru-RU" sz="4000" b="1" dirty="0" smtClean="0">
                <a:solidFill>
                  <a:prstClr val="black"/>
                </a:solidFill>
                <a:latin typeface="Georgia" pitchFamily="18" charset="0"/>
                <a:ea typeface="Times New Roman"/>
                <a:cs typeface="Times New Roman"/>
              </a:rPr>
              <a:t> =…</a:t>
            </a:r>
            <a:endParaRPr lang="ru-RU" sz="4000" b="1" dirty="0">
              <a:solidFill>
                <a:prstClr val="black"/>
              </a:solidFill>
              <a:latin typeface="Georgia" pitchFamily="18" charset="0"/>
              <a:ea typeface="Times New Roman"/>
              <a:cs typeface="Times New Roman"/>
            </a:endParaRPr>
          </a:p>
        </p:txBody>
      </p:sp>
      <p:pic>
        <p:nvPicPr>
          <p:cNvPr id="10" name="Picture 2" descr="G:\Gaga.jpg"/>
          <p:cNvPicPr>
            <a:picLocks noChangeAspect="1" noChangeArrowheads="1"/>
          </p:cNvPicPr>
          <p:nvPr/>
        </p:nvPicPr>
        <p:blipFill>
          <a:blip r:embed="rId6" cstate="print"/>
          <a:srcRect/>
          <a:stretch>
            <a:fillRect/>
          </a:stretch>
        </p:blipFill>
        <p:spPr bwMode="auto">
          <a:xfrm>
            <a:off x="1928794" y="3143248"/>
            <a:ext cx="3571900" cy="2678925"/>
          </a:xfrm>
          <a:prstGeom prst="roundRect">
            <a:avLst/>
          </a:prstGeom>
          <a:noFill/>
        </p:spPr>
      </p:pic>
      <p:sp>
        <p:nvSpPr>
          <p:cNvPr id="11" name="Прямоугольник 10"/>
          <p:cNvSpPr/>
          <p:nvPr/>
        </p:nvSpPr>
        <p:spPr>
          <a:xfrm>
            <a:off x="6215074" y="4643446"/>
            <a:ext cx="1388522" cy="707886"/>
          </a:xfrm>
          <a:prstGeom prst="rect">
            <a:avLst/>
          </a:prstGeom>
        </p:spPr>
        <p:txBody>
          <a:bodyPr wrap="none">
            <a:spAutoFit/>
          </a:bodyPr>
          <a:lstStyle/>
          <a:p>
            <a:pPr lvl="0"/>
            <a:r>
              <a:rPr lang="ru-RU" sz="4000" b="1" dirty="0" smtClean="0">
                <a:solidFill>
                  <a:srgbClr val="FF0000"/>
                </a:solidFill>
                <a:latin typeface="Georgia" pitchFamily="18" charset="0"/>
                <a:ea typeface="Times New Roman"/>
                <a:cs typeface="Times New Roman"/>
              </a:rPr>
              <a:t>Гага</a:t>
            </a:r>
            <a:endParaRPr lang="ru-RU" sz="4000" b="1" dirty="0">
              <a:solidFill>
                <a:srgbClr val="FF0000"/>
              </a:solidFill>
              <a:latin typeface="Georgia" pitchFamily="18" charset="0"/>
              <a:ea typeface="Times New Roman"/>
              <a:cs typeface="Times New Roman"/>
            </a:endParaRPr>
          </a:p>
        </p:txBody>
      </p:sp>
      <p:sp>
        <p:nvSpPr>
          <p:cNvPr id="12" name="5-конечная звезда 11"/>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Прямоугольник 12"/>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0" fill="hold"/>
                                        <p:tgtEl>
                                          <p:spTgt spid="12"/>
                                        </p:tgtEl>
                                        <p:attrNameLst>
                                          <p:attrName>ppt_w</p:attrName>
                                        </p:attrNameLst>
                                      </p:cBhvr>
                                      <p:tavLst>
                                        <p:tav tm="0">
                                          <p:val>
                                            <p:fltVal val="0"/>
                                          </p:val>
                                        </p:tav>
                                        <p:tav tm="100000">
                                          <p:val>
                                            <p:strVal val="#ppt_w"/>
                                          </p:val>
                                        </p:tav>
                                      </p:tavLst>
                                    </p:anim>
                                    <p:anim calcmode="lin" valueType="num">
                                      <p:cBhvr>
                                        <p:cTn id="8" dur="2000" fill="hold"/>
                                        <p:tgtEl>
                                          <p:spTgt spid="12"/>
                                        </p:tgtEl>
                                        <p:attrNameLst>
                                          <p:attrName>ppt_h</p:attrName>
                                        </p:attrNameLst>
                                      </p:cBhvr>
                                      <p:tavLst>
                                        <p:tav tm="0">
                                          <p:val>
                                            <p:fltVal val="0"/>
                                          </p:val>
                                        </p:tav>
                                        <p:tav tm="100000">
                                          <p:val>
                                            <p:strVal val="#ppt_h"/>
                                          </p:val>
                                        </p:tav>
                                      </p:tavLst>
                                    </p:anim>
                                    <p:animEffect transition="in" filter="fade">
                                      <p:cBhvr>
                                        <p:cTn id="9" dur="2000"/>
                                        <p:tgtEl>
                                          <p:spTgt spid="12"/>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000" fill="hold"/>
                                        <p:tgtEl>
                                          <p:spTgt spid="13"/>
                                        </p:tgtEl>
                                        <p:attrNameLst>
                                          <p:attrName>ppt_w</p:attrName>
                                        </p:attrNameLst>
                                      </p:cBhvr>
                                      <p:tavLst>
                                        <p:tav tm="0">
                                          <p:val>
                                            <p:fltVal val="0"/>
                                          </p:val>
                                        </p:tav>
                                        <p:tav tm="100000">
                                          <p:val>
                                            <p:strVal val="#ppt_w"/>
                                          </p:val>
                                        </p:tav>
                                      </p:tavLst>
                                    </p:anim>
                                    <p:anim calcmode="lin" valueType="num">
                                      <p:cBhvr>
                                        <p:cTn id="14" dur="2000" fill="hold"/>
                                        <p:tgtEl>
                                          <p:spTgt spid="13"/>
                                        </p:tgtEl>
                                        <p:attrNameLst>
                                          <p:attrName>ppt_h</p:attrName>
                                        </p:attrNameLst>
                                      </p:cBhvr>
                                      <p:tavLst>
                                        <p:tav tm="0">
                                          <p:val>
                                            <p:fltVal val="0"/>
                                          </p:val>
                                        </p:tav>
                                        <p:tav tm="100000">
                                          <p:val>
                                            <p:strVal val="#ppt_h"/>
                                          </p:val>
                                        </p:tav>
                                      </p:tavLst>
                                    </p:anim>
                                    <p:animEffect transition="in" filter="fade">
                                      <p:cBhvr>
                                        <p:cTn id="15" dur="2000"/>
                                        <p:tgtEl>
                                          <p:spTgt spid="13"/>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2"/>
                                        </p:tgtEl>
                                        <p:attrNameLst>
                                          <p:attrName>ppt_w</p:attrName>
                                        </p:attrNameLst>
                                      </p:cBhvr>
                                      <p:tavLst>
                                        <p:tav tm="0">
                                          <p:val>
                                            <p:strVal val="ppt_w"/>
                                          </p:val>
                                        </p:tav>
                                        <p:tav tm="100000">
                                          <p:val>
                                            <p:fltVal val="0"/>
                                          </p:val>
                                        </p:tav>
                                      </p:tavLst>
                                    </p:anim>
                                    <p:anim calcmode="lin" valueType="num">
                                      <p:cBhvr>
                                        <p:cTn id="19" dur="2000"/>
                                        <p:tgtEl>
                                          <p:spTgt spid="12"/>
                                        </p:tgtEl>
                                        <p:attrNameLst>
                                          <p:attrName>ppt_h</p:attrName>
                                        </p:attrNameLst>
                                      </p:cBhvr>
                                      <p:tavLst>
                                        <p:tav tm="0">
                                          <p:val>
                                            <p:strVal val="ppt_h"/>
                                          </p:val>
                                        </p:tav>
                                        <p:tav tm="100000">
                                          <p:val>
                                            <p:fltVal val="0"/>
                                          </p:val>
                                        </p:tav>
                                      </p:tavLst>
                                    </p:anim>
                                    <p:animEffect transition="out" filter="fade">
                                      <p:cBhvr>
                                        <p:cTn id="20" dur="2000"/>
                                        <p:tgtEl>
                                          <p:spTgt spid="12"/>
                                        </p:tgtEl>
                                      </p:cBhvr>
                                    </p:animEffect>
                                    <p:set>
                                      <p:cBhvr>
                                        <p:cTn id="21" dur="1" fill="hold">
                                          <p:stCondLst>
                                            <p:cond delay="1999"/>
                                          </p:stCondLst>
                                        </p:cTn>
                                        <p:tgtEl>
                                          <p:spTgt spid="12"/>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3"/>
                                        </p:tgtEl>
                                        <p:attrNameLst>
                                          <p:attrName>ppt_w</p:attrName>
                                        </p:attrNameLst>
                                      </p:cBhvr>
                                      <p:tavLst>
                                        <p:tav tm="0">
                                          <p:val>
                                            <p:strVal val="ppt_w"/>
                                          </p:val>
                                        </p:tav>
                                        <p:tav tm="100000">
                                          <p:val>
                                            <p:fltVal val="0"/>
                                          </p:val>
                                        </p:tav>
                                      </p:tavLst>
                                    </p:anim>
                                    <p:anim calcmode="lin" valueType="num">
                                      <p:cBhvr>
                                        <p:cTn id="24" dur="2000"/>
                                        <p:tgtEl>
                                          <p:spTgt spid="13"/>
                                        </p:tgtEl>
                                        <p:attrNameLst>
                                          <p:attrName>ppt_h</p:attrName>
                                        </p:attrNameLst>
                                      </p:cBhvr>
                                      <p:tavLst>
                                        <p:tav tm="0">
                                          <p:val>
                                            <p:strVal val="ppt_h"/>
                                          </p:val>
                                        </p:tav>
                                        <p:tav tm="100000">
                                          <p:val>
                                            <p:fltVal val="0"/>
                                          </p:val>
                                        </p:tav>
                                      </p:tavLst>
                                    </p:anim>
                                    <p:animEffect transition="out" filter="fade">
                                      <p:cBhvr>
                                        <p:cTn id="25" dur="2000"/>
                                        <p:tgtEl>
                                          <p:spTgt spid="13"/>
                                        </p:tgtEl>
                                      </p:cBhvr>
                                    </p:animEffect>
                                    <p:set>
                                      <p:cBhvr>
                                        <p:cTn id="26" dur="1" fill="hold">
                                          <p:stCondLst>
                                            <p:cond delay="1999"/>
                                          </p:stCondLst>
                                        </p:cTn>
                                        <p:tgtEl>
                                          <p:spTgt spid="13"/>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childTnLst>
                                </p:cTn>
                              </p:par>
                              <p:par>
                                <p:cTn id="39" presetID="10" presetClass="entr" presetSubtype="0" fill="hold"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Effect transition="in" filter="fade">
                                      <p:cBhvr>
                                        <p:cTn id="41"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animBg="1"/>
      <p:bldP spid="12" grpId="1" animBg="1"/>
      <p:bldP spid="13" grpId="0"/>
      <p:bldP spid="1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4" name="Picture 3" descr="G:\Разное\7464747.jpeg">
            <a:hlinkClick r:id="rId3" action="ppaction://hlinksldjump"/>
          </p:cNvPr>
          <p:cNvPicPr>
            <a:picLocks noChangeAspect="1" noChangeArrowheads="1"/>
          </p:cNvPicPr>
          <p:nvPr/>
        </p:nvPicPr>
        <p:blipFill>
          <a:blip r:embed="rId4" cstate="print">
            <a:clrChange>
              <a:clrFrom>
                <a:srgbClr val="F8F8DC"/>
              </a:clrFrom>
              <a:clrTo>
                <a:srgbClr val="F8F8DC">
                  <a:alpha val="0"/>
                </a:srgbClr>
              </a:clrTo>
            </a:clrChange>
          </a:blip>
          <a:srcRect/>
          <a:stretch>
            <a:fillRect/>
          </a:stretch>
        </p:blipFill>
        <p:spPr bwMode="auto">
          <a:xfrm>
            <a:off x="500034" y="5643578"/>
            <a:ext cx="857256" cy="685805"/>
          </a:xfrm>
          <a:prstGeom prst="rect">
            <a:avLst/>
          </a:prstGeom>
          <a:noFill/>
        </p:spPr>
      </p:pic>
      <p:sp>
        <p:nvSpPr>
          <p:cNvPr id="5" name="Багетная рамка 4"/>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Животная математика</a:t>
            </a:r>
            <a:endParaRPr lang="ru-RU" sz="1800" b="1" dirty="0">
              <a:solidFill>
                <a:schemeClr val="bg1"/>
              </a:solidFill>
              <a:latin typeface="Comic Sans MS" pitchFamily="66" charset="0"/>
            </a:endParaRPr>
          </a:p>
        </p:txBody>
      </p:sp>
      <p:pic>
        <p:nvPicPr>
          <p:cNvPr id="6"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Прямоугольник 9"/>
          <p:cNvSpPr/>
          <p:nvPr/>
        </p:nvSpPr>
        <p:spPr>
          <a:xfrm>
            <a:off x="1000100" y="2071678"/>
            <a:ext cx="3929090" cy="1200329"/>
          </a:xfrm>
          <a:prstGeom prst="rect">
            <a:avLst/>
          </a:prstGeom>
        </p:spPr>
        <p:txBody>
          <a:bodyPr wrap="square">
            <a:spAutoFit/>
          </a:bodyPr>
          <a:lstStyle/>
          <a:p>
            <a:pPr lvl="0" algn="just"/>
            <a:r>
              <a:rPr lang="ru-RU" sz="2400" b="1" dirty="0" smtClean="0">
                <a:solidFill>
                  <a:prstClr val="black"/>
                </a:solidFill>
                <a:latin typeface="Georgia" pitchFamily="18" charset="0"/>
                <a:ea typeface="Times New Roman"/>
                <a:cs typeface="Times New Roman"/>
              </a:rPr>
              <a:t>У кого больше ног: у пяти осьминогов или у десяти пауков?  </a:t>
            </a:r>
            <a:endParaRPr lang="ru-RU" sz="2400" b="1" dirty="0">
              <a:solidFill>
                <a:prstClr val="black"/>
              </a:solidFill>
              <a:latin typeface="Georgia" pitchFamily="18" charset="0"/>
              <a:ea typeface="Times New Roman"/>
              <a:cs typeface="Times New Roman"/>
            </a:endParaRPr>
          </a:p>
        </p:txBody>
      </p:sp>
      <p:pic>
        <p:nvPicPr>
          <p:cNvPr id="11" name="Picture 2" descr="G:\fakt-(56).jpg"/>
          <p:cNvPicPr>
            <a:picLocks noChangeAspect="1" noChangeArrowheads="1"/>
          </p:cNvPicPr>
          <p:nvPr/>
        </p:nvPicPr>
        <p:blipFill>
          <a:blip r:embed="rId6" cstate="print"/>
          <a:srcRect/>
          <a:stretch>
            <a:fillRect/>
          </a:stretch>
        </p:blipFill>
        <p:spPr bwMode="auto">
          <a:xfrm>
            <a:off x="5715008" y="642918"/>
            <a:ext cx="1643074" cy="2103135"/>
          </a:xfrm>
          <a:prstGeom prst="roundRect">
            <a:avLst/>
          </a:prstGeom>
          <a:noFill/>
        </p:spPr>
      </p:pic>
      <p:pic>
        <p:nvPicPr>
          <p:cNvPr id="12" name="Picture 3" descr="G:\Паук.jpg"/>
          <p:cNvPicPr>
            <a:picLocks noChangeAspect="1" noChangeArrowheads="1"/>
          </p:cNvPicPr>
          <p:nvPr/>
        </p:nvPicPr>
        <p:blipFill>
          <a:blip r:embed="rId7" cstate="print"/>
          <a:srcRect/>
          <a:stretch>
            <a:fillRect/>
          </a:stretch>
        </p:blipFill>
        <p:spPr bwMode="auto">
          <a:xfrm>
            <a:off x="5286380" y="2928934"/>
            <a:ext cx="2071702" cy="1726419"/>
          </a:xfrm>
          <a:prstGeom prst="roundRect">
            <a:avLst/>
          </a:prstGeom>
          <a:noFill/>
        </p:spPr>
      </p:pic>
      <p:sp>
        <p:nvSpPr>
          <p:cNvPr id="13" name="Прямоугольник 12"/>
          <p:cNvSpPr/>
          <p:nvPr/>
        </p:nvSpPr>
        <p:spPr>
          <a:xfrm>
            <a:off x="2000232" y="3643314"/>
            <a:ext cx="2286000" cy="1384995"/>
          </a:xfrm>
          <a:prstGeom prst="rect">
            <a:avLst/>
          </a:prstGeom>
        </p:spPr>
        <p:txBody>
          <a:bodyPr>
            <a:spAutoFit/>
          </a:bodyPr>
          <a:lstStyle/>
          <a:p>
            <a:pPr lvl="0" algn="just"/>
            <a:r>
              <a:rPr lang="ru-RU" sz="2800" b="1" dirty="0" smtClean="0">
                <a:solidFill>
                  <a:srgbClr val="FF0000"/>
                </a:solidFill>
                <a:latin typeface="Times New Roman"/>
                <a:ea typeface="Times New Roman"/>
                <a:cs typeface="Times New Roman"/>
              </a:rPr>
              <a:t>Одинаково. 5∙8 = 40 или 4∙10 = 40</a:t>
            </a:r>
            <a:endParaRPr lang="ru-RU" sz="2800" b="1" dirty="0">
              <a:solidFill>
                <a:srgbClr val="FF0000"/>
              </a:solidFill>
              <a:latin typeface="Times New Roman"/>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15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par>
                          <p:cTn id="30" fill="hold">
                            <p:stCondLst>
                              <p:cond delay="6000"/>
                            </p:stCondLst>
                            <p:childTnLst>
                              <p:par>
                                <p:cTn id="31" presetID="1"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par>
                          <p:cTn id="33" fill="hold">
                            <p:stCondLst>
                              <p:cond delay="6000"/>
                            </p:stCondLst>
                            <p:childTnLst>
                              <p:par>
                                <p:cTn id="34" presetID="1"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3" grpId="0"/>
      <p:bldP spid="14" grpId="0" animBg="1"/>
      <p:bldP spid="14" grpId="1" animBg="1"/>
      <p:bldP spid="15" grpId="0"/>
      <p:bldP spid="1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8" name="Picture 3" descr="G:\Разное\7464747.jpeg">
            <a:hlinkClick r:id="rId3" action="ppaction://hlinksldjump"/>
          </p:cNvPr>
          <p:cNvPicPr>
            <a:picLocks noChangeAspect="1" noChangeArrowheads="1"/>
          </p:cNvPicPr>
          <p:nvPr/>
        </p:nvPicPr>
        <p:blipFill>
          <a:blip r:embed="rId4" cstate="print">
            <a:clrChange>
              <a:clrFrom>
                <a:srgbClr val="F8F7E3"/>
              </a:clrFrom>
              <a:clrTo>
                <a:srgbClr val="F8F7E3">
                  <a:alpha val="0"/>
                </a:srgbClr>
              </a:clrTo>
            </a:clrChange>
          </a:blip>
          <a:srcRect/>
          <a:stretch>
            <a:fillRect/>
          </a:stretch>
        </p:blipFill>
        <p:spPr bwMode="auto">
          <a:xfrm>
            <a:off x="500034" y="5643578"/>
            <a:ext cx="857256" cy="685805"/>
          </a:xfrm>
          <a:prstGeom prst="rect">
            <a:avLst/>
          </a:prstGeom>
          <a:noFill/>
        </p:spPr>
      </p:pic>
      <p:sp>
        <p:nvSpPr>
          <p:cNvPr id="10" name="Прямоугольник 9"/>
          <p:cNvSpPr/>
          <p:nvPr/>
        </p:nvSpPr>
        <p:spPr>
          <a:xfrm>
            <a:off x="3428992" y="428604"/>
            <a:ext cx="2321469" cy="923330"/>
          </a:xfrm>
          <a:prstGeom prst="rect">
            <a:avLst/>
          </a:prstGeom>
        </p:spPr>
        <p:txBody>
          <a:bodyPr wrap="none">
            <a:spAutoFit/>
          </a:bodyPr>
          <a:lstStyle/>
          <a:p>
            <a:r>
              <a:rPr lang="en-US" sz="5400" b="1" dirty="0" smtClean="0">
                <a:solidFill>
                  <a:srgbClr val="FF0000"/>
                </a:solidFill>
                <a:latin typeface="Comic Sans MS" pitchFamily="66" charset="0"/>
              </a:rPr>
              <a:t>II</a:t>
            </a:r>
            <a:r>
              <a:rPr lang="ru-RU" sz="5400" b="1" dirty="0" smtClean="0">
                <a:solidFill>
                  <a:srgbClr val="FF0000"/>
                </a:solidFill>
                <a:latin typeface="Comic Sans MS" pitchFamily="66" charset="0"/>
              </a:rPr>
              <a:t> тур</a:t>
            </a:r>
            <a:endParaRPr lang="ru-RU" sz="5400" dirty="0"/>
          </a:p>
        </p:txBody>
      </p:sp>
      <p:sp>
        <p:nvSpPr>
          <p:cNvPr id="11" name="Багетная рамка 10"/>
          <p:cNvSpPr/>
          <p:nvPr/>
        </p:nvSpPr>
        <p:spPr>
          <a:xfrm>
            <a:off x="714348" y="142873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Потерянные животные</a:t>
            </a:r>
            <a:endParaRPr lang="ru-RU" b="1" dirty="0">
              <a:solidFill>
                <a:schemeClr val="bg1"/>
              </a:solidFill>
              <a:latin typeface="Comic Sans MS" pitchFamily="66" charset="0"/>
            </a:endParaRPr>
          </a:p>
        </p:txBody>
      </p:sp>
      <p:sp>
        <p:nvSpPr>
          <p:cNvPr id="12" name="Багетная рамка 11"/>
          <p:cNvSpPr/>
          <p:nvPr/>
        </p:nvSpPr>
        <p:spPr>
          <a:xfrm>
            <a:off x="714348" y="250030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Мифические животные</a:t>
            </a:r>
            <a:endParaRPr lang="ru-RU" b="1" dirty="0">
              <a:solidFill>
                <a:schemeClr val="bg1"/>
              </a:solidFill>
              <a:latin typeface="Comic Sans MS" pitchFamily="66" charset="0"/>
            </a:endParaRPr>
          </a:p>
        </p:txBody>
      </p:sp>
      <p:sp>
        <p:nvSpPr>
          <p:cNvPr id="13" name="Багетная рамка 12"/>
          <p:cNvSpPr/>
          <p:nvPr/>
        </p:nvSpPr>
        <p:spPr>
          <a:xfrm>
            <a:off x="714348" y="357187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 и человек</a:t>
            </a:r>
            <a:endParaRPr lang="ru-RU" b="1" dirty="0">
              <a:solidFill>
                <a:schemeClr val="bg1"/>
              </a:solidFill>
              <a:latin typeface="Comic Sans MS" pitchFamily="66" charset="0"/>
            </a:endParaRPr>
          </a:p>
        </p:txBody>
      </p:sp>
      <p:sp>
        <p:nvSpPr>
          <p:cNvPr id="14" name="Багетная рамка 13"/>
          <p:cNvSpPr/>
          <p:nvPr/>
        </p:nvSpPr>
        <p:spPr>
          <a:xfrm>
            <a:off x="714348" y="464344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Одно имя на двоих</a:t>
            </a:r>
            <a:endParaRPr lang="ru-RU" sz="1800" b="1" dirty="0">
              <a:solidFill>
                <a:schemeClr val="bg1"/>
              </a:solidFill>
              <a:latin typeface="Comic Sans MS" pitchFamily="66" charset="0"/>
            </a:endParaRPr>
          </a:p>
        </p:txBody>
      </p:sp>
      <p:sp>
        <p:nvSpPr>
          <p:cNvPr id="15" name="AutoShape 51"/>
          <p:cNvSpPr>
            <a:spLocks noChangeArrowheads="1"/>
          </p:cNvSpPr>
          <p:nvPr/>
        </p:nvSpPr>
        <p:spPr bwMode="gray">
          <a:xfrm>
            <a:off x="3571868" y="1571612"/>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sp>
        <p:nvSpPr>
          <p:cNvPr id="16" name="AutoShape 51"/>
          <p:cNvSpPr>
            <a:spLocks noChangeArrowheads="1"/>
          </p:cNvSpPr>
          <p:nvPr/>
        </p:nvSpPr>
        <p:spPr bwMode="gray">
          <a:xfrm>
            <a:off x="3571868" y="2643182"/>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sp>
        <p:nvSpPr>
          <p:cNvPr id="17" name="AutoShape 51"/>
          <p:cNvSpPr>
            <a:spLocks noChangeArrowheads="1"/>
          </p:cNvSpPr>
          <p:nvPr/>
        </p:nvSpPr>
        <p:spPr bwMode="gray">
          <a:xfrm>
            <a:off x="3571868" y="3714752"/>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sp>
        <p:nvSpPr>
          <p:cNvPr id="18" name="AutoShape 51"/>
          <p:cNvSpPr>
            <a:spLocks noChangeArrowheads="1"/>
          </p:cNvSpPr>
          <p:nvPr/>
        </p:nvSpPr>
        <p:spPr bwMode="gray">
          <a:xfrm>
            <a:off x="3571868" y="4786322"/>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grpSp>
        <p:nvGrpSpPr>
          <p:cNvPr id="19" name="Group 27"/>
          <p:cNvGrpSpPr>
            <a:grpSpLocks/>
          </p:cNvGrpSpPr>
          <p:nvPr/>
        </p:nvGrpSpPr>
        <p:grpSpPr bwMode="auto">
          <a:xfrm>
            <a:off x="3857620" y="1571612"/>
            <a:ext cx="785818" cy="714380"/>
            <a:chOff x="2078" y="1680"/>
            <a:chExt cx="1615" cy="1615"/>
          </a:xfrm>
        </p:grpSpPr>
        <p:sp>
          <p:nvSpPr>
            <p:cNvPr id="20"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21"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22"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23"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24"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25"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5" action="ppaction://hlinksldjump"/>
                </a:rPr>
                <a:t>1</a:t>
              </a:r>
              <a:endParaRPr lang="ru-RU" b="1" dirty="0">
                <a:solidFill>
                  <a:schemeClr val="bg1"/>
                </a:solidFill>
                <a:latin typeface="Verdana" pitchFamily="34" charset="0"/>
              </a:endParaRPr>
            </a:p>
          </p:txBody>
        </p:sp>
      </p:grpSp>
      <p:grpSp>
        <p:nvGrpSpPr>
          <p:cNvPr id="26" name="Group 27"/>
          <p:cNvGrpSpPr>
            <a:grpSpLocks/>
          </p:cNvGrpSpPr>
          <p:nvPr/>
        </p:nvGrpSpPr>
        <p:grpSpPr bwMode="auto">
          <a:xfrm>
            <a:off x="4786314" y="1571612"/>
            <a:ext cx="785818" cy="714380"/>
            <a:chOff x="2078" y="1680"/>
            <a:chExt cx="1615" cy="1615"/>
          </a:xfrm>
        </p:grpSpPr>
        <p:sp>
          <p:nvSpPr>
            <p:cNvPr id="27"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28"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29"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30"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31"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32"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6" action="ppaction://hlinksldjump"/>
                </a:rPr>
                <a:t>2</a:t>
              </a:r>
              <a:endParaRPr lang="ru-RU" b="1" dirty="0">
                <a:solidFill>
                  <a:schemeClr val="bg1"/>
                </a:solidFill>
                <a:latin typeface="Verdana" pitchFamily="34" charset="0"/>
              </a:endParaRPr>
            </a:p>
          </p:txBody>
        </p:sp>
      </p:grpSp>
      <p:grpSp>
        <p:nvGrpSpPr>
          <p:cNvPr id="33" name="Group 27"/>
          <p:cNvGrpSpPr>
            <a:grpSpLocks/>
          </p:cNvGrpSpPr>
          <p:nvPr/>
        </p:nvGrpSpPr>
        <p:grpSpPr bwMode="auto">
          <a:xfrm>
            <a:off x="5715008" y="1571612"/>
            <a:ext cx="785818" cy="714380"/>
            <a:chOff x="2078" y="1680"/>
            <a:chExt cx="1615" cy="1615"/>
          </a:xfrm>
        </p:grpSpPr>
        <p:sp>
          <p:nvSpPr>
            <p:cNvPr id="34"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35"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36"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37"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38"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39"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7" action="ppaction://hlinksldjump"/>
                </a:rPr>
                <a:t>3</a:t>
              </a:r>
              <a:endParaRPr lang="ru-RU" b="1" dirty="0">
                <a:solidFill>
                  <a:schemeClr val="bg1"/>
                </a:solidFill>
                <a:latin typeface="Verdana" pitchFamily="34" charset="0"/>
              </a:endParaRPr>
            </a:p>
          </p:txBody>
        </p:sp>
      </p:grpSp>
      <p:grpSp>
        <p:nvGrpSpPr>
          <p:cNvPr id="40" name="Group 27"/>
          <p:cNvGrpSpPr>
            <a:grpSpLocks/>
          </p:cNvGrpSpPr>
          <p:nvPr/>
        </p:nvGrpSpPr>
        <p:grpSpPr bwMode="auto">
          <a:xfrm>
            <a:off x="6643702" y="1571612"/>
            <a:ext cx="785818" cy="714380"/>
            <a:chOff x="2078" y="1680"/>
            <a:chExt cx="1615" cy="1615"/>
          </a:xfrm>
        </p:grpSpPr>
        <p:sp>
          <p:nvSpPr>
            <p:cNvPr id="41"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42"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43"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44"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45"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46"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8" action="ppaction://hlinksldjump"/>
                </a:rPr>
                <a:t>4</a:t>
              </a:r>
              <a:endParaRPr lang="ru-RU" b="1" dirty="0">
                <a:solidFill>
                  <a:schemeClr val="bg1"/>
                </a:solidFill>
                <a:latin typeface="Verdana" pitchFamily="34" charset="0"/>
              </a:endParaRPr>
            </a:p>
          </p:txBody>
        </p:sp>
      </p:grpSp>
      <p:grpSp>
        <p:nvGrpSpPr>
          <p:cNvPr id="47" name="Group 27"/>
          <p:cNvGrpSpPr>
            <a:grpSpLocks/>
          </p:cNvGrpSpPr>
          <p:nvPr/>
        </p:nvGrpSpPr>
        <p:grpSpPr bwMode="auto">
          <a:xfrm>
            <a:off x="7572396" y="1571612"/>
            <a:ext cx="785818" cy="714380"/>
            <a:chOff x="2078" y="1680"/>
            <a:chExt cx="1615" cy="1615"/>
          </a:xfrm>
        </p:grpSpPr>
        <p:sp>
          <p:nvSpPr>
            <p:cNvPr id="48"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49"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50"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51"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52"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53"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9" action="ppaction://hlinksldjump"/>
                </a:rPr>
                <a:t>5</a:t>
              </a:r>
              <a:endParaRPr lang="ru-RU" b="1" dirty="0">
                <a:solidFill>
                  <a:schemeClr val="bg1"/>
                </a:solidFill>
                <a:latin typeface="Verdana" pitchFamily="34" charset="0"/>
              </a:endParaRPr>
            </a:p>
          </p:txBody>
        </p:sp>
      </p:grpSp>
      <p:grpSp>
        <p:nvGrpSpPr>
          <p:cNvPr id="54" name="Group 27"/>
          <p:cNvGrpSpPr>
            <a:grpSpLocks/>
          </p:cNvGrpSpPr>
          <p:nvPr/>
        </p:nvGrpSpPr>
        <p:grpSpPr bwMode="auto">
          <a:xfrm>
            <a:off x="3786182" y="2643182"/>
            <a:ext cx="785818" cy="714380"/>
            <a:chOff x="2078" y="1680"/>
            <a:chExt cx="1615" cy="1615"/>
          </a:xfrm>
        </p:grpSpPr>
        <p:sp>
          <p:nvSpPr>
            <p:cNvPr id="55"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56"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57"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58"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59"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60"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0" action="ppaction://hlinksldjump"/>
                </a:rPr>
                <a:t>1</a:t>
              </a:r>
              <a:endParaRPr lang="ru-RU" b="1" dirty="0">
                <a:solidFill>
                  <a:schemeClr val="bg1"/>
                </a:solidFill>
                <a:latin typeface="Verdana" pitchFamily="34" charset="0"/>
              </a:endParaRPr>
            </a:p>
          </p:txBody>
        </p:sp>
      </p:grpSp>
      <p:grpSp>
        <p:nvGrpSpPr>
          <p:cNvPr id="68" name="Group 27"/>
          <p:cNvGrpSpPr>
            <a:grpSpLocks/>
          </p:cNvGrpSpPr>
          <p:nvPr/>
        </p:nvGrpSpPr>
        <p:grpSpPr bwMode="auto">
          <a:xfrm>
            <a:off x="4786314" y="2643182"/>
            <a:ext cx="785818" cy="714380"/>
            <a:chOff x="2078" y="1680"/>
            <a:chExt cx="1615" cy="1615"/>
          </a:xfrm>
        </p:grpSpPr>
        <p:sp>
          <p:nvSpPr>
            <p:cNvPr id="69"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70"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71"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72"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73"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74"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1" action="ppaction://hlinksldjump"/>
                </a:rPr>
                <a:t>2</a:t>
              </a:r>
              <a:endParaRPr lang="ru-RU" b="1" dirty="0">
                <a:solidFill>
                  <a:schemeClr val="bg1"/>
                </a:solidFill>
                <a:latin typeface="Verdana" pitchFamily="34" charset="0"/>
              </a:endParaRPr>
            </a:p>
          </p:txBody>
        </p:sp>
      </p:grpSp>
      <p:grpSp>
        <p:nvGrpSpPr>
          <p:cNvPr id="75" name="Group 27"/>
          <p:cNvGrpSpPr>
            <a:grpSpLocks/>
          </p:cNvGrpSpPr>
          <p:nvPr/>
        </p:nvGrpSpPr>
        <p:grpSpPr bwMode="auto">
          <a:xfrm>
            <a:off x="5715008" y="2643182"/>
            <a:ext cx="785818" cy="714380"/>
            <a:chOff x="2078" y="1680"/>
            <a:chExt cx="1615" cy="1615"/>
          </a:xfrm>
        </p:grpSpPr>
        <p:sp>
          <p:nvSpPr>
            <p:cNvPr id="76"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77"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78"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79"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80"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81"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2" action="ppaction://hlinksldjump"/>
                </a:rPr>
                <a:t>3</a:t>
              </a:r>
              <a:endParaRPr lang="ru-RU" b="1" dirty="0">
                <a:solidFill>
                  <a:schemeClr val="bg1"/>
                </a:solidFill>
                <a:latin typeface="Verdana" pitchFamily="34" charset="0"/>
              </a:endParaRPr>
            </a:p>
          </p:txBody>
        </p:sp>
      </p:grpSp>
      <p:grpSp>
        <p:nvGrpSpPr>
          <p:cNvPr id="82" name="Group 27"/>
          <p:cNvGrpSpPr>
            <a:grpSpLocks/>
          </p:cNvGrpSpPr>
          <p:nvPr/>
        </p:nvGrpSpPr>
        <p:grpSpPr bwMode="auto">
          <a:xfrm>
            <a:off x="6643702" y="2643182"/>
            <a:ext cx="785818" cy="714380"/>
            <a:chOff x="2078" y="1680"/>
            <a:chExt cx="1615" cy="1615"/>
          </a:xfrm>
        </p:grpSpPr>
        <p:sp>
          <p:nvSpPr>
            <p:cNvPr id="83"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84"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85"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86"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87"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88"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3" action="ppaction://hlinksldjump"/>
                </a:rPr>
                <a:t>4</a:t>
              </a:r>
              <a:endParaRPr lang="ru-RU" b="1" dirty="0">
                <a:solidFill>
                  <a:schemeClr val="bg1"/>
                </a:solidFill>
                <a:latin typeface="Verdana" pitchFamily="34" charset="0"/>
              </a:endParaRPr>
            </a:p>
          </p:txBody>
        </p:sp>
      </p:grpSp>
      <p:grpSp>
        <p:nvGrpSpPr>
          <p:cNvPr id="89" name="Group 27"/>
          <p:cNvGrpSpPr>
            <a:grpSpLocks/>
          </p:cNvGrpSpPr>
          <p:nvPr/>
        </p:nvGrpSpPr>
        <p:grpSpPr bwMode="auto">
          <a:xfrm>
            <a:off x="7572396" y="2643182"/>
            <a:ext cx="785818" cy="714380"/>
            <a:chOff x="2078" y="1680"/>
            <a:chExt cx="1615" cy="1615"/>
          </a:xfrm>
        </p:grpSpPr>
        <p:sp>
          <p:nvSpPr>
            <p:cNvPr id="90"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91"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92"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93"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94"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95"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4" action="ppaction://hlinksldjump"/>
                </a:rPr>
                <a:t>5</a:t>
              </a:r>
              <a:endParaRPr lang="ru-RU" b="1" dirty="0">
                <a:solidFill>
                  <a:schemeClr val="bg1"/>
                </a:solidFill>
                <a:latin typeface="Verdana" pitchFamily="34" charset="0"/>
              </a:endParaRPr>
            </a:p>
          </p:txBody>
        </p:sp>
      </p:grpSp>
      <p:grpSp>
        <p:nvGrpSpPr>
          <p:cNvPr id="96" name="Group 27"/>
          <p:cNvGrpSpPr>
            <a:grpSpLocks/>
          </p:cNvGrpSpPr>
          <p:nvPr/>
        </p:nvGrpSpPr>
        <p:grpSpPr bwMode="auto">
          <a:xfrm>
            <a:off x="3786182" y="3714752"/>
            <a:ext cx="785818" cy="714380"/>
            <a:chOff x="2078" y="1680"/>
            <a:chExt cx="1615" cy="1615"/>
          </a:xfrm>
        </p:grpSpPr>
        <p:sp>
          <p:nvSpPr>
            <p:cNvPr id="97"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98"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99"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00"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101"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02"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5" action="ppaction://hlinksldjump"/>
                </a:rPr>
                <a:t>1</a:t>
              </a:r>
              <a:endParaRPr lang="ru-RU" b="1" dirty="0">
                <a:solidFill>
                  <a:schemeClr val="bg1"/>
                </a:solidFill>
                <a:latin typeface="Verdana" pitchFamily="34" charset="0"/>
              </a:endParaRPr>
            </a:p>
          </p:txBody>
        </p:sp>
      </p:grpSp>
      <p:grpSp>
        <p:nvGrpSpPr>
          <p:cNvPr id="103" name="Group 27"/>
          <p:cNvGrpSpPr>
            <a:grpSpLocks/>
          </p:cNvGrpSpPr>
          <p:nvPr/>
        </p:nvGrpSpPr>
        <p:grpSpPr bwMode="auto">
          <a:xfrm>
            <a:off x="4786314" y="3714752"/>
            <a:ext cx="785818" cy="714380"/>
            <a:chOff x="2078" y="1680"/>
            <a:chExt cx="1615" cy="1615"/>
          </a:xfrm>
        </p:grpSpPr>
        <p:sp>
          <p:nvSpPr>
            <p:cNvPr id="104"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05"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06"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07"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108"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09"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6" action="ppaction://hlinksldjump"/>
                </a:rPr>
                <a:t>2</a:t>
              </a:r>
              <a:endParaRPr lang="ru-RU" b="1" dirty="0">
                <a:solidFill>
                  <a:schemeClr val="bg1"/>
                </a:solidFill>
                <a:latin typeface="Verdana" pitchFamily="34" charset="0"/>
              </a:endParaRPr>
            </a:p>
          </p:txBody>
        </p:sp>
      </p:grpSp>
      <p:grpSp>
        <p:nvGrpSpPr>
          <p:cNvPr id="110" name="Group 27"/>
          <p:cNvGrpSpPr>
            <a:grpSpLocks/>
          </p:cNvGrpSpPr>
          <p:nvPr/>
        </p:nvGrpSpPr>
        <p:grpSpPr bwMode="auto">
          <a:xfrm>
            <a:off x="5786446" y="3714752"/>
            <a:ext cx="785818" cy="714380"/>
            <a:chOff x="2078" y="1680"/>
            <a:chExt cx="1615" cy="1615"/>
          </a:xfrm>
        </p:grpSpPr>
        <p:sp>
          <p:nvSpPr>
            <p:cNvPr id="111"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12"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13"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14"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115"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16"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7" action="ppaction://hlinksldjump"/>
                </a:rPr>
                <a:t>3</a:t>
              </a:r>
              <a:endParaRPr lang="ru-RU" b="1" dirty="0">
                <a:solidFill>
                  <a:schemeClr val="bg1"/>
                </a:solidFill>
                <a:latin typeface="Verdana" pitchFamily="34" charset="0"/>
              </a:endParaRPr>
            </a:p>
          </p:txBody>
        </p:sp>
      </p:grpSp>
      <p:grpSp>
        <p:nvGrpSpPr>
          <p:cNvPr id="117" name="Group 27"/>
          <p:cNvGrpSpPr>
            <a:grpSpLocks/>
          </p:cNvGrpSpPr>
          <p:nvPr/>
        </p:nvGrpSpPr>
        <p:grpSpPr bwMode="auto">
          <a:xfrm>
            <a:off x="6715140" y="3714752"/>
            <a:ext cx="785818" cy="714380"/>
            <a:chOff x="2078" y="1680"/>
            <a:chExt cx="1615" cy="1615"/>
          </a:xfrm>
        </p:grpSpPr>
        <p:sp>
          <p:nvSpPr>
            <p:cNvPr id="118"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19"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20"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21"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122"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23"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8" action="ppaction://hlinksldjump"/>
                </a:rPr>
                <a:t>4</a:t>
              </a:r>
              <a:endParaRPr lang="ru-RU" b="1" dirty="0">
                <a:solidFill>
                  <a:schemeClr val="bg1"/>
                </a:solidFill>
                <a:latin typeface="Verdana" pitchFamily="34" charset="0"/>
              </a:endParaRPr>
            </a:p>
          </p:txBody>
        </p:sp>
      </p:grpSp>
      <p:grpSp>
        <p:nvGrpSpPr>
          <p:cNvPr id="124" name="Group 27"/>
          <p:cNvGrpSpPr>
            <a:grpSpLocks/>
          </p:cNvGrpSpPr>
          <p:nvPr/>
        </p:nvGrpSpPr>
        <p:grpSpPr bwMode="auto">
          <a:xfrm>
            <a:off x="7643834" y="3714752"/>
            <a:ext cx="785818" cy="714380"/>
            <a:chOff x="2078" y="1680"/>
            <a:chExt cx="1615" cy="1615"/>
          </a:xfrm>
        </p:grpSpPr>
        <p:sp>
          <p:nvSpPr>
            <p:cNvPr id="125"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26"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27"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28"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129"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30"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9" action="ppaction://hlinksldjump"/>
                </a:rPr>
                <a:t>5</a:t>
              </a:r>
              <a:endParaRPr lang="ru-RU" b="1" dirty="0">
                <a:solidFill>
                  <a:schemeClr val="bg1"/>
                </a:solidFill>
                <a:latin typeface="Verdana" pitchFamily="34" charset="0"/>
              </a:endParaRPr>
            </a:p>
          </p:txBody>
        </p:sp>
      </p:grpSp>
      <p:grpSp>
        <p:nvGrpSpPr>
          <p:cNvPr id="131" name="Group 27"/>
          <p:cNvGrpSpPr>
            <a:grpSpLocks/>
          </p:cNvGrpSpPr>
          <p:nvPr/>
        </p:nvGrpSpPr>
        <p:grpSpPr bwMode="auto">
          <a:xfrm>
            <a:off x="3786182" y="4786322"/>
            <a:ext cx="785818" cy="714380"/>
            <a:chOff x="2078" y="1680"/>
            <a:chExt cx="1615" cy="1615"/>
          </a:xfrm>
        </p:grpSpPr>
        <p:sp>
          <p:nvSpPr>
            <p:cNvPr id="132"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33"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34"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35"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136"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37"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0" action="ppaction://hlinksldjump"/>
                </a:rPr>
                <a:t>1</a:t>
              </a:r>
              <a:endParaRPr lang="ru-RU" b="1" dirty="0">
                <a:solidFill>
                  <a:schemeClr val="bg1"/>
                </a:solidFill>
                <a:latin typeface="Verdana" pitchFamily="34" charset="0"/>
              </a:endParaRPr>
            </a:p>
          </p:txBody>
        </p:sp>
      </p:grpSp>
      <p:grpSp>
        <p:nvGrpSpPr>
          <p:cNvPr id="138" name="Group 27"/>
          <p:cNvGrpSpPr>
            <a:grpSpLocks/>
          </p:cNvGrpSpPr>
          <p:nvPr/>
        </p:nvGrpSpPr>
        <p:grpSpPr bwMode="auto">
          <a:xfrm>
            <a:off x="4786314" y="4786322"/>
            <a:ext cx="785818" cy="714380"/>
            <a:chOff x="2078" y="1680"/>
            <a:chExt cx="1615" cy="1615"/>
          </a:xfrm>
        </p:grpSpPr>
        <p:sp>
          <p:nvSpPr>
            <p:cNvPr id="139"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40"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41"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42"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143"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44"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1" action="ppaction://hlinksldjump"/>
                </a:rPr>
                <a:t>2</a:t>
              </a:r>
              <a:endParaRPr lang="ru-RU" b="1" dirty="0">
                <a:solidFill>
                  <a:schemeClr val="bg1"/>
                </a:solidFill>
                <a:latin typeface="Verdana" pitchFamily="34" charset="0"/>
              </a:endParaRPr>
            </a:p>
          </p:txBody>
        </p:sp>
      </p:grpSp>
      <p:grpSp>
        <p:nvGrpSpPr>
          <p:cNvPr id="145" name="Group 27"/>
          <p:cNvGrpSpPr>
            <a:grpSpLocks/>
          </p:cNvGrpSpPr>
          <p:nvPr/>
        </p:nvGrpSpPr>
        <p:grpSpPr bwMode="auto">
          <a:xfrm>
            <a:off x="5786446" y="4786322"/>
            <a:ext cx="785818" cy="714380"/>
            <a:chOff x="2078" y="1680"/>
            <a:chExt cx="1615" cy="1615"/>
          </a:xfrm>
        </p:grpSpPr>
        <p:sp>
          <p:nvSpPr>
            <p:cNvPr id="146"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47"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48"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49"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150"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51"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2" action="ppaction://hlinksldjump"/>
                </a:rPr>
                <a:t>3</a:t>
              </a:r>
              <a:endParaRPr lang="ru-RU" b="1" dirty="0">
                <a:solidFill>
                  <a:schemeClr val="bg1"/>
                </a:solidFill>
                <a:latin typeface="Verdana" pitchFamily="34" charset="0"/>
              </a:endParaRPr>
            </a:p>
          </p:txBody>
        </p:sp>
      </p:grpSp>
      <p:grpSp>
        <p:nvGrpSpPr>
          <p:cNvPr id="152" name="Group 27"/>
          <p:cNvGrpSpPr>
            <a:grpSpLocks/>
          </p:cNvGrpSpPr>
          <p:nvPr/>
        </p:nvGrpSpPr>
        <p:grpSpPr bwMode="auto">
          <a:xfrm>
            <a:off x="6715140" y="4786322"/>
            <a:ext cx="785818" cy="714380"/>
            <a:chOff x="2078" y="1680"/>
            <a:chExt cx="1615" cy="1615"/>
          </a:xfrm>
        </p:grpSpPr>
        <p:sp>
          <p:nvSpPr>
            <p:cNvPr id="153"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54"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55"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56"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157"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58"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3" action="ppaction://hlinksldjump"/>
                </a:rPr>
                <a:t>4</a:t>
              </a:r>
              <a:endParaRPr lang="ru-RU" b="1" dirty="0">
                <a:solidFill>
                  <a:schemeClr val="bg1"/>
                </a:solidFill>
                <a:latin typeface="Verdana" pitchFamily="34" charset="0"/>
              </a:endParaRPr>
            </a:p>
          </p:txBody>
        </p:sp>
      </p:grpSp>
      <p:grpSp>
        <p:nvGrpSpPr>
          <p:cNvPr id="159" name="Group 27"/>
          <p:cNvGrpSpPr>
            <a:grpSpLocks/>
          </p:cNvGrpSpPr>
          <p:nvPr/>
        </p:nvGrpSpPr>
        <p:grpSpPr bwMode="auto">
          <a:xfrm>
            <a:off x="7643834" y="4786322"/>
            <a:ext cx="785818" cy="714380"/>
            <a:chOff x="2078" y="1680"/>
            <a:chExt cx="1615" cy="1615"/>
          </a:xfrm>
        </p:grpSpPr>
        <p:sp>
          <p:nvSpPr>
            <p:cNvPr id="160" name="Oval 2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61" name="Oval 2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62" name="Oval 3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63" name="Oval 31"/>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a:effectLst/>
          </p:spPr>
          <p:txBody>
            <a:bodyPr wrap="none" anchor="ctr">
              <a:spAutoFit/>
            </a:bodyPr>
            <a:lstStyle/>
            <a:p>
              <a:endParaRPr lang="ru-RU"/>
            </a:p>
          </p:txBody>
        </p:sp>
        <p:sp>
          <p:nvSpPr>
            <p:cNvPr id="164" name="Oval 3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65" name="Oval 33"/>
            <p:cNvSpPr>
              <a:spLocks noChangeArrowheads="1"/>
            </p:cNvSpPr>
            <p:nvPr/>
          </p:nvSpPr>
          <p:spPr bwMode="gray">
            <a:xfrm>
              <a:off x="2337" y="1939"/>
              <a:ext cx="1096" cy="1174"/>
            </a:xfrm>
            <a:prstGeom prst="ellipse">
              <a:avLst/>
            </a:prstGeom>
            <a:solidFill>
              <a:schemeClr val="accent4">
                <a:lumMod val="20000"/>
                <a:lumOff val="8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4" action="ppaction://hlinksldjump"/>
                </a:rPr>
                <a:t>5</a:t>
              </a:r>
              <a:endParaRPr lang="ru-RU" b="1" dirty="0">
                <a:solidFill>
                  <a:schemeClr val="bg1"/>
                </a:solidFill>
                <a:latin typeface="Verdana" pitchFamily="34" charset="0"/>
              </a:endParaRP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8F7E2"/>
              </a:clrFrom>
              <a:clrTo>
                <a:srgbClr val="F8F7E2">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857224"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Потерянные животные</a:t>
            </a:r>
            <a:endParaRPr lang="ru-RU" b="1" dirty="0">
              <a:solidFill>
                <a:schemeClr val="bg1"/>
              </a:solidFill>
              <a:latin typeface="Comic Sans MS" pitchFamily="66" charset="0"/>
            </a:endParaRPr>
          </a:p>
        </p:txBody>
      </p:sp>
      <p:sp>
        <p:nvSpPr>
          <p:cNvPr id="11" name="Прямоугольник 10"/>
          <p:cNvSpPr/>
          <p:nvPr/>
        </p:nvSpPr>
        <p:spPr>
          <a:xfrm>
            <a:off x="1000100" y="1714488"/>
            <a:ext cx="4500594" cy="1384995"/>
          </a:xfrm>
          <a:prstGeom prst="rect">
            <a:avLst/>
          </a:prstGeom>
        </p:spPr>
        <p:txBody>
          <a:bodyPr wrap="square">
            <a:spAutoFit/>
          </a:bodyPr>
          <a:lstStyle/>
          <a:p>
            <a:r>
              <a:rPr lang="ru-RU" sz="2800" dirty="0" smtClean="0">
                <a:solidFill>
                  <a:prstClr val="black"/>
                </a:solidFill>
                <a:latin typeface="Times New Roman"/>
                <a:ea typeface="Times New Roman"/>
                <a:cs typeface="Times New Roman"/>
              </a:rPr>
              <a:t> </a:t>
            </a:r>
            <a:r>
              <a:rPr lang="ru-RU" sz="2800" b="1" dirty="0" smtClean="0">
                <a:solidFill>
                  <a:prstClr val="black"/>
                </a:solidFill>
                <a:latin typeface="Georgia" pitchFamily="18" charset="0"/>
                <a:ea typeface="Times New Roman"/>
                <a:cs typeface="Times New Roman"/>
              </a:rPr>
              <a:t>Со мной согласились все, но только не мой друг Саша.</a:t>
            </a:r>
            <a:endParaRPr lang="ru-RU" sz="2800" b="1" dirty="0">
              <a:latin typeface="Georgia" pitchFamily="18" charset="0"/>
            </a:endParaRPr>
          </a:p>
        </p:txBody>
      </p:sp>
      <p:pic>
        <p:nvPicPr>
          <p:cNvPr id="12" name="Picture 3" descr="G:\som.jpg"/>
          <p:cNvPicPr>
            <a:picLocks noChangeAspect="1" noChangeArrowheads="1"/>
          </p:cNvPicPr>
          <p:nvPr/>
        </p:nvPicPr>
        <p:blipFill>
          <a:blip r:embed="rId6" cstate="print"/>
          <a:srcRect/>
          <a:stretch>
            <a:fillRect/>
          </a:stretch>
        </p:blipFill>
        <p:spPr bwMode="auto">
          <a:xfrm>
            <a:off x="857224" y="3571876"/>
            <a:ext cx="3929090" cy="1511188"/>
          </a:xfrm>
          <a:prstGeom prst="roundRect">
            <a:avLst/>
          </a:prstGeom>
          <a:noFill/>
        </p:spPr>
      </p:pic>
      <p:sp>
        <p:nvSpPr>
          <p:cNvPr id="13" name="Прямоугольник 12"/>
          <p:cNvSpPr/>
          <p:nvPr/>
        </p:nvSpPr>
        <p:spPr>
          <a:xfrm>
            <a:off x="1142976" y="3214686"/>
            <a:ext cx="3778599" cy="400110"/>
          </a:xfrm>
          <a:prstGeom prst="rect">
            <a:avLst/>
          </a:prstGeom>
        </p:spPr>
        <p:txBody>
          <a:bodyPr wrap="none">
            <a:spAutoFit/>
          </a:bodyPr>
          <a:lstStyle/>
          <a:p>
            <a:r>
              <a:rPr lang="ru-RU" sz="2000" b="1" dirty="0" smtClean="0">
                <a:solidFill>
                  <a:srgbClr val="FF0000"/>
                </a:solidFill>
                <a:latin typeface="Georgia" pitchFamily="18" charset="0"/>
                <a:ea typeface="Times New Roman"/>
                <a:cs typeface="Times New Roman"/>
              </a:rPr>
              <a:t>Сом, класс Костные рыбы</a:t>
            </a:r>
            <a:endParaRPr lang="ru-RU" sz="2000" b="1" dirty="0">
              <a:solidFill>
                <a:srgbClr val="FF0000"/>
              </a:solidFill>
              <a:latin typeface="Georgia" pitchFamily="18" charset="0"/>
            </a:endParaRPr>
          </a:p>
        </p:txBody>
      </p:sp>
      <p:pic>
        <p:nvPicPr>
          <p:cNvPr id="14" name="Picture 4" descr="G:\b31e65b883f8.png"/>
          <p:cNvPicPr>
            <a:picLocks noChangeAspect="1" noChangeArrowheads="1"/>
          </p:cNvPicPr>
          <p:nvPr/>
        </p:nvPicPr>
        <p:blipFill>
          <a:blip r:embed="rId7" cstate="print"/>
          <a:srcRect/>
          <a:stretch>
            <a:fillRect/>
          </a:stretch>
        </p:blipFill>
        <p:spPr bwMode="auto">
          <a:xfrm>
            <a:off x="5500694" y="1928802"/>
            <a:ext cx="2838442" cy="3087419"/>
          </a:xfrm>
          <a:prstGeom prst="roundRect">
            <a:avLst/>
          </a:prstGeom>
          <a:noFill/>
        </p:spPr>
      </p:pic>
      <p:sp>
        <p:nvSpPr>
          <p:cNvPr id="15" name="Прямоугольник 14"/>
          <p:cNvSpPr/>
          <p:nvPr/>
        </p:nvSpPr>
        <p:spPr>
          <a:xfrm>
            <a:off x="3929058" y="5072074"/>
            <a:ext cx="4429156" cy="400110"/>
          </a:xfrm>
          <a:prstGeom prst="rect">
            <a:avLst/>
          </a:prstGeom>
        </p:spPr>
        <p:txBody>
          <a:bodyPr wrap="square">
            <a:spAutoFit/>
          </a:bodyPr>
          <a:lstStyle/>
          <a:p>
            <a:pPr lvl="0"/>
            <a:r>
              <a:rPr lang="ru-RU" sz="2000" b="1" dirty="0" smtClean="0">
                <a:solidFill>
                  <a:srgbClr val="FF0000"/>
                </a:solidFill>
                <a:latin typeface="Georgia" pitchFamily="18" charset="0"/>
                <a:ea typeface="Times New Roman"/>
                <a:cs typeface="Times New Roman"/>
              </a:rPr>
              <a:t>Енот, класс Млекопитающие</a:t>
            </a:r>
            <a:endParaRPr lang="ru-RU" sz="2000" b="1" dirty="0">
              <a:solidFill>
                <a:srgbClr val="FF0000"/>
              </a:solidFill>
              <a:latin typeface="Georgia" pitchFamily="18" charset="0"/>
              <a:ea typeface="Times New Roman"/>
              <a:cs typeface="Times New Roman"/>
            </a:endParaRPr>
          </a:p>
        </p:txBody>
      </p:sp>
      <p:sp>
        <p:nvSpPr>
          <p:cNvPr id="16" name="5-конечная звезда 15"/>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Прямоугольник 16"/>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30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2000" fill="hold"/>
                                        <p:tgtEl>
                                          <p:spTgt spid="16"/>
                                        </p:tgtEl>
                                        <p:attrNameLst>
                                          <p:attrName>ppt_w</p:attrName>
                                        </p:attrNameLst>
                                      </p:cBhvr>
                                      <p:tavLst>
                                        <p:tav tm="0">
                                          <p:val>
                                            <p:fltVal val="0"/>
                                          </p:val>
                                        </p:tav>
                                        <p:tav tm="100000">
                                          <p:val>
                                            <p:strVal val="#ppt_w"/>
                                          </p:val>
                                        </p:tav>
                                      </p:tavLst>
                                    </p:anim>
                                    <p:anim calcmode="lin" valueType="num">
                                      <p:cBhvr>
                                        <p:cTn id="8" dur="2000" fill="hold"/>
                                        <p:tgtEl>
                                          <p:spTgt spid="16"/>
                                        </p:tgtEl>
                                        <p:attrNameLst>
                                          <p:attrName>ppt_h</p:attrName>
                                        </p:attrNameLst>
                                      </p:cBhvr>
                                      <p:tavLst>
                                        <p:tav tm="0">
                                          <p:val>
                                            <p:fltVal val="0"/>
                                          </p:val>
                                        </p:tav>
                                        <p:tav tm="100000">
                                          <p:val>
                                            <p:strVal val="#ppt_h"/>
                                          </p:val>
                                        </p:tav>
                                      </p:tavLst>
                                    </p:anim>
                                    <p:animEffect transition="in" filter="fade">
                                      <p:cBhvr>
                                        <p:cTn id="9" dur="2000"/>
                                        <p:tgtEl>
                                          <p:spTgt spid="16"/>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2000" fill="hold"/>
                                        <p:tgtEl>
                                          <p:spTgt spid="17"/>
                                        </p:tgtEl>
                                        <p:attrNameLst>
                                          <p:attrName>ppt_w</p:attrName>
                                        </p:attrNameLst>
                                      </p:cBhvr>
                                      <p:tavLst>
                                        <p:tav tm="0">
                                          <p:val>
                                            <p:fltVal val="0"/>
                                          </p:val>
                                        </p:tav>
                                        <p:tav tm="100000">
                                          <p:val>
                                            <p:strVal val="#ppt_w"/>
                                          </p:val>
                                        </p:tav>
                                      </p:tavLst>
                                    </p:anim>
                                    <p:anim calcmode="lin" valueType="num">
                                      <p:cBhvr>
                                        <p:cTn id="14" dur="2000" fill="hold"/>
                                        <p:tgtEl>
                                          <p:spTgt spid="17"/>
                                        </p:tgtEl>
                                        <p:attrNameLst>
                                          <p:attrName>ppt_h</p:attrName>
                                        </p:attrNameLst>
                                      </p:cBhvr>
                                      <p:tavLst>
                                        <p:tav tm="0">
                                          <p:val>
                                            <p:fltVal val="0"/>
                                          </p:val>
                                        </p:tav>
                                        <p:tav tm="100000">
                                          <p:val>
                                            <p:strVal val="#ppt_h"/>
                                          </p:val>
                                        </p:tav>
                                      </p:tavLst>
                                    </p:anim>
                                    <p:animEffect transition="in" filter="fade">
                                      <p:cBhvr>
                                        <p:cTn id="15" dur="2000"/>
                                        <p:tgtEl>
                                          <p:spTgt spid="17"/>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6"/>
                                        </p:tgtEl>
                                        <p:attrNameLst>
                                          <p:attrName>ppt_w</p:attrName>
                                        </p:attrNameLst>
                                      </p:cBhvr>
                                      <p:tavLst>
                                        <p:tav tm="0">
                                          <p:val>
                                            <p:strVal val="ppt_w"/>
                                          </p:val>
                                        </p:tav>
                                        <p:tav tm="100000">
                                          <p:val>
                                            <p:fltVal val="0"/>
                                          </p:val>
                                        </p:tav>
                                      </p:tavLst>
                                    </p:anim>
                                    <p:anim calcmode="lin" valueType="num">
                                      <p:cBhvr>
                                        <p:cTn id="19" dur="2000"/>
                                        <p:tgtEl>
                                          <p:spTgt spid="16"/>
                                        </p:tgtEl>
                                        <p:attrNameLst>
                                          <p:attrName>ppt_h</p:attrName>
                                        </p:attrNameLst>
                                      </p:cBhvr>
                                      <p:tavLst>
                                        <p:tav tm="0">
                                          <p:val>
                                            <p:strVal val="ppt_h"/>
                                          </p:val>
                                        </p:tav>
                                        <p:tav tm="100000">
                                          <p:val>
                                            <p:fltVal val="0"/>
                                          </p:val>
                                        </p:tav>
                                      </p:tavLst>
                                    </p:anim>
                                    <p:animEffect transition="out" filter="fade">
                                      <p:cBhvr>
                                        <p:cTn id="20" dur="2000"/>
                                        <p:tgtEl>
                                          <p:spTgt spid="16"/>
                                        </p:tgtEl>
                                      </p:cBhvr>
                                    </p:animEffect>
                                    <p:set>
                                      <p:cBhvr>
                                        <p:cTn id="21" dur="1" fill="hold">
                                          <p:stCondLst>
                                            <p:cond delay="1999"/>
                                          </p:stCondLst>
                                        </p:cTn>
                                        <p:tgtEl>
                                          <p:spTgt spid="16"/>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7"/>
                                        </p:tgtEl>
                                        <p:attrNameLst>
                                          <p:attrName>ppt_w</p:attrName>
                                        </p:attrNameLst>
                                      </p:cBhvr>
                                      <p:tavLst>
                                        <p:tav tm="0">
                                          <p:val>
                                            <p:strVal val="ppt_w"/>
                                          </p:val>
                                        </p:tav>
                                        <p:tav tm="100000">
                                          <p:val>
                                            <p:fltVal val="0"/>
                                          </p:val>
                                        </p:tav>
                                      </p:tavLst>
                                    </p:anim>
                                    <p:anim calcmode="lin" valueType="num">
                                      <p:cBhvr>
                                        <p:cTn id="24" dur="2000"/>
                                        <p:tgtEl>
                                          <p:spTgt spid="17"/>
                                        </p:tgtEl>
                                        <p:attrNameLst>
                                          <p:attrName>ppt_h</p:attrName>
                                        </p:attrNameLst>
                                      </p:cBhvr>
                                      <p:tavLst>
                                        <p:tav tm="0">
                                          <p:val>
                                            <p:strVal val="ppt_h"/>
                                          </p:val>
                                        </p:tav>
                                        <p:tav tm="100000">
                                          <p:val>
                                            <p:fltVal val="0"/>
                                          </p:val>
                                        </p:tav>
                                      </p:tavLst>
                                    </p:anim>
                                    <p:animEffect transition="out" filter="fade">
                                      <p:cBhvr>
                                        <p:cTn id="25" dur="2000"/>
                                        <p:tgtEl>
                                          <p:spTgt spid="17"/>
                                        </p:tgtEl>
                                      </p:cBhvr>
                                    </p:animEffect>
                                    <p:set>
                                      <p:cBhvr>
                                        <p:cTn id="26" dur="1" fill="hold">
                                          <p:stCondLst>
                                            <p:cond delay="1999"/>
                                          </p:stCondLst>
                                        </p:cTn>
                                        <p:tgtEl>
                                          <p:spTgt spid="17"/>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5" grpId="0"/>
      <p:bldP spid="16" grpId="0" animBg="1"/>
      <p:bldP spid="16" grpId="1" animBg="1"/>
      <p:bldP spid="17" grpId="0"/>
      <p:bldP spid="1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BFBDF"/>
              </a:clrFrom>
              <a:clrTo>
                <a:srgbClr val="FBFBDF">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857224"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Потерянные животные</a:t>
            </a:r>
            <a:endParaRPr lang="ru-RU" b="1" dirty="0">
              <a:solidFill>
                <a:schemeClr val="bg1"/>
              </a:solidFill>
              <a:latin typeface="Comic Sans MS" pitchFamily="66" charset="0"/>
            </a:endParaRPr>
          </a:p>
        </p:txBody>
      </p:sp>
      <p:sp>
        <p:nvSpPr>
          <p:cNvPr id="11" name="Прямоугольник 10"/>
          <p:cNvSpPr/>
          <p:nvPr/>
        </p:nvSpPr>
        <p:spPr>
          <a:xfrm>
            <a:off x="1142976" y="1785926"/>
            <a:ext cx="6215106" cy="1077218"/>
          </a:xfrm>
          <a:prstGeom prst="rect">
            <a:avLst/>
          </a:prstGeom>
        </p:spPr>
        <p:txBody>
          <a:bodyPr wrap="square">
            <a:spAutoFit/>
          </a:bodyPr>
          <a:lstStyle/>
          <a:p>
            <a:r>
              <a:rPr lang="ru-RU" sz="3200" b="1" dirty="0" smtClean="0">
                <a:solidFill>
                  <a:prstClr val="black"/>
                </a:solidFill>
                <a:latin typeface="Georgia" pitchFamily="18" charset="0"/>
                <a:ea typeface="Times New Roman"/>
                <a:cs typeface="Times New Roman"/>
              </a:rPr>
              <a:t>Цветы стояли в вазе, бра висела на стене.</a:t>
            </a:r>
            <a:endParaRPr lang="ru-RU" sz="3200" b="1" dirty="0">
              <a:latin typeface="Georgia" pitchFamily="18" charset="0"/>
            </a:endParaRPr>
          </a:p>
        </p:txBody>
      </p:sp>
      <p:pic>
        <p:nvPicPr>
          <p:cNvPr id="12" name="Picture 2" descr="G:\1000281_PH09736.jpg"/>
          <p:cNvPicPr>
            <a:picLocks noChangeAspect="1" noChangeArrowheads="1"/>
          </p:cNvPicPr>
          <p:nvPr/>
        </p:nvPicPr>
        <p:blipFill>
          <a:blip r:embed="rId6" cstate="print"/>
          <a:srcRect/>
          <a:stretch>
            <a:fillRect/>
          </a:stretch>
        </p:blipFill>
        <p:spPr bwMode="auto">
          <a:xfrm>
            <a:off x="1214414" y="3071810"/>
            <a:ext cx="3429023" cy="2623296"/>
          </a:xfrm>
          <a:prstGeom prst="roundRect">
            <a:avLst/>
          </a:prstGeom>
          <a:noFill/>
        </p:spPr>
      </p:pic>
      <p:sp>
        <p:nvSpPr>
          <p:cNvPr id="13" name="Прямоугольник 12"/>
          <p:cNvSpPr/>
          <p:nvPr/>
        </p:nvSpPr>
        <p:spPr>
          <a:xfrm>
            <a:off x="4857752" y="4000504"/>
            <a:ext cx="3571900" cy="1015663"/>
          </a:xfrm>
          <a:prstGeom prst="rect">
            <a:avLst/>
          </a:prstGeom>
        </p:spPr>
        <p:txBody>
          <a:bodyPr wrap="square">
            <a:spAutoFit/>
          </a:bodyPr>
          <a:lstStyle/>
          <a:p>
            <a:pPr lvl="0"/>
            <a:r>
              <a:rPr lang="ru-RU" sz="2000" b="1" dirty="0" smtClean="0">
                <a:solidFill>
                  <a:srgbClr val="FF0000"/>
                </a:solidFill>
                <a:latin typeface="Georgia" pitchFamily="18" charset="0"/>
                <a:ea typeface="Times New Roman"/>
                <a:cs typeface="Times New Roman"/>
              </a:rPr>
              <a:t>Зебра,  класс Млекопитающие, отряд Непарнокопытные</a:t>
            </a:r>
            <a:endParaRPr lang="ru-RU" sz="20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500430" y="2786058"/>
            <a:ext cx="1928826" cy="1571636"/>
          </a:xfrm>
          <a:prstGeom prst="rect">
            <a:avLst/>
          </a:prstGeom>
        </p:spPr>
        <p:txBody>
          <a:bodyPr wrap="square">
            <a:spAutoFit/>
          </a:bodyPr>
          <a:lstStyle/>
          <a:p>
            <a:r>
              <a:rPr lang="ru-RU" sz="9600" b="1" dirty="0" smtClean="0">
                <a:latin typeface="Georgia" pitchFamily="18" charset="0"/>
              </a:rPr>
              <a:t>25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4" grpId="0" animBg="1"/>
      <p:bldP spid="14" grpId="1" animBg="1"/>
      <p:bldP spid="15" grpId="0"/>
      <p:bldP spid="1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Прямоугольник 3"/>
          <p:cNvSpPr/>
          <p:nvPr/>
        </p:nvSpPr>
        <p:spPr>
          <a:xfrm>
            <a:off x="2428860" y="500042"/>
            <a:ext cx="4253087" cy="769441"/>
          </a:xfrm>
          <a:prstGeom prst="rect">
            <a:avLst/>
          </a:prstGeom>
        </p:spPr>
        <p:txBody>
          <a:bodyPr wrap="none">
            <a:spAutoFit/>
          </a:bodyPr>
          <a:lstStyle/>
          <a:p>
            <a:pPr algn="ctr" fontAlgn="auto">
              <a:spcBef>
                <a:spcPts val="0"/>
              </a:spcBef>
              <a:spcAft>
                <a:spcPts val="0"/>
              </a:spcAft>
              <a:defRPr/>
            </a:pPr>
            <a:r>
              <a:rPr lang="ru-RU" sz="4400" b="1" dirty="0" smtClean="0">
                <a:solidFill>
                  <a:srgbClr val="FF0000"/>
                </a:solidFill>
                <a:latin typeface="Comic Sans MS" pitchFamily="66" charset="0"/>
              </a:rPr>
              <a:t>Правила игры</a:t>
            </a:r>
            <a:endParaRPr lang="ru-RU" sz="4400" b="1" dirty="0">
              <a:solidFill>
                <a:srgbClr val="FF0000"/>
              </a:solidFill>
              <a:latin typeface="Comic Sans MS" pitchFamily="66" charset="0"/>
            </a:endParaRPr>
          </a:p>
        </p:txBody>
      </p:sp>
      <p:sp>
        <p:nvSpPr>
          <p:cNvPr id="5" name="Прямоугольная выноска 4"/>
          <p:cNvSpPr/>
          <p:nvPr/>
        </p:nvSpPr>
        <p:spPr>
          <a:xfrm rot="10534768">
            <a:off x="931352" y="1509738"/>
            <a:ext cx="5892259" cy="2150923"/>
          </a:xfrm>
          <a:prstGeom prst="wedgeRectCallout">
            <a:avLst/>
          </a:prstGeom>
          <a:noFill/>
          <a:ln w="38100">
            <a:solidFill>
              <a:schemeClr val="accent3">
                <a:lumMod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sp>
        <p:nvSpPr>
          <p:cNvPr id="6" name="Rectangle 2"/>
          <p:cNvSpPr>
            <a:spLocks noChangeArrowheads="1"/>
          </p:cNvSpPr>
          <p:nvPr/>
        </p:nvSpPr>
        <p:spPr bwMode="auto">
          <a:xfrm rot="21372955">
            <a:off x="976258" y="1604534"/>
            <a:ext cx="571504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 Игра будет проходить в 3 тура. Каждый из туров содержит 20 вопросов из 5 областей знаний. Стоимость выбранного вопроса команда узнает по звезде.</a:t>
            </a:r>
            <a:endParaRPr kumimoji="0" lang="ru-RU" sz="12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 Перед игрой проводится жеребьёвка.</a:t>
            </a:r>
            <a:endParaRPr kumimoji="0" lang="ru-RU" sz="12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3. Начинают игру команды по жребию. Выбор области знаний и вопроса осуществляет капитан. Ведущий зачитывает вопрос. Команда ведет обсуждение в течение 1 минуты и, если готова, поднимает сигнальную карту.</a:t>
            </a:r>
          </a:p>
          <a:p>
            <a:pPr marL="0" marR="0" lvl="0" indent="0" algn="just" defTabSz="914400" rtl="0" eaLnBrk="0" fontAlgn="base" latinLnBrk="0" hangingPunct="0">
              <a:lnSpc>
                <a:spcPct val="100000"/>
              </a:lnSpc>
              <a:spcBef>
                <a:spcPct val="0"/>
              </a:spcBef>
              <a:spcAft>
                <a:spcPct val="0"/>
              </a:spcAft>
              <a:buClrTx/>
              <a:buSzTx/>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Команде, первой поднявшей сигнальную карту, предоставляется возможность ответа на вопрос. Если команда отвечает правильно, то ей предоставляется право выбора следующего вопроса, если она отвечает неправильно, то право ответить на этот же вопрос предоставляется другой команде. </a:t>
            </a:r>
            <a:endParaRPr kumimoji="0" lang="ru-RU" sz="12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Прямоугольная выноска 6"/>
          <p:cNvSpPr/>
          <p:nvPr/>
        </p:nvSpPr>
        <p:spPr>
          <a:xfrm rot="10534768">
            <a:off x="1793886" y="4009863"/>
            <a:ext cx="5892259" cy="2287867"/>
          </a:xfrm>
          <a:prstGeom prst="wedgeRectCallout">
            <a:avLst/>
          </a:prstGeom>
          <a:noFill/>
          <a:ln w="38100">
            <a:solidFill>
              <a:schemeClr val="accent3">
                <a:lumMod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sp>
        <p:nvSpPr>
          <p:cNvPr id="8" name="Rectangle 3"/>
          <p:cNvSpPr>
            <a:spLocks noChangeArrowheads="1"/>
          </p:cNvSpPr>
          <p:nvPr/>
        </p:nvSpPr>
        <p:spPr bwMode="auto">
          <a:xfrm rot="21284637">
            <a:off x="2060800" y="4386854"/>
            <a:ext cx="538767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4.При правильном ответе на счет команды записывается соответствующее число баллов. При неправильном ответе команда штрафуется на соответствующее число баллов. </a:t>
            </a:r>
            <a:endParaRPr kumimoji="0" lang="ru-RU" sz="12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 Если команде досталась особая звезда, поймав которую команда может удвоить свои баллы.</a:t>
            </a:r>
            <a:endParaRPr kumimoji="0" lang="ru-RU" sz="12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6. Победителем будет та команда, которая сможет поймать как больше звёзд, т. е.  набрать набольшее количество баллов.</a:t>
            </a:r>
            <a:endParaRPr kumimoji="0" lang="ru-RU" sz="12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tabLst/>
            </a:pPr>
            <a:r>
              <a:rPr kumimoji="0" lang="ru-RU"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7. По окончании игры жюри подведёт итоги и наградит победителей.</a:t>
            </a:r>
            <a:endParaRPr kumimoji="0" lang="ru-RU" sz="12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8F6E7"/>
              </a:clrFrom>
              <a:clrTo>
                <a:srgbClr val="F8F6E7">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857224"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Потерянные животные</a:t>
            </a:r>
            <a:endParaRPr lang="ru-RU" b="1" dirty="0">
              <a:solidFill>
                <a:schemeClr val="bg1"/>
              </a:solidFill>
              <a:latin typeface="Comic Sans MS" pitchFamily="66" charset="0"/>
            </a:endParaRPr>
          </a:p>
        </p:txBody>
      </p:sp>
      <p:sp>
        <p:nvSpPr>
          <p:cNvPr id="11" name="Прямоугольник 10"/>
          <p:cNvSpPr/>
          <p:nvPr/>
        </p:nvSpPr>
        <p:spPr>
          <a:xfrm>
            <a:off x="1500166" y="1928802"/>
            <a:ext cx="5643602" cy="1077218"/>
          </a:xfrm>
          <a:prstGeom prst="rect">
            <a:avLst/>
          </a:prstGeom>
        </p:spPr>
        <p:txBody>
          <a:bodyPr wrap="square">
            <a:spAutoFit/>
          </a:bodyPr>
          <a:lstStyle/>
          <a:p>
            <a:r>
              <a:rPr lang="ru-RU" sz="3200" b="1" dirty="0" smtClean="0">
                <a:solidFill>
                  <a:prstClr val="black"/>
                </a:solidFill>
                <a:latin typeface="Georgia" pitchFamily="18" charset="0"/>
                <a:ea typeface="Times New Roman"/>
                <a:cs typeface="Times New Roman"/>
              </a:rPr>
              <a:t>Рыбак уже заврался, но всё же гнул своё.</a:t>
            </a:r>
            <a:endParaRPr lang="ru-RU" sz="3200" b="1" dirty="0">
              <a:latin typeface="Georgia" pitchFamily="18" charset="0"/>
            </a:endParaRPr>
          </a:p>
        </p:txBody>
      </p:sp>
      <p:pic>
        <p:nvPicPr>
          <p:cNvPr id="12" name="Picture 3" descr="G:\114.jpg"/>
          <p:cNvPicPr>
            <a:picLocks noChangeAspect="1" noChangeArrowheads="1"/>
          </p:cNvPicPr>
          <p:nvPr/>
        </p:nvPicPr>
        <p:blipFill>
          <a:blip r:embed="rId6" cstate="print"/>
          <a:srcRect/>
          <a:stretch>
            <a:fillRect/>
          </a:stretch>
        </p:blipFill>
        <p:spPr bwMode="auto">
          <a:xfrm>
            <a:off x="1285852" y="3214686"/>
            <a:ext cx="3643338" cy="2420807"/>
          </a:xfrm>
          <a:prstGeom prst="roundRect">
            <a:avLst/>
          </a:prstGeom>
          <a:noFill/>
        </p:spPr>
      </p:pic>
      <p:sp>
        <p:nvSpPr>
          <p:cNvPr id="13" name="Прямоугольник 12"/>
          <p:cNvSpPr/>
          <p:nvPr/>
        </p:nvSpPr>
        <p:spPr>
          <a:xfrm>
            <a:off x="5214942" y="4286256"/>
            <a:ext cx="2992434" cy="1015663"/>
          </a:xfrm>
          <a:prstGeom prst="rect">
            <a:avLst/>
          </a:prstGeom>
        </p:spPr>
        <p:txBody>
          <a:bodyPr wrap="square">
            <a:spAutoFit/>
          </a:bodyPr>
          <a:lstStyle/>
          <a:p>
            <a:pPr lvl="0"/>
            <a:r>
              <a:rPr lang="ru-RU" sz="2000" b="1" dirty="0" smtClean="0">
                <a:solidFill>
                  <a:srgbClr val="FF0000"/>
                </a:solidFill>
                <a:latin typeface="Georgia" pitchFamily="18" charset="0"/>
                <a:ea typeface="Times New Roman"/>
                <a:cs typeface="Times New Roman"/>
              </a:rPr>
              <a:t>Уж, класс Пресмыкающиеся, отряд Чешуйчатые</a:t>
            </a:r>
            <a:endParaRPr lang="ru-RU" sz="20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15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4" grpId="0" animBg="1"/>
      <p:bldP spid="14" grpId="1" animBg="1"/>
      <p:bldP spid="15" grpId="0"/>
      <p:bldP spid="1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BF7DC"/>
              </a:clrFrom>
              <a:clrTo>
                <a:srgbClr val="FBF7DC">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857224"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Потерянные животные</a:t>
            </a:r>
            <a:endParaRPr lang="ru-RU" b="1" dirty="0">
              <a:solidFill>
                <a:schemeClr val="bg1"/>
              </a:solidFill>
              <a:latin typeface="Comic Sans MS" pitchFamily="66" charset="0"/>
            </a:endParaRPr>
          </a:p>
        </p:txBody>
      </p:sp>
      <p:sp>
        <p:nvSpPr>
          <p:cNvPr id="11" name="Прямоугольник 10"/>
          <p:cNvSpPr/>
          <p:nvPr/>
        </p:nvSpPr>
        <p:spPr>
          <a:xfrm>
            <a:off x="928662" y="1928802"/>
            <a:ext cx="7429552" cy="523220"/>
          </a:xfrm>
          <a:prstGeom prst="rect">
            <a:avLst/>
          </a:prstGeom>
        </p:spPr>
        <p:txBody>
          <a:bodyPr wrap="square">
            <a:spAutoFit/>
          </a:bodyPr>
          <a:lstStyle/>
          <a:p>
            <a:r>
              <a:rPr lang="ru-RU" sz="2800" b="1" dirty="0" smtClean="0">
                <a:solidFill>
                  <a:prstClr val="black"/>
                </a:solidFill>
                <a:latin typeface="Georgia" pitchFamily="18" charset="0"/>
                <a:ea typeface="Times New Roman"/>
                <a:cs typeface="Times New Roman"/>
              </a:rPr>
              <a:t>На уроках труда мы шили платья. </a:t>
            </a:r>
            <a:endParaRPr lang="ru-RU" sz="2800" b="1" dirty="0">
              <a:latin typeface="Georgia" pitchFamily="18" charset="0"/>
            </a:endParaRPr>
          </a:p>
        </p:txBody>
      </p:sp>
      <p:pic>
        <p:nvPicPr>
          <p:cNvPr id="12" name="Picture 2" descr="G:\057049048052053050056049.png.jpeg"/>
          <p:cNvPicPr>
            <a:picLocks noChangeAspect="1" noChangeArrowheads="1"/>
          </p:cNvPicPr>
          <p:nvPr/>
        </p:nvPicPr>
        <p:blipFill>
          <a:blip r:embed="rId6" cstate="print"/>
          <a:srcRect/>
          <a:stretch>
            <a:fillRect/>
          </a:stretch>
        </p:blipFill>
        <p:spPr bwMode="auto">
          <a:xfrm>
            <a:off x="1214414" y="2857496"/>
            <a:ext cx="4071966" cy="2658702"/>
          </a:xfrm>
          <a:prstGeom prst="roundRect">
            <a:avLst/>
          </a:prstGeom>
          <a:noFill/>
        </p:spPr>
      </p:pic>
      <p:sp>
        <p:nvSpPr>
          <p:cNvPr id="14" name="Прямоугольник 13"/>
          <p:cNvSpPr/>
          <p:nvPr/>
        </p:nvSpPr>
        <p:spPr>
          <a:xfrm>
            <a:off x="5429256" y="4429132"/>
            <a:ext cx="2643190" cy="1015663"/>
          </a:xfrm>
          <a:prstGeom prst="rect">
            <a:avLst/>
          </a:prstGeom>
        </p:spPr>
        <p:txBody>
          <a:bodyPr wrap="square">
            <a:spAutoFit/>
          </a:bodyPr>
          <a:lstStyle/>
          <a:p>
            <a:pPr lvl="0"/>
            <a:r>
              <a:rPr lang="ru-RU" sz="2000" b="1" dirty="0" smtClean="0">
                <a:solidFill>
                  <a:srgbClr val="FF0000"/>
                </a:solidFill>
                <a:latin typeface="Georgia" pitchFamily="18" charset="0"/>
                <a:ea typeface="Times New Roman"/>
                <a:cs typeface="Times New Roman"/>
              </a:rPr>
              <a:t>Мыши, класс Млекопитающие, отряд Грызуны</a:t>
            </a:r>
            <a:endParaRPr lang="ru-RU" sz="2000" b="1" dirty="0">
              <a:solidFill>
                <a:srgbClr val="FF0000"/>
              </a:solidFill>
              <a:latin typeface="Georgia" pitchFamily="18" charset="0"/>
              <a:ea typeface="Times New Roman"/>
              <a:cs typeface="Times New Roman"/>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pPr algn="ctr"/>
            <a:r>
              <a:rPr lang="ru-RU" sz="9600" b="1" dirty="0" smtClean="0">
                <a:latin typeface="Georgia" pitchFamily="18" charset="0"/>
              </a:rPr>
              <a:t>10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p:bldP spid="15" grpId="0" animBg="1"/>
      <p:bldP spid="15" grpId="1" animBg="1"/>
      <p:bldP spid="16" grpId="0"/>
      <p:bldP spid="16"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6F8E2"/>
              </a:clrFrom>
              <a:clrTo>
                <a:srgbClr val="F6F8E2">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857224"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Потерянные животные</a:t>
            </a:r>
            <a:endParaRPr lang="ru-RU" b="1" dirty="0">
              <a:solidFill>
                <a:schemeClr val="bg1"/>
              </a:solidFill>
              <a:latin typeface="Comic Sans MS" pitchFamily="66" charset="0"/>
            </a:endParaRPr>
          </a:p>
        </p:txBody>
      </p:sp>
      <p:sp>
        <p:nvSpPr>
          <p:cNvPr id="11" name="Прямоугольник 10"/>
          <p:cNvSpPr/>
          <p:nvPr/>
        </p:nvSpPr>
        <p:spPr>
          <a:xfrm>
            <a:off x="928662" y="1928802"/>
            <a:ext cx="7500990" cy="584775"/>
          </a:xfrm>
          <a:prstGeom prst="rect">
            <a:avLst/>
          </a:prstGeom>
        </p:spPr>
        <p:txBody>
          <a:bodyPr wrap="square">
            <a:spAutoFit/>
          </a:bodyPr>
          <a:lstStyle/>
          <a:p>
            <a:pPr lvl="0"/>
            <a:r>
              <a:rPr lang="ru-RU" sz="3200" b="1" dirty="0" smtClean="0">
                <a:solidFill>
                  <a:prstClr val="black"/>
                </a:solidFill>
                <a:latin typeface="Georgia" pitchFamily="18" charset="0"/>
                <a:ea typeface="Times New Roman"/>
                <a:cs typeface="Times New Roman"/>
              </a:rPr>
              <a:t>Ливер – блюдо для гурманов.</a:t>
            </a:r>
            <a:endParaRPr lang="ru-RU" sz="3200" b="1" dirty="0">
              <a:solidFill>
                <a:prstClr val="black"/>
              </a:solidFill>
              <a:latin typeface="Georgia" pitchFamily="18" charset="0"/>
              <a:ea typeface="Times New Roman"/>
              <a:cs typeface="Times New Roman"/>
            </a:endParaRPr>
          </a:p>
        </p:txBody>
      </p:sp>
      <p:pic>
        <p:nvPicPr>
          <p:cNvPr id="12" name="Picture 2" descr="G:\images.jpeg"/>
          <p:cNvPicPr>
            <a:picLocks noChangeAspect="1" noChangeArrowheads="1"/>
          </p:cNvPicPr>
          <p:nvPr/>
        </p:nvPicPr>
        <p:blipFill>
          <a:blip r:embed="rId6" cstate="print"/>
          <a:srcRect/>
          <a:stretch>
            <a:fillRect/>
          </a:stretch>
        </p:blipFill>
        <p:spPr bwMode="auto">
          <a:xfrm flipH="1">
            <a:off x="785786" y="2857496"/>
            <a:ext cx="2707124" cy="2571768"/>
          </a:xfrm>
          <a:prstGeom prst="roundRect">
            <a:avLst/>
          </a:prstGeom>
          <a:noFill/>
        </p:spPr>
      </p:pic>
      <p:sp>
        <p:nvSpPr>
          <p:cNvPr id="13" name="Прямоугольник 12"/>
          <p:cNvSpPr/>
          <p:nvPr/>
        </p:nvSpPr>
        <p:spPr>
          <a:xfrm>
            <a:off x="3500430" y="4357694"/>
            <a:ext cx="4857784" cy="707886"/>
          </a:xfrm>
          <a:prstGeom prst="rect">
            <a:avLst/>
          </a:prstGeom>
        </p:spPr>
        <p:txBody>
          <a:bodyPr wrap="square">
            <a:spAutoFit/>
          </a:bodyPr>
          <a:lstStyle/>
          <a:p>
            <a:pPr lvl="0"/>
            <a:r>
              <a:rPr lang="ru-RU" sz="2000" b="1" dirty="0" smtClean="0">
                <a:solidFill>
                  <a:srgbClr val="FF0000"/>
                </a:solidFill>
                <a:latin typeface="Georgia" pitchFamily="18" charset="0"/>
                <a:ea typeface="Times New Roman"/>
                <a:cs typeface="Times New Roman"/>
              </a:rPr>
              <a:t>Верблюд, класс Млекопитающие, отряд Парнокопытные</a:t>
            </a:r>
            <a:endParaRPr lang="ru-RU" sz="20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4" grpId="0" animBg="1"/>
      <p:bldP spid="14" grpId="1" animBg="1"/>
      <p:bldP spid="15" grpId="0"/>
      <p:bldP spid="1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6F7E7"/>
              </a:clrFrom>
              <a:clrTo>
                <a:srgbClr val="F6F7E7">
                  <a:alpha val="0"/>
                </a:srgbClr>
              </a:clrTo>
            </a:clrChange>
          </a:blip>
          <a:srcRect/>
          <a:stretch>
            <a:fillRect/>
          </a:stretch>
        </p:blipFill>
        <p:spPr bwMode="auto">
          <a:xfrm>
            <a:off x="500034" y="5643578"/>
            <a:ext cx="857256" cy="685805"/>
          </a:xfrm>
          <a:prstGeom prst="rect">
            <a:avLst/>
          </a:prstGeom>
          <a:noFill/>
        </p:spPr>
      </p:pic>
      <p:sp>
        <p:nvSpPr>
          <p:cNvPr id="11" name="Багетная рамка 10"/>
          <p:cNvSpPr/>
          <p:nvPr/>
        </p:nvSpPr>
        <p:spPr>
          <a:xfrm>
            <a:off x="785786"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Мифические животные</a:t>
            </a:r>
            <a:endParaRPr lang="ru-RU" b="1" dirty="0">
              <a:solidFill>
                <a:schemeClr val="bg1"/>
              </a:solidFill>
              <a:latin typeface="Comic Sans MS" pitchFamily="66" charset="0"/>
            </a:endParaRPr>
          </a:p>
        </p:txBody>
      </p:sp>
      <p:sp>
        <p:nvSpPr>
          <p:cNvPr id="12" name="Прямоугольник 11"/>
          <p:cNvSpPr/>
          <p:nvPr/>
        </p:nvSpPr>
        <p:spPr>
          <a:xfrm>
            <a:off x="785786" y="1714488"/>
            <a:ext cx="7143800" cy="1200329"/>
          </a:xfrm>
          <a:prstGeom prst="rect">
            <a:avLst/>
          </a:prstGeom>
        </p:spPr>
        <p:txBody>
          <a:bodyPr wrap="square">
            <a:spAutoFit/>
          </a:bodyPr>
          <a:lstStyle/>
          <a:p>
            <a:pPr lvl="0"/>
            <a:r>
              <a:rPr lang="ru-RU" sz="2400" b="1" dirty="0" smtClean="0">
                <a:solidFill>
                  <a:prstClr val="black"/>
                </a:solidFill>
                <a:latin typeface="Georgia" pitchFamily="18" charset="0"/>
                <a:ea typeface="Times New Roman"/>
                <a:cs typeface="Times New Roman"/>
              </a:rPr>
              <a:t>	В греческой мифологии представлял собой наполовину человека, наполовину быка.</a:t>
            </a:r>
            <a:endParaRPr lang="ru-RU" sz="2400" b="1" dirty="0">
              <a:solidFill>
                <a:prstClr val="black"/>
              </a:solidFill>
              <a:latin typeface="Georgia" pitchFamily="18" charset="0"/>
              <a:ea typeface="Times New Roman"/>
              <a:cs typeface="Times New Roman"/>
            </a:endParaRPr>
          </a:p>
        </p:txBody>
      </p:sp>
      <p:pic>
        <p:nvPicPr>
          <p:cNvPr id="13" name="Picture 1" descr="G:\Урок вне урока - 2012\минотавр.jpg"/>
          <p:cNvPicPr>
            <a:picLocks noChangeAspect="1" noChangeArrowheads="1"/>
          </p:cNvPicPr>
          <p:nvPr/>
        </p:nvPicPr>
        <p:blipFill>
          <a:blip r:embed="rId6" cstate="print"/>
          <a:srcRect/>
          <a:stretch>
            <a:fillRect/>
          </a:stretch>
        </p:blipFill>
        <p:spPr bwMode="auto">
          <a:xfrm>
            <a:off x="2285984" y="2928934"/>
            <a:ext cx="2286016" cy="2939163"/>
          </a:xfrm>
          <a:prstGeom prst="roundRect">
            <a:avLst/>
          </a:prstGeom>
          <a:noFill/>
        </p:spPr>
      </p:pic>
      <p:sp>
        <p:nvSpPr>
          <p:cNvPr id="14" name="Прямоугольник 13"/>
          <p:cNvSpPr/>
          <p:nvPr/>
        </p:nvSpPr>
        <p:spPr>
          <a:xfrm>
            <a:off x="5214942" y="4143380"/>
            <a:ext cx="2446504" cy="584775"/>
          </a:xfrm>
          <a:prstGeom prst="rect">
            <a:avLst/>
          </a:prstGeom>
        </p:spPr>
        <p:txBody>
          <a:bodyPr wrap="none">
            <a:spAutoFit/>
          </a:bodyPr>
          <a:lstStyle/>
          <a:p>
            <a:pPr lvl="0" algn="just"/>
            <a:r>
              <a:rPr lang="ru-RU" sz="3200" b="1" dirty="0" smtClean="0">
                <a:solidFill>
                  <a:srgbClr val="FF0000"/>
                </a:solidFill>
                <a:latin typeface="Georgia" pitchFamily="18" charset="0"/>
                <a:ea typeface="Times New Roman"/>
                <a:cs typeface="Times New Roman"/>
              </a:rPr>
              <a:t>Минотавр</a:t>
            </a:r>
            <a:endParaRPr lang="ru-RU" sz="3200" b="1" dirty="0">
              <a:solidFill>
                <a:srgbClr val="FF0000"/>
              </a:solidFill>
              <a:latin typeface="Georgia" pitchFamily="18" charset="0"/>
              <a:ea typeface="Times New Roman"/>
              <a:cs typeface="Times New Roman"/>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4" grpId="0"/>
      <p:bldP spid="15" grpId="0" animBg="1"/>
      <p:bldP spid="15" grpId="1" animBg="1"/>
      <p:bldP spid="16" grpId="0"/>
      <p:bldP spid="16"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AF8DF"/>
              </a:clrFrom>
              <a:clrTo>
                <a:srgbClr val="FAF8DF">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785786"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Мифические животные</a:t>
            </a:r>
            <a:endParaRPr lang="ru-RU" b="1" dirty="0">
              <a:solidFill>
                <a:schemeClr val="bg1"/>
              </a:solidFill>
              <a:latin typeface="Comic Sans MS" pitchFamily="66" charset="0"/>
            </a:endParaRPr>
          </a:p>
        </p:txBody>
      </p:sp>
      <p:sp>
        <p:nvSpPr>
          <p:cNvPr id="11" name="Прямоугольник 10"/>
          <p:cNvSpPr/>
          <p:nvPr/>
        </p:nvSpPr>
        <p:spPr>
          <a:xfrm>
            <a:off x="1142976" y="1857364"/>
            <a:ext cx="6858048" cy="1569660"/>
          </a:xfrm>
          <a:prstGeom prst="rect">
            <a:avLst/>
          </a:prstGeom>
        </p:spPr>
        <p:txBody>
          <a:bodyPr wrap="square">
            <a:spAutoFit/>
          </a:bodyPr>
          <a:lstStyle/>
          <a:p>
            <a:pPr lvl="0"/>
            <a:r>
              <a:rPr lang="ru-RU" sz="2400" b="1" dirty="0" smtClean="0">
                <a:solidFill>
                  <a:prstClr val="black"/>
                </a:solidFill>
                <a:latin typeface="Georgia" pitchFamily="18" charset="0"/>
                <a:ea typeface="Times New Roman"/>
                <a:cs typeface="Times New Roman"/>
              </a:rPr>
              <a:t>	Совокупное мифическое существо с телом льва и головой человека присутствует в культурной традиции стран Южной и Юго-Восточной Азии.</a:t>
            </a:r>
            <a:endParaRPr lang="ru-RU" sz="2400" b="1" dirty="0">
              <a:solidFill>
                <a:prstClr val="black"/>
              </a:solidFill>
              <a:latin typeface="Georgia" pitchFamily="18" charset="0"/>
              <a:ea typeface="Times New Roman"/>
              <a:cs typeface="Times New Roman"/>
            </a:endParaRPr>
          </a:p>
        </p:txBody>
      </p:sp>
      <p:pic>
        <p:nvPicPr>
          <p:cNvPr id="12" name="Picture 1" descr="G:\Урок вне урока - 2012\сфинкс.jpg"/>
          <p:cNvPicPr>
            <a:picLocks noChangeAspect="1" noChangeArrowheads="1"/>
          </p:cNvPicPr>
          <p:nvPr/>
        </p:nvPicPr>
        <p:blipFill>
          <a:blip r:embed="rId6" cstate="print"/>
          <a:srcRect/>
          <a:stretch>
            <a:fillRect/>
          </a:stretch>
        </p:blipFill>
        <p:spPr bwMode="auto">
          <a:xfrm>
            <a:off x="1928794" y="3643314"/>
            <a:ext cx="2857520" cy="2095515"/>
          </a:xfrm>
          <a:prstGeom prst="roundRect">
            <a:avLst/>
          </a:prstGeom>
          <a:noFill/>
        </p:spPr>
      </p:pic>
      <p:sp>
        <p:nvSpPr>
          <p:cNvPr id="13" name="Прямоугольник 12"/>
          <p:cNvSpPr/>
          <p:nvPr/>
        </p:nvSpPr>
        <p:spPr>
          <a:xfrm>
            <a:off x="5572132" y="4429132"/>
            <a:ext cx="1649234" cy="584775"/>
          </a:xfrm>
          <a:prstGeom prst="rect">
            <a:avLst/>
          </a:prstGeom>
        </p:spPr>
        <p:txBody>
          <a:bodyPr wrap="none">
            <a:spAutoFit/>
          </a:bodyPr>
          <a:lstStyle/>
          <a:p>
            <a:pPr lvl="0" algn="just"/>
            <a:r>
              <a:rPr lang="ru-RU" sz="3200" b="1" dirty="0" smtClean="0">
                <a:solidFill>
                  <a:srgbClr val="FF0000"/>
                </a:solidFill>
                <a:latin typeface="Times New Roman"/>
                <a:ea typeface="Times New Roman"/>
                <a:cs typeface="Times New Roman"/>
              </a:rPr>
              <a:t>Сфинкс</a:t>
            </a:r>
            <a:endParaRPr lang="ru-RU" sz="3200" b="1" dirty="0">
              <a:solidFill>
                <a:srgbClr val="FF0000"/>
              </a:solidFill>
              <a:latin typeface="Times New Roman"/>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15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fade">
                                      <p:cBhvr>
                                        <p:cTn id="40"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animBg="1"/>
      <p:bldP spid="14" grpId="1" animBg="1"/>
      <p:bldP spid="15" grpId="0"/>
      <p:bldP spid="15"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9FADB"/>
              </a:clrFrom>
              <a:clrTo>
                <a:srgbClr val="F9FADB">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785786"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Мифические животные</a:t>
            </a:r>
            <a:endParaRPr lang="ru-RU" b="1" dirty="0">
              <a:solidFill>
                <a:schemeClr val="bg1"/>
              </a:solidFill>
              <a:latin typeface="Comic Sans MS" pitchFamily="66" charset="0"/>
            </a:endParaRPr>
          </a:p>
        </p:txBody>
      </p:sp>
      <p:sp>
        <p:nvSpPr>
          <p:cNvPr id="11" name="Прямоугольник 10"/>
          <p:cNvSpPr/>
          <p:nvPr/>
        </p:nvSpPr>
        <p:spPr>
          <a:xfrm>
            <a:off x="857224" y="1714488"/>
            <a:ext cx="7429552" cy="1569660"/>
          </a:xfrm>
          <a:prstGeom prst="rect">
            <a:avLst/>
          </a:prstGeom>
        </p:spPr>
        <p:txBody>
          <a:bodyPr wrap="square">
            <a:spAutoFit/>
          </a:bodyPr>
          <a:lstStyle/>
          <a:p>
            <a:pPr lvl="0"/>
            <a:r>
              <a:rPr lang="ru-RU" sz="2400" b="1" dirty="0" smtClean="0">
                <a:solidFill>
                  <a:prstClr val="black"/>
                </a:solidFill>
                <a:latin typeface="Georgia" pitchFamily="18" charset="0"/>
                <a:ea typeface="Times New Roman"/>
                <a:cs typeface="Times New Roman"/>
              </a:rPr>
              <a:t>Появлению своего имени обязан людям, жившим близ Океана, возле которого и появился на свет этот крылатый конь, ведь на греческом языке - это «бурное» течение.</a:t>
            </a:r>
            <a:endParaRPr lang="ru-RU" sz="2400" b="1" dirty="0">
              <a:solidFill>
                <a:prstClr val="black"/>
              </a:solidFill>
              <a:latin typeface="Georgia" pitchFamily="18" charset="0"/>
              <a:ea typeface="Times New Roman"/>
              <a:cs typeface="Times New Roman"/>
            </a:endParaRPr>
          </a:p>
        </p:txBody>
      </p:sp>
      <p:pic>
        <p:nvPicPr>
          <p:cNvPr id="12" name="Picture 1" descr="G:\Урок вне урока - 2012\пегас.jpg"/>
          <p:cNvPicPr>
            <a:picLocks noChangeAspect="1" noChangeArrowheads="1"/>
          </p:cNvPicPr>
          <p:nvPr/>
        </p:nvPicPr>
        <p:blipFill>
          <a:blip r:embed="rId6" cstate="print"/>
          <a:srcRect/>
          <a:stretch>
            <a:fillRect/>
          </a:stretch>
        </p:blipFill>
        <p:spPr bwMode="auto">
          <a:xfrm>
            <a:off x="2285984" y="3429000"/>
            <a:ext cx="2143140" cy="2603518"/>
          </a:xfrm>
          <a:prstGeom prst="roundRect">
            <a:avLst/>
          </a:prstGeom>
          <a:noFill/>
        </p:spPr>
      </p:pic>
      <p:sp>
        <p:nvSpPr>
          <p:cNvPr id="13" name="Прямоугольник 12"/>
          <p:cNvSpPr/>
          <p:nvPr/>
        </p:nvSpPr>
        <p:spPr>
          <a:xfrm>
            <a:off x="5500694" y="4643446"/>
            <a:ext cx="1931939" cy="769441"/>
          </a:xfrm>
          <a:prstGeom prst="rect">
            <a:avLst/>
          </a:prstGeom>
        </p:spPr>
        <p:txBody>
          <a:bodyPr wrap="none">
            <a:spAutoFit/>
          </a:bodyPr>
          <a:lstStyle/>
          <a:p>
            <a:pPr lvl="0" algn="just"/>
            <a:r>
              <a:rPr lang="ru-RU" sz="4400" b="1" dirty="0" smtClean="0">
                <a:solidFill>
                  <a:srgbClr val="FF0000"/>
                </a:solidFill>
                <a:latin typeface="Georgia" pitchFamily="18" charset="0"/>
                <a:ea typeface="Times New Roman"/>
                <a:cs typeface="Times New Roman"/>
              </a:rPr>
              <a:t>Пегас</a:t>
            </a:r>
            <a:endParaRPr lang="ru-RU" sz="44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fade">
                                      <p:cBhvr>
                                        <p:cTn id="40"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animBg="1"/>
      <p:bldP spid="14" grpId="1" animBg="1"/>
      <p:bldP spid="15" grpId="0"/>
      <p:bldP spid="15"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8F6E9"/>
              </a:clrFrom>
              <a:clrTo>
                <a:srgbClr val="F8F6E9">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785786"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Мифические животные</a:t>
            </a:r>
            <a:endParaRPr lang="ru-RU" b="1" dirty="0">
              <a:solidFill>
                <a:schemeClr val="bg1"/>
              </a:solidFill>
              <a:latin typeface="Comic Sans MS" pitchFamily="66" charset="0"/>
            </a:endParaRPr>
          </a:p>
        </p:txBody>
      </p:sp>
      <p:sp>
        <p:nvSpPr>
          <p:cNvPr id="11" name="Прямоугольник 10"/>
          <p:cNvSpPr/>
          <p:nvPr/>
        </p:nvSpPr>
        <p:spPr>
          <a:xfrm>
            <a:off x="1285852" y="1714488"/>
            <a:ext cx="6715172" cy="1938992"/>
          </a:xfrm>
          <a:prstGeom prst="rect">
            <a:avLst/>
          </a:prstGeom>
        </p:spPr>
        <p:txBody>
          <a:bodyPr wrap="square">
            <a:spAutoFit/>
          </a:bodyPr>
          <a:lstStyle/>
          <a:p>
            <a:pPr lvl="0" algn="just"/>
            <a:r>
              <a:rPr lang="ru-RU" sz="2000" b="1" dirty="0" smtClean="0">
                <a:solidFill>
                  <a:prstClr val="black"/>
                </a:solidFill>
                <a:latin typeface="Georgia" pitchFamily="18" charset="0"/>
                <a:ea typeface="Times New Roman"/>
                <a:cs typeface="Times New Roman"/>
              </a:rPr>
              <a:t>	В греческой мифологии представляли собой расу существ, внешний вид которых представлял собой получеловека-полуконя. В ранней аттической росписи они изображены в виде человеческого торса, прикрепленного к телу коня.</a:t>
            </a:r>
            <a:endParaRPr lang="ru-RU" sz="2000" b="1" dirty="0">
              <a:solidFill>
                <a:prstClr val="black"/>
              </a:solidFill>
              <a:latin typeface="Georgia" pitchFamily="18" charset="0"/>
              <a:ea typeface="Times New Roman"/>
              <a:cs typeface="Times New Roman"/>
            </a:endParaRPr>
          </a:p>
        </p:txBody>
      </p:sp>
      <p:pic>
        <p:nvPicPr>
          <p:cNvPr id="12" name="Picture 1" descr="G:\Урок вне урока - 2012\кентавр.jpg"/>
          <p:cNvPicPr>
            <a:picLocks noChangeAspect="1" noChangeArrowheads="1"/>
          </p:cNvPicPr>
          <p:nvPr/>
        </p:nvPicPr>
        <p:blipFill>
          <a:blip r:embed="rId6" cstate="print"/>
          <a:srcRect/>
          <a:stretch>
            <a:fillRect/>
          </a:stretch>
        </p:blipFill>
        <p:spPr bwMode="auto">
          <a:xfrm>
            <a:off x="2857488" y="3429000"/>
            <a:ext cx="2571768" cy="2868510"/>
          </a:xfrm>
          <a:prstGeom prst="roundRect">
            <a:avLst/>
          </a:prstGeom>
          <a:noFill/>
        </p:spPr>
      </p:pic>
      <p:sp>
        <p:nvSpPr>
          <p:cNvPr id="13" name="Прямоугольник 12"/>
          <p:cNvSpPr/>
          <p:nvPr/>
        </p:nvSpPr>
        <p:spPr>
          <a:xfrm>
            <a:off x="5857884" y="4786322"/>
            <a:ext cx="2492990" cy="707886"/>
          </a:xfrm>
          <a:prstGeom prst="rect">
            <a:avLst/>
          </a:prstGeom>
        </p:spPr>
        <p:txBody>
          <a:bodyPr wrap="none">
            <a:spAutoFit/>
          </a:bodyPr>
          <a:lstStyle/>
          <a:p>
            <a:pPr lvl="0" algn="just"/>
            <a:r>
              <a:rPr lang="ru-RU" sz="4000" b="1" dirty="0" smtClean="0">
                <a:solidFill>
                  <a:srgbClr val="FF0000"/>
                </a:solidFill>
                <a:latin typeface="Georgia" pitchFamily="18" charset="0"/>
                <a:ea typeface="Times New Roman"/>
                <a:cs typeface="Times New Roman"/>
              </a:rPr>
              <a:t>Кентавр</a:t>
            </a:r>
            <a:endParaRPr lang="ru-RU" sz="40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815882"/>
          </a:xfrm>
          <a:prstGeom prst="rect">
            <a:avLst/>
          </a:prstGeom>
        </p:spPr>
        <p:txBody>
          <a:bodyPr wrap="square">
            <a:spAutoFit/>
          </a:bodyPr>
          <a:lstStyle/>
          <a:p>
            <a:r>
              <a:rPr lang="ru-RU" sz="9600" b="1" dirty="0" smtClean="0">
                <a:latin typeface="Georgia" pitchFamily="18" charset="0"/>
              </a:rPr>
              <a:t>х</a:t>
            </a:r>
            <a:r>
              <a:rPr lang="ru-RU" sz="11200" b="1" dirty="0" smtClean="0">
                <a:latin typeface="Georgia" pitchFamily="18" charset="0"/>
              </a:rPr>
              <a:t>2</a:t>
            </a:r>
            <a:endParaRPr lang="ru-RU" sz="112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fade">
                                      <p:cBhvr>
                                        <p:cTn id="40"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animBg="1"/>
      <p:bldP spid="14" grpId="1" animBg="1"/>
      <p:bldP spid="15" grpId="0"/>
      <p:bldP spid="15"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8F7E2"/>
              </a:clrFrom>
              <a:clrTo>
                <a:srgbClr val="F8F7E2">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785786"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Мифические животные</a:t>
            </a:r>
            <a:endParaRPr lang="ru-RU" b="1" dirty="0">
              <a:solidFill>
                <a:schemeClr val="bg1"/>
              </a:solidFill>
              <a:latin typeface="Comic Sans MS" pitchFamily="66" charset="0"/>
            </a:endParaRPr>
          </a:p>
        </p:txBody>
      </p:sp>
      <p:sp>
        <p:nvSpPr>
          <p:cNvPr id="11" name="Прямоугольник 10"/>
          <p:cNvSpPr/>
          <p:nvPr/>
        </p:nvSpPr>
        <p:spPr>
          <a:xfrm>
            <a:off x="1214414" y="1785926"/>
            <a:ext cx="7000924" cy="1938992"/>
          </a:xfrm>
          <a:prstGeom prst="rect">
            <a:avLst/>
          </a:prstGeom>
        </p:spPr>
        <p:txBody>
          <a:bodyPr wrap="square">
            <a:spAutoFit/>
          </a:bodyPr>
          <a:lstStyle/>
          <a:p>
            <a:pPr lvl="0" algn="just"/>
            <a:r>
              <a:rPr lang="ru-RU" sz="2400" b="1" dirty="0" smtClean="0">
                <a:solidFill>
                  <a:prstClr val="black"/>
                </a:solidFill>
                <a:latin typeface="Georgia" pitchFamily="18" charset="0"/>
                <a:ea typeface="Times New Roman"/>
                <a:cs typeface="Times New Roman"/>
              </a:rPr>
              <a:t>	Это мифическое создание, которое обычно изображается как огромная и очень сильная змея, или другая рептилия с магическими или другими сверхъестественными способностями.</a:t>
            </a:r>
            <a:endParaRPr lang="ru-RU" sz="2400" b="1" dirty="0">
              <a:solidFill>
                <a:prstClr val="black"/>
              </a:solidFill>
              <a:latin typeface="Georgia" pitchFamily="18" charset="0"/>
              <a:ea typeface="Times New Roman"/>
              <a:cs typeface="Times New Roman"/>
            </a:endParaRPr>
          </a:p>
        </p:txBody>
      </p:sp>
      <p:pic>
        <p:nvPicPr>
          <p:cNvPr id="12" name="Picture 1" descr="G:\Урок вне урока - 2012\дракон.jpg"/>
          <p:cNvPicPr>
            <a:picLocks noChangeAspect="1" noChangeArrowheads="1"/>
          </p:cNvPicPr>
          <p:nvPr/>
        </p:nvPicPr>
        <p:blipFill>
          <a:blip r:embed="rId6" cstate="print"/>
          <a:srcRect/>
          <a:stretch>
            <a:fillRect/>
          </a:stretch>
        </p:blipFill>
        <p:spPr bwMode="auto">
          <a:xfrm>
            <a:off x="2357422" y="3929066"/>
            <a:ext cx="3071834" cy="2303876"/>
          </a:xfrm>
          <a:prstGeom prst="roundRect">
            <a:avLst/>
          </a:prstGeom>
          <a:noFill/>
        </p:spPr>
      </p:pic>
      <p:sp>
        <p:nvSpPr>
          <p:cNvPr id="13" name="Прямоугольник 12"/>
          <p:cNvSpPr/>
          <p:nvPr/>
        </p:nvSpPr>
        <p:spPr>
          <a:xfrm>
            <a:off x="5929322" y="4786322"/>
            <a:ext cx="2385589" cy="707886"/>
          </a:xfrm>
          <a:prstGeom prst="rect">
            <a:avLst/>
          </a:prstGeom>
        </p:spPr>
        <p:txBody>
          <a:bodyPr wrap="none">
            <a:spAutoFit/>
          </a:bodyPr>
          <a:lstStyle/>
          <a:p>
            <a:pPr lvl="0" algn="just"/>
            <a:r>
              <a:rPr lang="ru-RU" sz="4000" b="1" dirty="0" smtClean="0">
                <a:solidFill>
                  <a:srgbClr val="FF0000"/>
                </a:solidFill>
                <a:latin typeface="Georgia" pitchFamily="18" charset="0"/>
                <a:ea typeface="Times New Roman"/>
                <a:cs typeface="Times New Roman"/>
              </a:rPr>
              <a:t>Дракон </a:t>
            </a:r>
            <a:endParaRPr lang="ru-RU" sz="40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pPr algn="ctr"/>
            <a:r>
              <a:rPr lang="ru-RU" sz="9600" b="1" dirty="0" smtClean="0">
                <a:latin typeface="Georgia" pitchFamily="18" charset="0"/>
              </a:rPr>
              <a:t>10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Effect transition="in" filter="fade">
                                      <p:cBhvr>
                                        <p:cTn id="41"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animBg="1"/>
      <p:bldP spid="14" grpId="1" animBg="1"/>
      <p:bldP spid="15" grpId="0"/>
      <p:bldP spid="15"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9F7E2"/>
              </a:clrFrom>
              <a:clrTo>
                <a:srgbClr val="F9F7E2">
                  <a:alpha val="0"/>
                </a:srgbClr>
              </a:clrTo>
            </a:clrChange>
          </a:blip>
          <a:srcRect/>
          <a:stretch>
            <a:fillRect/>
          </a:stretch>
        </p:blipFill>
        <p:spPr bwMode="auto">
          <a:xfrm>
            <a:off x="500034" y="5643578"/>
            <a:ext cx="857256" cy="685805"/>
          </a:xfrm>
          <a:prstGeom prst="rect">
            <a:avLst/>
          </a:prstGeom>
          <a:noFill/>
        </p:spPr>
      </p:pic>
      <p:sp>
        <p:nvSpPr>
          <p:cNvPr id="11" name="Багетная рамка 10"/>
          <p:cNvSpPr/>
          <p:nvPr/>
        </p:nvSpPr>
        <p:spPr>
          <a:xfrm>
            <a:off x="857224"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 и человек</a:t>
            </a:r>
            <a:endParaRPr lang="ru-RU" b="1" dirty="0">
              <a:solidFill>
                <a:schemeClr val="bg1"/>
              </a:solidFill>
              <a:latin typeface="Comic Sans MS" pitchFamily="66" charset="0"/>
            </a:endParaRPr>
          </a:p>
        </p:txBody>
      </p:sp>
      <p:sp>
        <p:nvSpPr>
          <p:cNvPr id="12" name="Прямоугольник 11"/>
          <p:cNvSpPr/>
          <p:nvPr/>
        </p:nvSpPr>
        <p:spPr>
          <a:xfrm>
            <a:off x="785786" y="1857364"/>
            <a:ext cx="7643866" cy="1200329"/>
          </a:xfrm>
          <a:prstGeom prst="rect">
            <a:avLst/>
          </a:prstGeom>
        </p:spPr>
        <p:txBody>
          <a:bodyPr wrap="square">
            <a:spAutoFit/>
          </a:bodyPr>
          <a:lstStyle/>
          <a:p>
            <a:pPr lvl="0" algn="just"/>
            <a:r>
              <a:rPr lang="ru-RU" sz="2400" b="1" dirty="0" smtClean="0">
                <a:solidFill>
                  <a:prstClr val="black"/>
                </a:solidFill>
                <a:latin typeface="Georgia" pitchFamily="18" charset="0"/>
                <a:ea typeface="Times New Roman"/>
                <a:cs typeface="Times New Roman"/>
              </a:rPr>
              <a:t>	Эта рыбка, поедая личинок малярийного комара, помогла превратить город Сочи в курорт.</a:t>
            </a:r>
            <a:endParaRPr lang="ru-RU" sz="2400" b="1" dirty="0">
              <a:solidFill>
                <a:prstClr val="black"/>
              </a:solidFill>
              <a:latin typeface="Georgia" pitchFamily="18" charset="0"/>
              <a:ea typeface="Times New Roman"/>
              <a:cs typeface="Times New Roman"/>
            </a:endParaRPr>
          </a:p>
        </p:txBody>
      </p:sp>
      <p:pic>
        <p:nvPicPr>
          <p:cNvPr id="13" name="Picture 2" descr="G:\small_415.jpg"/>
          <p:cNvPicPr>
            <a:picLocks noChangeAspect="1" noChangeArrowheads="1"/>
          </p:cNvPicPr>
          <p:nvPr/>
        </p:nvPicPr>
        <p:blipFill>
          <a:blip r:embed="rId6" cstate="print"/>
          <a:srcRect b="25069"/>
          <a:stretch>
            <a:fillRect/>
          </a:stretch>
        </p:blipFill>
        <p:spPr bwMode="auto">
          <a:xfrm>
            <a:off x="1571604" y="3214686"/>
            <a:ext cx="3786214" cy="2175060"/>
          </a:xfrm>
          <a:prstGeom prst="roundRect">
            <a:avLst/>
          </a:prstGeom>
          <a:noFill/>
        </p:spPr>
      </p:pic>
      <p:sp>
        <p:nvSpPr>
          <p:cNvPr id="14" name="Прямоугольник 13"/>
          <p:cNvSpPr/>
          <p:nvPr/>
        </p:nvSpPr>
        <p:spPr>
          <a:xfrm>
            <a:off x="5643570" y="4429132"/>
            <a:ext cx="2557110" cy="646331"/>
          </a:xfrm>
          <a:prstGeom prst="rect">
            <a:avLst/>
          </a:prstGeom>
        </p:spPr>
        <p:txBody>
          <a:bodyPr wrap="none">
            <a:spAutoFit/>
          </a:bodyPr>
          <a:lstStyle/>
          <a:p>
            <a:pPr lvl="0"/>
            <a:r>
              <a:rPr lang="ru-RU" sz="3600" b="1" dirty="0" smtClean="0">
                <a:solidFill>
                  <a:srgbClr val="FF0000"/>
                </a:solidFill>
                <a:latin typeface="Georgia" pitchFamily="18" charset="0"/>
                <a:ea typeface="Times New Roman"/>
                <a:cs typeface="Times New Roman"/>
              </a:rPr>
              <a:t>Гамбузия</a:t>
            </a:r>
            <a:endParaRPr lang="ru-RU" sz="3600" b="1" dirty="0">
              <a:solidFill>
                <a:srgbClr val="FF0000"/>
              </a:solidFill>
              <a:latin typeface="Georgia" pitchFamily="18" charset="0"/>
              <a:ea typeface="Times New Roman"/>
              <a:cs typeface="Times New Roman"/>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4" grpId="0"/>
      <p:bldP spid="15" grpId="0" animBg="1"/>
      <p:bldP spid="15" grpId="1" animBg="1"/>
      <p:bldP spid="16" grpId="0"/>
      <p:bldP spid="16"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8F7E2"/>
              </a:clrFrom>
              <a:clrTo>
                <a:srgbClr val="F8F7E2">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857224"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 и человек</a:t>
            </a:r>
            <a:endParaRPr lang="ru-RU" b="1" dirty="0">
              <a:solidFill>
                <a:schemeClr val="bg1"/>
              </a:solidFill>
              <a:latin typeface="Comic Sans MS" pitchFamily="66" charset="0"/>
            </a:endParaRPr>
          </a:p>
        </p:txBody>
      </p:sp>
      <p:sp>
        <p:nvSpPr>
          <p:cNvPr id="11" name="Прямоугольник 10"/>
          <p:cNvSpPr/>
          <p:nvPr/>
        </p:nvSpPr>
        <p:spPr>
          <a:xfrm>
            <a:off x="928662" y="1785926"/>
            <a:ext cx="7143800" cy="1323439"/>
          </a:xfrm>
          <a:prstGeom prst="rect">
            <a:avLst/>
          </a:prstGeom>
        </p:spPr>
        <p:txBody>
          <a:bodyPr wrap="square">
            <a:spAutoFit/>
          </a:bodyPr>
          <a:lstStyle/>
          <a:p>
            <a:pPr algn="just"/>
            <a:r>
              <a:rPr lang="ru-RU" sz="2000" b="1" dirty="0" smtClean="0">
                <a:solidFill>
                  <a:prstClr val="black"/>
                </a:solidFill>
                <a:latin typeface="Georgia" pitchFamily="18" charset="0"/>
                <a:ea typeface="Times New Roman"/>
                <a:cs typeface="Times New Roman"/>
              </a:rPr>
              <a:t> 	Естествоиспытатель Альфред Брем называл этих распространившихся на планете птиц «гражданами мира». А вот в Германии их часто называют «летающими крысами».</a:t>
            </a:r>
            <a:endParaRPr lang="ru-RU" sz="2000" b="1" dirty="0">
              <a:latin typeface="Georgia" pitchFamily="18" charset="0"/>
            </a:endParaRPr>
          </a:p>
        </p:txBody>
      </p:sp>
      <p:pic>
        <p:nvPicPr>
          <p:cNvPr id="12" name="Picture 3" descr="G:\torgestvo_002_3.jpg"/>
          <p:cNvPicPr>
            <a:picLocks noChangeAspect="1" noChangeArrowheads="1"/>
          </p:cNvPicPr>
          <p:nvPr/>
        </p:nvPicPr>
        <p:blipFill>
          <a:blip r:embed="rId6" cstate="print"/>
          <a:srcRect/>
          <a:stretch>
            <a:fillRect/>
          </a:stretch>
        </p:blipFill>
        <p:spPr bwMode="auto">
          <a:xfrm>
            <a:off x="1428728" y="3286124"/>
            <a:ext cx="2714644" cy="1509300"/>
          </a:xfrm>
          <a:prstGeom prst="rect">
            <a:avLst/>
          </a:prstGeom>
          <a:noFill/>
        </p:spPr>
      </p:pic>
      <p:pic>
        <p:nvPicPr>
          <p:cNvPr id="13" name="Picture 2" descr="G:\0_322ff_9a1c5576_L_M.htm"/>
          <p:cNvPicPr>
            <a:picLocks noChangeAspect="1" noChangeArrowheads="1"/>
          </p:cNvPicPr>
          <p:nvPr/>
        </p:nvPicPr>
        <p:blipFill>
          <a:blip r:embed="rId7" cstate="print"/>
          <a:srcRect/>
          <a:stretch>
            <a:fillRect/>
          </a:stretch>
        </p:blipFill>
        <p:spPr bwMode="auto">
          <a:xfrm>
            <a:off x="3786182" y="3286124"/>
            <a:ext cx="2000264" cy="2258363"/>
          </a:xfrm>
          <a:prstGeom prst="rect">
            <a:avLst/>
          </a:prstGeom>
          <a:noFill/>
        </p:spPr>
      </p:pic>
      <p:sp>
        <p:nvSpPr>
          <p:cNvPr id="14" name="Прямоугольник 13"/>
          <p:cNvSpPr/>
          <p:nvPr/>
        </p:nvSpPr>
        <p:spPr>
          <a:xfrm>
            <a:off x="6072198" y="4000504"/>
            <a:ext cx="1963999" cy="646331"/>
          </a:xfrm>
          <a:prstGeom prst="rect">
            <a:avLst/>
          </a:prstGeom>
        </p:spPr>
        <p:txBody>
          <a:bodyPr wrap="none">
            <a:spAutoFit/>
          </a:bodyPr>
          <a:lstStyle/>
          <a:p>
            <a:pPr lvl="0"/>
            <a:r>
              <a:rPr lang="ru-RU" sz="3600" b="1" dirty="0" smtClean="0">
                <a:solidFill>
                  <a:srgbClr val="FF0000"/>
                </a:solidFill>
                <a:latin typeface="Georgia" pitchFamily="18" charset="0"/>
                <a:ea typeface="Times New Roman"/>
                <a:cs typeface="Times New Roman"/>
              </a:rPr>
              <a:t>Голуби</a:t>
            </a:r>
            <a:endParaRPr lang="ru-RU" sz="3600" b="1" dirty="0">
              <a:solidFill>
                <a:srgbClr val="FF0000"/>
              </a:solidFill>
              <a:latin typeface="Georgia" pitchFamily="18" charset="0"/>
              <a:ea typeface="Times New Roman"/>
              <a:cs typeface="Times New Roman"/>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pPr algn="ctr"/>
            <a:r>
              <a:rPr lang="ru-RU" sz="9600" b="1" dirty="0" smtClean="0">
                <a:latin typeface="Georgia" pitchFamily="18" charset="0"/>
              </a:rPr>
              <a:t>10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childTnLst>
                                </p:cTn>
                              </p:par>
                              <p:par>
                                <p:cTn id="43" presetID="10" presetClass="entr" presetSubtype="0" fill="hold" nodeType="withEffect">
                                  <p:stCondLst>
                                    <p:cond delay="0"/>
                                  </p:stCondLst>
                                  <p:childTnLst>
                                    <p:set>
                                      <p:cBhvr>
                                        <p:cTn id="44" dur="1" fill="hold">
                                          <p:stCondLst>
                                            <p:cond delay="0"/>
                                          </p:stCondLst>
                                        </p:cTn>
                                        <p:tgtEl>
                                          <p:spTgt spid="14">
                                            <p:txEl>
                                              <p:pRg st="0" end="0"/>
                                            </p:txEl>
                                          </p:spTgt>
                                        </p:tgtEl>
                                        <p:attrNameLst>
                                          <p:attrName>style.visibility</p:attrName>
                                        </p:attrNameLst>
                                      </p:cBhvr>
                                      <p:to>
                                        <p:strVal val="visible"/>
                                      </p:to>
                                    </p:set>
                                    <p:animEffect transition="in" filter="fade">
                                      <p:cBhvr>
                                        <p:cTn id="45"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5" grpId="0" animBg="1"/>
      <p:bldP spid="15" grpId="1" animBg="1"/>
      <p:bldP spid="16" grpId="0"/>
      <p:bldP spid="1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Rectangle 5"/>
          <p:cNvSpPr>
            <a:spLocks noChangeArrowheads="1"/>
          </p:cNvSpPr>
          <p:nvPr/>
        </p:nvSpPr>
        <p:spPr bwMode="auto">
          <a:xfrm>
            <a:off x="2000232" y="357166"/>
            <a:ext cx="4876800" cy="769938"/>
          </a:xfrm>
          <a:prstGeom prst="rect">
            <a:avLst/>
          </a:prstGeom>
          <a:noFill/>
          <a:ln w="9525">
            <a:noFill/>
            <a:miter lim="800000"/>
            <a:headEnd/>
            <a:tailEnd/>
          </a:ln>
        </p:spPr>
        <p:txBody>
          <a:bodyPr>
            <a:spAutoFit/>
          </a:bodyPr>
          <a:lstStyle/>
          <a:p>
            <a:pPr algn="ctr"/>
            <a:r>
              <a:rPr lang="ru-RU" sz="4400" b="1" dirty="0" smtClean="0">
                <a:solidFill>
                  <a:srgbClr val="CC0000"/>
                </a:solidFill>
                <a:latin typeface="Comic Sans MS" pitchFamily="66" charset="0"/>
              </a:rPr>
              <a:t>Жеребьёвка</a:t>
            </a:r>
            <a:endParaRPr lang="ru-RU" sz="4400" b="1" dirty="0">
              <a:solidFill>
                <a:srgbClr val="CC0000"/>
              </a:solidFill>
              <a:latin typeface="Comic Sans MS" pitchFamily="66" charset="0"/>
            </a:endParaRPr>
          </a:p>
        </p:txBody>
      </p:sp>
      <p:sp>
        <p:nvSpPr>
          <p:cNvPr id="5" name="Прямоугольная выноска 4"/>
          <p:cNvSpPr/>
          <p:nvPr/>
        </p:nvSpPr>
        <p:spPr>
          <a:xfrm rot="9962993">
            <a:off x="917019" y="2796434"/>
            <a:ext cx="2101206" cy="1938445"/>
          </a:xfrm>
          <a:prstGeom prst="wedgeRectCallout">
            <a:avLst/>
          </a:prstGeom>
          <a:noFill/>
          <a:ln w="38100">
            <a:solidFill>
              <a:schemeClr val="accent3">
                <a:lumMod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sp>
        <p:nvSpPr>
          <p:cNvPr id="6" name="Прямоугольник 5"/>
          <p:cNvSpPr/>
          <p:nvPr/>
        </p:nvSpPr>
        <p:spPr>
          <a:xfrm rot="20798851">
            <a:off x="1037641" y="2991842"/>
            <a:ext cx="1928826" cy="1600438"/>
          </a:xfrm>
          <a:prstGeom prst="rect">
            <a:avLst/>
          </a:prstGeom>
        </p:spPr>
        <p:txBody>
          <a:bodyPr wrap="square">
            <a:spAutoFit/>
          </a:bodyPr>
          <a:lstStyle/>
          <a:p>
            <a:r>
              <a:rPr lang="ru-RU" sz="1400" b="1" dirty="0" smtClean="0">
                <a:solidFill>
                  <a:prstClr val="black"/>
                </a:solidFill>
                <a:latin typeface="Georgia" pitchFamily="18" charset="0"/>
                <a:ea typeface="Times New Roman" pitchFamily="18" charset="0"/>
                <a:cs typeface="Times New Roman" pitchFamily="18" charset="0"/>
              </a:rPr>
              <a:t>Расположите породы собак  по времени их выведения человеком, начиная с самой древней.</a:t>
            </a:r>
            <a:endParaRPr lang="ru-RU" b="1" dirty="0">
              <a:latin typeface="Georgia" pitchFamily="18" charset="0"/>
              <a:cs typeface="Times New Roman" pitchFamily="18" charset="0"/>
            </a:endParaRPr>
          </a:p>
        </p:txBody>
      </p:sp>
      <p:pic>
        <p:nvPicPr>
          <p:cNvPr id="7" name="Picture 2" descr="G:\mastino-neap.gif"/>
          <p:cNvPicPr>
            <a:picLocks noChangeAspect="1" noChangeArrowheads="1"/>
          </p:cNvPicPr>
          <p:nvPr/>
        </p:nvPicPr>
        <p:blipFill>
          <a:blip r:embed="rId3" cstate="print"/>
          <a:srcRect/>
          <a:stretch>
            <a:fillRect/>
          </a:stretch>
        </p:blipFill>
        <p:spPr bwMode="auto">
          <a:xfrm>
            <a:off x="2285984" y="1142984"/>
            <a:ext cx="1214446" cy="1214446"/>
          </a:xfrm>
          <a:prstGeom prst="roundRect">
            <a:avLst/>
          </a:prstGeom>
          <a:noFill/>
        </p:spPr>
      </p:pic>
      <p:sp>
        <p:nvSpPr>
          <p:cNvPr id="8" name="Прямоугольная выноска 7"/>
          <p:cNvSpPr/>
          <p:nvPr/>
        </p:nvSpPr>
        <p:spPr>
          <a:xfrm rot="9962993">
            <a:off x="3608286" y="1581436"/>
            <a:ext cx="1998867" cy="1139334"/>
          </a:xfrm>
          <a:prstGeom prst="wedgeRectCallout">
            <a:avLst/>
          </a:prstGeom>
          <a:noFill/>
          <a:ln w="38100">
            <a:solidFill>
              <a:schemeClr val="accent3">
                <a:lumMod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sp>
        <p:nvSpPr>
          <p:cNvPr id="10" name="Прямоугольник 9"/>
          <p:cNvSpPr/>
          <p:nvPr/>
        </p:nvSpPr>
        <p:spPr>
          <a:xfrm rot="514951">
            <a:off x="3510918" y="2021923"/>
            <a:ext cx="2228495" cy="307777"/>
          </a:xfrm>
          <a:prstGeom prst="rect">
            <a:avLst/>
          </a:prstGeom>
        </p:spPr>
        <p:txBody>
          <a:bodyPr wrap="none">
            <a:spAutoFit/>
          </a:bodyPr>
          <a:lstStyle/>
          <a:p>
            <a:r>
              <a:rPr lang="ru-RU" sz="1400" b="1" dirty="0" err="1" smtClean="0">
                <a:solidFill>
                  <a:prstClr val="black"/>
                </a:solidFill>
                <a:latin typeface="Georgia" pitchFamily="18" charset="0"/>
                <a:ea typeface="Times New Roman" pitchFamily="18" charset="0"/>
              </a:rPr>
              <a:t>Мастино</a:t>
            </a:r>
            <a:r>
              <a:rPr lang="ru-RU" sz="1400" b="1" dirty="0" smtClean="0">
                <a:solidFill>
                  <a:prstClr val="black"/>
                </a:solidFill>
                <a:latin typeface="Georgia" pitchFamily="18" charset="0"/>
                <a:ea typeface="Times New Roman" pitchFamily="18" charset="0"/>
              </a:rPr>
              <a:t> наполетано</a:t>
            </a:r>
            <a:endParaRPr lang="ru-RU" b="1" dirty="0">
              <a:latin typeface="Georgia" pitchFamily="18" charset="0"/>
            </a:endParaRPr>
          </a:p>
        </p:txBody>
      </p:sp>
      <p:sp>
        <p:nvSpPr>
          <p:cNvPr id="15" name="Прямоугольник 14"/>
          <p:cNvSpPr/>
          <p:nvPr/>
        </p:nvSpPr>
        <p:spPr>
          <a:xfrm rot="747437">
            <a:off x="6227051" y="1453008"/>
            <a:ext cx="1874231" cy="307777"/>
          </a:xfrm>
          <a:prstGeom prst="rect">
            <a:avLst/>
          </a:prstGeom>
        </p:spPr>
        <p:txBody>
          <a:bodyPr wrap="none">
            <a:spAutoFit/>
          </a:bodyPr>
          <a:lstStyle/>
          <a:p>
            <a:r>
              <a:rPr lang="ru-RU" sz="1400" b="1" dirty="0" err="1" smtClean="0">
                <a:solidFill>
                  <a:prstClr val="black"/>
                </a:solidFill>
                <a:latin typeface="Georgia" pitchFamily="18" charset="0"/>
                <a:ea typeface="Times New Roman" pitchFamily="18" charset="0"/>
              </a:rPr>
              <a:t>Коккер-спаниель</a:t>
            </a:r>
            <a:endParaRPr lang="ru-RU" b="1" dirty="0">
              <a:latin typeface="Georgia" pitchFamily="18" charset="0"/>
            </a:endParaRPr>
          </a:p>
        </p:txBody>
      </p:sp>
      <p:sp>
        <p:nvSpPr>
          <p:cNvPr id="16" name="Прямоугольная выноска 15"/>
          <p:cNvSpPr/>
          <p:nvPr/>
        </p:nvSpPr>
        <p:spPr>
          <a:xfrm rot="9962993">
            <a:off x="6179001" y="1055820"/>
            <a:ext cx="1929534" cy="1122113"/>
          </a:xfrm>
          <a:prstGeom prst="wedgeRectCallout">
            <a:avLst/>
          </a:prstGeom>
          <a:noFill/>
          <a:ln w="38100">
            <a:solidFill>
              <a:schemeClr val="accent3">
                <a:lumMod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pic>
        <p:nvPicPr>
          <p:cNvPr id="14" name="Picture 3" descr="G:\images.jpeg"/>
          <p:cNvPicPr>
            <a:picLocks noChangeAspect="1" noChangeArrowheads="1"/>
          </p:cNvPicPr>
          <p:nvPr/>
        </p:nvPicPr>
        <p:blipFill>
          <a:blip r:embed="rId4" cstate="print"/>
          <a:srcRect/>
          <a:stretch>
            <a:fillRect/>
          </a:stretch>
        </p:blipFill>
        <p:spPr bwMode="auto">
          <a:xfrm>
            <a:off x="6357950" y="2071678"/>
            <a:ext cx="1285884" cy="1105223"/>
          </a:xfrm>
          <a:prstGeom prst="roundRect">
            <a:avLst/>
          </a:prstGeom>
          <a:noFill/>
        </p:spPr>
      </p:pic>
      <p:sp>
        <p:nvSpPr>
          <p:cNvPr id="17" name="Прямоугольная выноска 16"/>
          <p:cNvSpPr/>
          <p:nvPr/>
        </p:nvSpPr>
        <p:spPr>
          <a:xfrm rot="9962993">
            <a:off x="3679725" y="3724577"/>
            <a:ext cx="1998865" cy="1139335"/>
          </a:xfrm>
          <a:prstGeom prst="wedgeRectCallout">
            <a:avLst/>
          </a:prstGeom>
          <a:noFill/>
          <a:ln w="38100">
            <a:solidFill>
              <a:schemeClr val="accent3">
                <a:lumMod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pic>
        <p:nvPicPr>
          <p:cNvPr id="13" name="Picture 4" descr="G:\129742399359.jpg"/>
          <p:cNvPicPr>
            <a:picLocks noChangeAspect="1" noChangeArrowheads="1"/>
          </p:cNvPicPr>
          <p:nvPr/>
        </p:nvPicPr>
        <p:blipFill>
          <a:blip r:embed="rId5" cstate="print"/>
          <a:srcRect/>
          <a:stretch>
            <a:fillRect/>
          </a:stretch>
        </p:blipFill>
        <p:spPr bwMode="auto">
          <a:xfrm>
            <a:off x="3286116" y="3071810"/>
            <a:ext cx="1428760" cy="984602"/>
          </a:xfrm>
          <a:prstGeom prst="roundRect">
            <a:avLst/>
          </a:prstGeom>
          <a:noFill/>
        </p:spPr>
      </p:pic>
      <p:sp>
        <p:nvSpPr>
          <p:cNvPr id="18" name="Прямоугольник 17"/>
          <p:cNvSpPr/>
          <p:nvPr/>
        </p:nvSpPr>
        <p:spPr>
          <a:xfrm rot="751780">
            <a:off x="4236051" y="4178900"/>
            <a:ext cx="1019831" cy="307777"/>
          </a:xfrm>
          <a:prstGeom prst="rect">
            <a:avLst/>
          </a:prstGeom>
        </p:spPr>
        <p:txBody>
          <a:bodyPr wrap="none">
            <a:spAutoFit/>
          </a:bodyPr>
          <a:lstStyle/>
          <a:p>
            <a:r>
              <a:rPr lang="ru-RU" sz="1400" b="1" dirty="0" smtClean="0">
                <a:solidFill>
                  <a:prstClr val="black"/>
                </a:solidFill>
                <a:latin typeface="Georgia" pitchFamily="18" charset="0"/>
                <a:ea typeface="Times New Roman" pitchFamily="18" charset="0"/>
              </a:rPr>
              <a:t>Пекинес</a:t>
            </a:r>
            <a:endParaRPr lang="ru-RU" b="1" dirty="0">
              <a:latin typeface="Georgia" pitchFamily="18" charset="0"/>
            </a:endParaRPr>
          </a:p>
        </p:txBody>
      </p:sp>
      <p:sp>
        <p:nvSpPr>
          <p:cNvPr id="19" name="Прямоугольная выноска 18"/>
          <p:cNvSpPr/>
          <p:nvPr/>
        </p:nvSpPr>
        <p:spPr>
          <a:xfrm rot="9962993">
            <a:off x="6394368" y="3904730"/>
            <a:ext cx="1998865" cy="1139334"/>
          </a:xfrm>
          <a:prstGeom prst="wedgeRectCallout">
            <a:avLst/>
          </a:prstGeom>
          <a:noFill/>
          <a:ln w="38100">
            <a:solidFill>
              <a:schemeClr val="accent3">
                <a:lumMod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sp>
        <p:nvSpPr>
          <p:cNvPr id="20" name="Прямоугольник 19"/>
          <p:cNvSpPr/>
          <p:nvPr/>
        </p:nvSpPr>
        <p:spPr>
          <a:xfrm rot="1073979">
            <a:off x="5915367" y="4310554"/>
            <a:ext cx="2530890" cy="307777"/>
          </a:xfrm>
          <a:prstGeom prst="rect">
            <a:avLst/>
          </a:prstGeom>
        </p:spPr>
        <p:txBody>
          <a:bodyPr wrap="square">
            <a:spAutoFit/>
          </a:bodyPr>
          <a:lstStyle/>
          <a:p>
            <a:pPr lvl="0" indent="449263" algn="just" fontAlgn="base">
              <a:spcBef>
                <a:spcPct val="0"/>
              </a:spcBef>
              <a:spcAft>
                <a:spcPct val="0"/>
              </a:spcAft>
            </a:pPr>
            <a:r>
              <a:rPr lang="ru-RU" sz="1400" b="1" dirty="0" smtClean="0">
                <a:solidFill>
                  <a:prstClr val="black"/>
                </a:solidFill>
                <a:latin typeface="Georgia" pitchFamily="18" charset="0"/>
                <a:ea typeface="Times New Roman" pitchFamily="18" charset="0"/>
              </a:rPr>
              <a:t>Русский спаниель</a:t>
            </a:r>
            <a:endParaRPr lang="ru-RU" b="1" dirty="0" smtClean="0">
              <a:solidFill>
                <a:prstClr val="black"/>
              </a:solidFill>
              <a:latin typeface="Georgia" pitchFamily="18" charset="0"/>
            </a:endParaRPr>
          </a:p>
        </p:txBody>
      </p:sp>
      <p:pic>
        <p:nvPicPr>
          <p:cNvPr id="21" name="Picture 5" descr="G:\1272190472_russian_spaniel_1.jpg"/>
          <p:cNvPicPr>
            <a:picLocks noChangeAspect="1" noChangeArrowheads="1"/>
          </p:cNvPicPr>
          <p:nvPr/>
        </p:nvPicPr>
        <p:blipFill>
          <a:blip r:embed="rId6" cstate="print"/>
          <a:srcRect/>
          <a:stretch>
            <a:fillRect/>
          </a:stretch>
        </p:blipFill>
        <p:spPr bwMode="auto">
          <a:xfrm flipH="1">
            <a:off x="5653094" y="5010160"/>
            <a:ext cx="1449542" cy="1285884"/>
          </a:xfrm>
          <a:prstGeom prst="round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6F6EE"/>
              </a:clrFrom>
              <a:clrTo>
                <a:srgbClr val="F6F6EE">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857224"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 и человек</a:t>
            </a:r>
            <a:endParaRPr lang="ru-RU" b="1" dirty="0">
              <a:solidFill>
                <a:schemeClr val="bg1"/>
              </a:solidFill>
              <a:latin typeface="Comic Sans MS" pitchFamily="66" charset="0"/>
            </a:endParaRPr>
          </a:p>
        </p:txBody>
      </p:sp>
      <p:sp>
        <p:nvSpPr>
          <p:cNvPr id="11" name="Прямоугольник 10"/>
          <p:cNvSpPr/>
          <p:nvPr/>
        </p:nvSpPr>
        <p:spPr>
          <a:xfrm>
            <a:off x="1071538" y="2000240"/>
            <a:ext cx="7286676" cy="1015663"/>
          </a:xfrm>
          <a:prstGeom prst="rect">
            <a:avLst/>
          </a:prstGeom>
        </p:spPr>
        <p:txBody>
          <a:bodyPr wrap="square">
            <a:spAutoFit/>
          </a:bodyPr>
          <a:lstStyle/>
          <a:p>
            <a:pPr lvl="0" algn="just"/>
            <a:r>
              <a:rPr lang="ru-RU" sz="2000" b="1" dirty="0" smtClean="0">
                <a:solidFill>
                  <a:prstClr val="black"/>
                </a:solidFill>
                <a:latin typeface="Georgia" pitchFamily="18" charset="0"/>
                <a:ea typeface="Times New Roman"/>
                <a:cs typeface="Times New Roman"/>
              </a:rPr>
              <a:t>	Во время пребывания в Одессе А.С. Пушкин был послан графом Воронцовым собирать сведения об этих насекомых.</a:t>
            </a:r>
            <a:endParaRPr lang="ru-RU" sz="2000" b="1" dirty="0">
              <a:solidFill>
                <a:prstClr val="black"/>
              </a:solidFill>
              <a:latin typeface="Georgia" pitchFamily="18" charset="0"/>
              <a:ea typeface="Times New Roman"/>
              <a:cs typeface="Times New Roman"/>
            </a:endParaRPr>
          </a:p>
        </p:txBody>
      </p:sp>
      <p:pic>
        <p:nvPicPr>
          <p:cNvPr id="12" name="Picture 3" descr="G:\Sarancha.jpg"/>
          <p:cNvPicPr>
            <a:picLocks noChangeAspect="1" noChangeArrowheads="1"/>
          </p:cNvPicPr>
          <p:nvPr/>
        </p:nvPicPr>
        <p:blipFill>
          <a:blip r:embed="rId6" cstate="print"/>
          <a:srcRect/>
          <a:stretch>
            <a:fillRect/>
          </a:stretch>
        </p:blipFill>
        <p:spPr bwMode="auto">
          <a:xfrm>
            <a:off x="2143108" y="3286124"/>
            <a:ext cx="3500462" cy="2626240"/>
          </a:xfrm>
          <a:prstGeom prst="roundRect">
            <a:avLst/>
          </a:prstGeom>
          <a:noFill/>
        </p:spPr>
      </p:pic>
      <p:sp>
        <p:nvSpPr>
          <p:cNvPr id="13" name="Прямоугольник 12"/>
          <p:cNvSpPr/>
          <p:nvPr/>
        </p:nvSpPr>
        <p:spPr>
          <a:xfrm>
            <a:off x="6000760" y="4714884"/>
            <a:ext cx="2279791" cy="646331"/>
          </a:xfrm>
          <a:prstGeom prst="rect">
            <a:avLst/>
          </a:prstGeom>
        </p:spPr>
        <p:txBody>
          <a:bodyPr wrap="none">
            <a:spAutoFit/>
          </a:bodyPr>
          <a:lstStyle/>
          <a:p>
            <a:pPr lvl="0" algn="just"/>
            <a:r>
              <a:rPr lang="ru-RU" sz="3600" b="1" dirty="0" smtClean="0">
                <a:solidFill>
                  <a:srgbClr val="FF0000"/>
                </a:solidFill>
                <a:latin typeface="Georgia" pitchFamily="18" charset="0"/>
                <a:ea typeface="Times New Roman"/>
                <a:cs typeface="Times New Roman"/>
              </a:rPr>
              <a:t>Саранча</a:t>
            </a:r>
            <a:endParaRPr lang="ru-RU" sz="36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30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4" grpId="0" animBg="1"/>
      <p:bldP spid="14" grpId="1" animBg="1"/>
      <p:bldP spid="15" grpId="0"/>
      <p:bldP spid="15"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EFCE3"/>
              </a:clrFrom>
              <a:clrTo>
                <a:srgbClr val="FEFCE3">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857224"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 и человек</a:t>
            </a:r>
            <a:endParaRPr lang="ru-RU" b="1" dirty="0">
              <a:solidFill>
                <a:schemeClr val="bg1"/>
              </a:solidFill>
              <a:latin typeface="Comic Sans MS" pitchFamily="66" charset="0"/>
            </a:endParaRPr>
          </a:p>
        </p:txBody>
      </p:sp>
      <p:sp>
        <p:nvSpPr>
          <p:cNvPr id="11" name="Прямоугольник 10"/>
          <p:cNvSpPr/>
          <p:nvPr/>
        </p:nvSpPr>
        <p:spPr>
          <a:xfrm>
            <a:off x="1214414" y="1928802"/>
            <a:ext cx="6715172" cy="1323439"/>
          </a:xfrm>
          <a:prstGeom prst="rect">
            <a:avLst/>
          </a:prstGeom>
        </p:spPr>
        <p:txBody>
          <a:bodyPr wrap="square">
            <a:spAutoFit/>
          </a:bodyPr>
          <a:lstStyle/>
          <a:p>
            <a:pPr lvl="0" algn="just"/>
            <a:r>
              <a:rPr lang="ru-RU" sz="2000" b="1" dirty="0" smtClean="0">
                <a:solidFill>
                  <a:prstClr val="black"/>
                </a:solidFill>
                <a:latin typeface="Georgia" pitchFamily="18" charset="0"/>
                <a:ea typeface="Times New Roman"/>
                <a:cs typeface="Times New Roman"/>
              </a:rPr>
              <a:t>	В средневековой Европе эти рыбы имели особую практическую ценность: они имеют практически одинаковые размеры, поэтому стали своеобразной единицей обмена.</a:t>
            </a:r>
            <a:endParaRPr lang="ru-RU" sz="2000" b="1" dirty="0">
              <a:solidFill>
                <a:prstClr val="black"/>
              </a:solidFill>
              <a:latin typeface="Georgia" pitchFamily="18" charset="0"/>
              <a:ea typeface="Times New Roman"/>
              <a:cs typeface="Times New Roman"/>
            </a:endParaRPr>
          </a:p>
        </p:txBody>
      </p:sp>
      <p:pic>
        <p:nvPicPr>
          <p:cNvPr id="12" name="Picture 2" descr="G:\noname193.jpg"/>
          <p:cNvPicPr>
            <a:picLocks noChangeAspect="1" noChangeArrowheads="1"/>
          </p:cNvPicPr>
          <p:nvPr/>
        </p:nvPicPr>
        <p:blipFill>
          <a:blip r:embed="rId6" cstate="print"/>
          <a:srcRect/>
          <a:stretch>
            <a:fillRect/>
          </a:stretch>
        </p:blipFill>
        <p:spPr bwMode="auto">
          <a:xfrm>
            <a:off x="1142976" y="3500438"/>
            <a:ext cx="4000528" cy="1366334"/>
          </a:xfrm>
          <a:prstGeom prst="roundRect">
            <a:avLst/>
          </a:prstGeom>
          <a:noFill/>
        </p:spPr>
      </p:pic>
      <p:sp>
        <p:nvSpPr>
          <p:cNvPr id="13" name="Прямоугольник 12"/>
          <p:cNvSpPr/>
          <p:nvPr/>
        </p:nvSpPr>
        <p:spPr>
          <a:xfrm>
            <a:off x="5572132" y="4214818"/>
            <a:ext cx="2106667" cy="707886"/>
          </a:xfrm>
          <a:prstGeom prst="rect">
            <a:avLst/>
          </a:prstGeom>
        </p:spPr>
        <p:txBody>
          <a:bodyPr wrap="none">
            <a:spAutoFit/>
          </a:bodyPr>
          <a:lstStyle/>
          <a:p>
            <a:pPr lvl="0" algn="just"/>
            <a:r>
              <a:rPr lang="ru-RU" sz="4000" b="1" dirty="0" smtClean="0">
                <a:solidFill>
                  <a:srgbClr val="FF0000"/>
                </a:solidFill>
                <a:latin typeface="Georgia" pitchFamily="18" charset="0"/>
                <a:ea typeface="Times New Roman"/>
                <a:cs typeface="Times New Roman"/>
              </a:rPr>
              <a:t>Сельдь</a:t>
            </a:r>
            <a:endParaRPr lang="ru-RU" sz="40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571868" y="2714620"/>
            <a:ext cx="1928826" cy="1571636"/>
          </a:xfrm>
          <a:prstGeom prst="rect">
            <a:avLst/>
          </a:prstGeom>
        </p:spPr>
        <p:txBody>
          <a:bodyPr wrap="square">
            <a:spAutoFit/>
          </a:bodyPr>
          <a:lstStyle/>
          <a:p>
            <a:r>
              <a:rPr lang="ru-RU" sz="9600" b="1" dirty="0" smtClean="0">
                <a:latin typeface="Georgia" pitchFamily="18" charset="0"/>
              </a:rPr>
              <a:t>25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Effect transition="in" filter="fade">
                                      <p:cBhvr>
                                        <p:cTn id="41"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animBg="1"/>
      <p:bldP spid="14" grpId="1" animBg="1"/>
      <p:bldP spid="15" grpId="0"/>
      <p:bldP spid="15"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5F9E0"/>
              </a:clrFrom>
              <a:clrTo>
                <a:srgbClr val="F5F9E0">
                  <a:alpha val="0"/>
                </a:srgbClr>
              </a:clrTo>
            </a:clrChange>
          </a:blip>
          <a:srcRect/>
          <a:stretch>
            <a:fillRect/>
          </a:stretch>
        </p:blipFill>
        <p:spPr bwMode="auto">
          <a:xfrm>
            <a:off x="500034" y="5643578"/>
            <a:ext cx="857256" cy="685805"/>
          </a:xfrm>
          <a:prstGeom prst="rect">
            <a:avLst/>
          </a:prstGeom>
          <a:noFill/>
        </p:spPr>
      </p:pic>
      <p:sp>
        <p:nvSpPr>
          <p:cNvPr id="10" name="Багетная рамка 9"/>
          <p:cNvSpPr/>
          <p:nvPr/>
        </p:nvSpPr>
        <p:spPr>
          <a:xfrm>
            <a:off x="857224"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 и человек</a:t>
            </a:r>
            <a:endParaRPr lang="ru-RU" b="1" dirty="0">
              <a:solidFill>
                <a:schemeClr val="bg1"/>
              </a:solidFill>
              <a:latin typeface="Comic Sans MS" pitchFamily="66" charset="0"/>
            </a:endParaRPr>
          </a:p>
        </p:txBody>
      </p:sp>
      <p:sp>
        <p:nvSpPr>
          <p:cNvPr id="11" name="Прямоугольник 10"/>
          <p:cNvSpPr/>
          <p:nvPr/>
        </p:nvSpPr>
        <p:spPr>
          <a:xfrm>
            <a:off x="1142976" y="1785926"/>
            <a:ext cx="6858048" cy="1323439"/>
          </a:xfrm>
          <a:prstGeom prst="rect">
            <a:avLst/>
          </a:prstGeom>
        </p:spPr>
        <p:txBody>
          <a:bodyPr wrap="square">
            <a:spAutoFit/>
          </a:bodyPr>
          <a:lstStyle/>
          <a:p>
            <a:pPr lvl="0" algn="just"/>
            <a:r>
              <a:rPr lang="ru-RU" sz="2000" b="1" dirty="0" smtClean="0">
                <a:solidFill>
                  <a:prstClr val="black"/>
                </a:solidFill>
                <a:latin typeface="Georgia" pitchFamily="18" charset="0"/>
                <a:ea typeface="Times New Roman"/>
                <a:cs typeface="Times New Roman"/>
              </a:rPr>
              <a:t>	В конце </a:t>
            </a:r>
            <a:r>
              <a:rPr lang="en-US" sz="2000" b="1" dirty="0" smtClean="0">
                <a:solidFill>
                  <a:prstClr val="black"/>
                </a:solidFill>
                <a:latin typeface="Georgia" pitchFamily="18" charset="0"/>
                <a:ea typeface="Times New Roman"/>
                <a:cs typeface="Times New Roman"/>
              </a:rPr>
              <a:t>XIX</a:t>
            </a:r>
            <a:r>
              <a:rPr lang="ru-RU" sz="2000" b="1" dirty="0" smtClean="0">
                <a:solidFill>
                  <a:prstClr val="black"/>
                </a:solidFill>
                <a:latin typeface="Georgia" pitchFamily="18" charset="0"/>
                <a:ea typeface="Times New Roman"/>
                <a:cs typeface="Times New Roman"/>
              </a:rPr>
              <a:t> века именно этих насекомых для исследования сыпного тифа Пастеровский институт вынужден был импортировать из России.</a:t>
            </a:r>
            <a:endParaRPr lang="ru-RU" sz="2000" b="1" dirty="0">
              <a:solidFill>
                <a:prstClr val="black"/>
              </a:solidFill>
              <a:latin typeface="Georgia" pitchFamily="18" charset="0"/>
              <a:ea typeface="Times New Roman"/>
              <a:cs typeface="Times New Roman"/>
            </a:endParaRPr>
          </a:p>
        </p:txBody>
      </p:sp>
      <p:pic>
        <p:nvPicPr>
          <p:cNvPr id="12" name="Picture 2" descr="G:\фото-вши..jpg"/>
          <p:cNvPicPr>
            <a:picLocks noChangeAspect="1" noChangeArrowheads="1"/>
          </p:cNvPicPr>
          <p:nvPr/>
        </p:nvPicPr>
        <p:blipFill>
          <a:blip r:embed="rId6" cstate="print"/>
          <a:srcRect/>
          <a:stretch>
            <a:fillRect/>
          </a:stretch>
        </p:blipFill>
        <p:spPr bwMode="auto">
          <a:xfrm>
            <a:off x="1785918" y="3286124"/>
            <a:ext cx="3857632" cy="2588900"/>
          </a:xfrm>
          <a:prstGeom prst="roundRect">
            <a:avLst/>
          </a:prstGeom>
          <a:noFill/>
        </p:spPr>
      </p:pic>
      <p:sp>
        <p:nvSpPr>
          <p:cNvPr id="13" name="Прямоугольник 12"/>
          <p:cNvSpPr/>
          <p:nvPr/>
        </p:nvSpPr>
        <p:spPr>
          <a:xfrm>
            <a:off x="6143636" y="4572008"/>
            <a:ext cx="1449436" cy="707886"/>
          </a:xfrm>
          <a:prstGeom prst="rect">
            <a:avLst/>
          </a:prstGeom>
        </p:spPr>
        <p:txBody>
          <a:bodyPr wrap="none">
            <a:spAutoFit/>
          </a:bodyPr>
          <a:lstStyle/>
          <a:p>
            <a:pPr lvl="0" algn="just"/>
            <a:r>
              <a:rPr lang="ru-RU" sz="4000" b="1" dirty="0" smtClean="0">
                <a:solidFill>
                  <a:srgbClr val="FF0000"/>
                </a:solidFill>
                <a:latin typeface="Georgia" pitchFamily="18" charset="0"/>
                <a:ea typeface="Times New Roman"/>
                <a:cs typeface="Times New Roman"/>
              </a:rPr>
              <a:t>Вши</a:t>
            </a:r>
            <a:endParaRPr lang="ru-RU" sz="40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15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Effect transition="in" filter="fade">
                                      <p:cBhvr>
                                        <p:cTn id="41"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animBg="1"/>
      <p:bldP spid="14" grpId="1" animBg="1"/>
      <p:bldP spid="15" grpId="0"/>
      <p:bldP spid="15"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AF2E5"/>
              </a:clrFrom>
              <a:clrTo>
                <a:srgbClr val="FAF2E5">
                  <a:alpha val="0"/>
                </a:srgbClr>
              </a:clrTo>
            </a:clrChange>
          </a:blip>
          <a:srcRect/>
          <a:stretch>
            <a:fillRect/>
          </a:stretch>
        </p:blipFill>
        <p:spPr bwMode="auto">
          <a:xfrm>
            <a:off x="500034" y="5643578"/>
            <a:ext cx="857256" cy="685805"/>
          </a:xfrm>
          <a:prstGeom prst="rect">
            <a:avLst/>
          </a:prstGeom>
          <a:noFill/>
        </p:spPr>
      </p:pic>
      <p:sp>
        <p:nvSpPr>
          <p:cNvPr id="11" name="Багетная рамка 10"/>
          <p:cNvSpPr/>
          <p:nvPr/>
        </p:nvSpPr>
        <p:spPr>
          <a:xfrm>
            <a:off x="785786"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Одно имя на двоих</a:t>
            </a:r>
            <a:endParaRPr lang="ru-RU" sz="1800" b="1" dirty="0">
              <a:solidFill>
                <a:schemeClr val="bg1"/>
              </a:solidFill>
              <a:latin typeface="Comic Sans MS" pitchFamily="66" charset="0"/>
            </a:endParaRPr>
          </a:p>
        </p:txBody>
      </p:sp>
      <p:sp>
        <p:nvSpPr>
          <p:cNvPr id="12" name="Прямоугольник 11"/>
          <p:cNvSpPr/>
          <p:nvPr/>
        </p:nvSpPr>
        <p:spPr>
          <a:xfrm>
            <a:off x="1857356" y="1857364"/>
            <a:ext cx="5929354" cy="523220"/>
          </a:xfrm>
          <a:prstGeom prst="rect">
            <a:avLst/>
          </a:prstGeom>
        </p:spPr>
        <p:txBody>
          <a:bodyPr wrap="square">
            <a:spAutoFit/>
          </a:bodyPr>
          <a:lstStyle/>
          <a:p>
            <a:pPr lvl="0"/>
            <a:r>
              <a:rPr lang="ru-RU" sz="2800" b="1" dirty="0" smtClean="0">
                <a:solidFill>
                  <a:prstClr val="black"/>
                </a:solidFill>
                <a:latin typeface="Georgia" pitchFamily="18" charset="0"/>
                <a:ea typeface="Times New Roman"/>
                <a:cs typeface="Times New Roman"/>
              </a:rPr>
              <a:t>Так называют и гриб, и жука</a:t>
            </a:r>
            <a:endParaRPr lang="ru-RU" sz="2800" b="1" dirty="0">
              <a:solidFill>
                <a:prstClr val="black"/>
              </a:solidFill>
              <a:latin typeface="Georgia" pitchFamily="18" charset="0"/>
              <a:ea typeface="Times New Roman"/>
              <a:cs typeface="Times New Roman"/>
            </a:endParaRPr>
          </a:p>
        </p:txBody>
      </p:sp>
      <p:pic>
        <p:nvPicPr>
          <p:cNvPr id="13" name="Picture 2" descr="G:\Onthophagus1.JPG"/>
          <p:cNvPicPr>
            <a:picLocks noChangeAspect="1" noChangeArrowheads="1"/>
          </p:cNvPicPr>
          <p:nvPr/>
        </p:nvPicPr>
        <p:blipFill>
          <a:blip r:embed="rId6" cstate="print"/>
          <a:srcRect/>
          <a:stretch>
            <a:fillRect/>
          </a:stretch>
        </p:blipFill>
        <p:spPr bwMode="auto">
          <a:xfrm>
            <a:off x="1071538" y="2714620"/>
            <a:ext cx="3071834" cy="2135884"/>
          </a:xfrm>
          <a:prstGeom prst="roundRect">
            <a:avLst/>
          </a:prstGeom>
          <a:noFill/>
        </p:spPr>
      </p:pic>
      <p:pic>
        <p:nvPicPr>
          <p:cNvPr id="14" name="Picture 3" descr="G:\el_20.jpg"/>
          <p:cNvPicPr>
            <a:picLocks noChangeAspect="1" noChangeArrowheads="1"/>
          </p:cNvPicPr>
          <p:nvPr/>
        </p:nvPicPr>
        <p:blipFill>
          <a:blip r:embed="rId7" cstate="print"/>
          <a:srcRect/>
          <a:stretch>
            <a:fillRect/>
          </a:stretch>
        </p:blipFill>
        <p:spPr bwMode="auto">
          <a:xfrm>
            <a:off x="4429124" y="2571744"/>
            <a:ext cx="3143272" cy="2357454"/>
          </a:xfrm>
          <a:prstGeom prst="roundRect">
            <a:avLst/>
          </a:prstGeom>
          <a:noFill/>
        </p:spPr>
      </p:pic>
      <p:sp>
        <p:nvSpPr>
          <p:cNvPr id="15" name="Прямоугольник 14"/>
          <p:cNvSpPr/>
          <p:nvPr/>
        </p:nvSpPr>
        <p:spPr>
          <a:xfrm>
            <a:off x="3071802" y="5143512"/>
            <a:ext cx="2940228" cy="707886"/>
          </a:xfrm>
          <a:prstGeom prst="rect">
            <a:avLst/>
          </a:prstGeom>
        </p:spPr>
        <p:txBody>
          <a:bodyPr wrap="none">
            <a:spAutoFit/>
          </a:bodyPr>
          <a:lstStyle/>
          <a:p>
            <a:pPr lvl="0" algn="just"/>
            <a:r>
              <a:rPr lang="ru-RU" sz="4000" b="1" dirty="0" smtClean="0">
                <a:solidFill>
                  <a:srgbClr val="FF0000"/>
                </a:solidFill>
                <a:latin typeface="Georgia" pitchFamily="18" charset="0"/>
                <a:ea typeface="Times New Roman"/>
                <a:cs typeface="Times New Roman"/>
              </a:rPr>
              <a:t>Навозник</a:t>
            </a:r>
            <a:endParaRPr lang="ru-RU" sz="4000" b="1" dirty="0">
              <a:solidFill>
                <a:srgbClr val="FF0000"/>
              </a:solidFill>
              <a:latin typeface="Georgia" pitchFamily="18" charset="0"/>
              <a:ea typeface="Times New Roman"/>
              <a:cs typeface="Times New Roman"/>
            </a:endParaRPr>
          </a:p>
        </p:txBody>
      </p:sp>
      <p:sp>
        <p:nvSpPr>
          <p:cNvPr id="16" name="5-конечная звезда 15"/>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Прямоугольник 16"/>
          <p:cNvSpPr/>
          <p:nvPr/>
        </p:nvSpPr>
        <p:spPr>
          <a:xfrm>
            <a:off x="3571868" y="2643182"/>
            <a:ext cx="1928826" cy="1571636"/>
          </a:xfrm>
          <a:prstGeom prst="rect">
            <a:avLst/>
          </a:prstGeom>
        </p:spPr>
        <p:txBody>
          <a:bodyPr wrap="square">
            <a:spAutoFit/>
          </a:bodyPr>
          <a:lstStyle/>
          <a:p>
            <a:r>
              <a:rPr lang="ru-RU" sz="9600" b="1" dirty="0" smtClean="0">
                <a:latin typeface="Georgia" pitchFamily="18" charset="0"/>
              </a:rPr>
              <a:t>15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2000" fill="hold"/>
                                        <p:tgtEl>
                                          <p:spTgt spid="16"/>
                                        </p:tgtEl>
                                        <p:attrNameLst>
                                          <p:attrName>ppt_w</p:attrName>
                                        </p:attrNameLst>
                                      </p:cBhvr>
                                      <p:tavLst>
                                        <p:tav tm="0">
                                          <p:val>
                                            <p:fltVal val="0"/>
                                          </p:val>
                                        </p:tav>
                                        <p:tav tm="100000">
                                          <p:val>
                                            <p:strVal val="#ppt_w"/>
                                          </p:val>
                                        </p:tav>
                                      </p:tavLst>
                                    </p:anim>
                                    <p:anim calcmode="lin" valueType="num">
                                      <p:cBhvr>
                                        <p:cTn id="8" dur="2000" fill="hold"/>
                                        <p:tgtEl>
                                          <p:spTgt spid="16"/>
                                        </p:tgtEl>
                                        <p:attrNameLst>
                                          <p:attrName>ppt_h</p:attrName>
                                        </p:attrNameLst>
                                      </p:cBhvr>
                                      <p:tavLst>
                                        <p:tav tm="0">
                                          <p:val>
                                            <p:fltVal val="0"/>
                                          </p:val>
                                        </p:tav>
                                        <p:tav tm="100000">
                                          <p:val>
                                            <p:strVal val="#ppt_h"/>
                                          </p:val>
                                        </p:tav>
                                      </p:tavLst>
                                    </p:anim>
                                    <p:animEffect transition="in" filter="fade">
                                      <p:cBhvr>
                                        <p:cTn id="9" dur="2000"/>
                                        <p:tgtEl>
                                          <p:spTgt spid="16"/>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2000" fill="hold"/>
                                        <p:tgtEl>
                                          <p:spTgt spid="17"/>
                                        </p:tgtEl>
                                        <p:attrNameLst>
                                          <p:attrName>ppt_w</p:attrName>
                                        </p:attrNameLst>
                                      </p:cBhvr>
                                      <p:tavLst>
                                        <p:tav tm="0">
                                          <p:val>
                                            <p:fltVal val="0"/>
                                          </p:val>
                                        </p:tav>
                                        <p:tav tm="100000">
                                          <p:val>
                                            <p:strVal val="#ppt_w"/>
                                          </p:val>
                                        </p:tav>
                                      </p:tavLst>
                                    </p:anim>
                                    <p:anim calcmode="lin" valueType="num">
                                      <p:cBhvr>
                                        <p:cTn id="14" dur="2000" fill="hold"/>
                                        <p:tgtEl>
                                          <p:spTgt spid="17"/>
                                        </p:tgtEl>
                                        <p:attrNameLst>
                                          <p:attrName>ppt_h</p:attrName>
                                        </p:attrNameLst>
                                      </p:cBhvr>
                                      <p:tavLst>
                                        <p:tav tm="0">
                                          <p:val>
                                            <p:fltVal val="0"/>
                                          </p:val>
                                        </p:tav>
                                        <p:tav tm="100000">
                                          <p:val>
                                            <p:strVal val="#ppt_h"/>
                                          </p:val>
                                        </p:tav>
                                      </p:tavLst>
                                    </p:anim>
                                    <p:animEffect transition="in" filter="fade">
                                      <p:cBhvr>
                                        <p:cTn id="15" dur="2000"/>
                                        <p:tgtEl>
                                          <p:spTgt spid="17"/>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6"/>
                                        </p:tgtEl>
                                        <p:attrNameLst>
                                          <p:attrName>ppt_w</p:attrName>
                                        </p:attrNameLst>
                                      </p:cBhvr>
                                      <p:tavLst>
                                        <p:tav tm="0">
                                          <p:val>
                                            <p:strVal val="ppt_w"/>
                                          </p:val>
                                        </p:tav>
                                        <p:tav tm="100000">
                                          <p:val>
                                            <p:fltVal val="0"/>
                                          </p:val>
                                        </p:tav>
                                      </p:tavLst>
                                    </p:anim>
                                    <p:anim calcmode="lin" valueType="num">
                                      <p:cBhvr>
                                        <p:cTn id="19" dur="2000"/>
                                        <p:tgtEl>
                                          <p:spTgt spid="16"/>
                                        </p:tgtEl>
                                        <p:attrNameLst>
                                          <p:attrName>ppt_h</p:attrName>
                                        </p:attrNameLst>
                                      </p:cBhvr>
                                      <p:tavLst>
                                        <p:tav tm="0">
                                          <p:val>
                                            <p:strVal val="ppt_h"/>
                                          </p:val>
                                        </p:tav>
                                        <p:tav tm="100000">
                                          <p:val>
                                            <p:fltVal val="0"/>
                                          </p:val>
                                        </p:tav>
                                      </p:tavLst>
                                    </p:anim>
                                    <p:animEffect transition="out" filter="fade">
                                      <p:cBhvr>
                                        <p:cTn id="20" dur="2000"/>
                                        <p:tgtEl>
                                          <p:spTgt spid="16"/>
                                        </p:tgtEl>
                                      </p:cBhvr>
                                    </p:animEffect>
                                    <p:set>
                                      <p:cBhvr>
                                        <p:cTn id="21" dur="1" fill="hold">
                                          <p:stCondLst>
                                            <p:cond delay="1999"/>
                                          </p:stCondLst>
                                        </p:cTn>
                                        <p:tgtEl>
                                          <p:spTgt spid="16"/>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7"/>
                                        </p:tgtEl>
                                        <p:attrNameLst>
                                          <p:attrName>ppt_w</p:attrName>
                                        </p:attrNameLst>
                                      </p:cBhvr>
                                      <p:tavLst>
                                        <p:tav tm="0">
                                          <p:val>
                                            <p:strVal val="ppt_w"/>
                                          </p:val>
                                        </p:tav>
                                        <p:tav tm="100000">
                                          <p:val>
                                            <p:fltVal val="0"/>
                                          </p:val>
                                        </p:tav>
                                      </p:tavLst>
                                    </p:anim>
                                    <p:anim calcmode="lin" valueType="num">
                                      <p:cBhvr>
                                        <p:cTn id="24" dur="2000"/>
                                        <p:tgtEl>
                                          <p:spTgt spid="17"/>
                                        </p:tgtEl>
                                        <p:attrNameLst>
                                          <p:attrName>ppt_h</p:attrName>
                                        </p:attrNameLst>
                                      </p:cBhvr>
                                      <p:tavLst>
                                        <p:tav tm="0">
                                          <p:val>
                                            <p:strVal val="ppt_h"/>
                                          </p:val>
                                        </p:tav>
                                        <p:tav tm="100000">
                                          <p:val>
                                            <p:fltVal val="0"/>
                                          </p:val>
                                        </p:tav>
                                      </p:tavLst>
                                    </p:anim>
                                    <p:animEffect transition="out" filter="fade">
                                      <p:cBhvr>
                                        <p:cTn id="25" dur="2000"/>
                                        <p:tgtEl>
                                          <p:spTgt spid="17"/>
                                        </p:tgtEl>
                                      </p:cBhvr>
                                    </p:animEffect>
                                    <p:set>
                                      <p:cBhvr>
                                        <p:cTn id="26" dur="1" fill="hold">
                                          <p:stCondLst>
                                            <p:cond delay="1999"/>
                                          </p:stCondLst>
                                        </p:cTn>
                                        <p:tgtEl>
                                          <p:spTgt spid="17"/>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childTnLst>
                                </p:cTn>
                              </p:par>
                            </p:childTnLst>
                          </p:cTn>
                        </p:par>
                        <p:par>
                          <p:cTn id="38" fill="hold">
                            <p:stCondLst>
                              <p:cond delay="1000"/>
                            </p:stCondLst>
                            <p:childTnLst>
                              <p:par>
                                <p:cTn id="39" presetID="1"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5" grpId="0"/>
      <p:bldP spid="16" grpId="0" animBg="1"/>
      <p:bldP spid="16" grpId="1" animBg="1"/>
      <p:bldP spid="17" grpId="0"/>
      <p:bldP spid="17"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CF6BC"/>
              </a:clrFrom>
              <a:clrTo>
                <a:srgbClr val="FCF6BC">
                  <a:alpha val="0"/>
                </a:srgbClr>
              </a:clrTo>
            </a:clrChange>
          </a:blip>
          <a:srcRect/>
          <a:stretch>
            <a:fillRect/>
          </a:stretch>
        </p:blipFill>
        <p:spPr bwMode="auto">
          <a:xfrm>
            <a:off x="500034" y="5643578"/>
            <a:ext cx="857256" cy="685805"/>
          </a:xfrm>
          <a:prstGeom prst="rect">
            <a:avLst/>
          </a:prstGeom>
          <a:noFill/>
        </p:spPr>
      </p:pic>
      <p:sp>
        <p:nvSpPr>
          <p:cNvPr id="11" name="Багетная рамка 10"/>
          <p:cNvSpPr/>
          <p:nvPr/>
        </p:nvSpPr>
        <p:spPr>
          <a:xfrm>
            <a:off x="785786"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Одно имя на двоих</a:t>
            </a:r>
            <a:endParaRPr lang="ru-RU" sz="1800" b="1" dirty="0">
              <a:solidFill>
                <a:schemeClr val="bg1"/>
              </a:solidFill>
              <a:latin typeface="Comic Sans MS" pitchFamily="66" charset="0"/>
            </a:endParaRPr>
          </a:p>
        </p:txBody>
      </p:sp>
      <p:sp>
        <p:nvSpPr>
          <p:cNvPr id="10" name="Прямоугольник 9"/>
          <p:cNvSpPr/>
          <p:nvPr/>
        </p:nvSpPr>
        <p:spPr>
          <a:xfrm>
            <a:off x="1357290" y="1785926"/>
            <a:ext cx="6786610" cy="954107"/>
          </a:xfrm>
          <a:prstGeom prst="rect">
            <a:avLst/>
          </a:prstGeom>
        </p:spPr>
        <p:txBody>
          <a:bodyPr wrap="square">
            <a:spAutoFit/>
          </a:bodyPr>
          <a:lstStyle/>
          <a:p>
            <a:pPr lvl="0"/>
            <a:r>
              <a:rPr lang="ru-RU" sz="2800" b="1" dirty="0" smtClean="0">
                <a:solidFill>
                  <a:prstClr val="black"/>
                </a:solidFill>
                <a:latin typeface="Georgia" pitchFamily="18" charset="0"/>
                <a:ea typeface="Times New Roman"/>
                <a:cs typeface="Times New Roman"/>
              </a:rPr>
              <a:t>Колючая акула и растение из семейства капустных.</a:t>
            </a:r>
            <a:endParaRPr lang="ru-RU" sz="2800" b="1" dirty="0">
              <a:solidFill>
                <a:prstClr val="black"/>
              </a:solidFill>
              <a:latin typeface="Georgia" pitchFamily="18" charset="0"/>
              <a:ea typeface="Times New Roman"/>
              <a:cs typeface="Times New Roman"/>
            </a:endParaRPr>
          </a:p>
        </p:txBody>
      </p:sp>
      <p:pic>
        <p:nvPicPr>
          <p:cNvPr id="12" name="Picture 1" descr="катран"/>
          <p:cNvPicPr>
            <a:picLocks noChangeAspect="1" noChangeArrowheads="1"/>
          </p:cNvPicPr>
          <p:nvPr/>
        </p:nvPicPr>
        <p:blipFill>
          <a:blip r:embed="rId6" cstate="print"/>
          <a:srcRect/>
          <a:stretch>
            <a:fillRect/>
          </a:stretch>
        </p:blipFill>
        <p:spPr bwMode="auto">
          <a:xfrm>
            <a:off x="1428728" y="3000372"/>
            <a:ext cx="2238375" cy="2343150"/>
          </a:xfrm>
          <a:prstGeom prst="roundRect">
            <a:avLst/>
          </a:prstGeom>
          <a:noFill/>
          <a:ln w="9525">
            <a:noFill/>
            <a:miter lim="800000"/>
            <a:headEnd/>
            <a:tailEnd/>
          </a:ln>
        </p:spPr>
      </p:pic>
      <p:pic>
        <p:nvPicPr>
          <p:cNvPr id="13" name="Picture 2" descr="катран 1"/>
          <p:cNvPicPr>
            <a:picLocks noChangeAspect="1" noChangeArrowheads="1"/>
          </p:cNvPicPr>
          <p:nvPr/>
        </p:nvPicPr>
        <p:blipFill>
          <a:blip r:embed="rId7" cstate="print"/>
          <a:srcRect/>
          <a:stretch>
            <a:fillRect/>
          </a:stretch>
        </p:blipFill>
        <p:spPr bwMode="auto">
          <a:xfrm>
            <a:off x="3786182" y="3000373"/>
            <a:ext cx="2000264" cy="2286016"/>
          </a:xfrm>
          <a:prstGeom prst="roundRect">
            <a:avLst/>
          </a:prstGeom>
          <a:noFill/>
          <a:ln w="9525">
            <a:noFill/>
            <a:miter lim="800000"/>
            <a:headEnd/>
            <a:tailEnd/>
          </a:ln>
        </p:spPr>
      </p:pic>
      <p:sp>
        <p:nvSpPr>
          <p:cNvPr id="14" name="Прямоугольник 13"/>
          <p:cNvSpPr/>
          <p:nvPr/>
        </p:nvSpPr>
        <p:spPr>
          <a:xfrm>
            <a:off x="6000760" y="4714884"/>
            <a:ext cx="2188420" cy="707886"/>
          </a:xfrm>
          <a:prstGeom prst="rect">
            <a:avLst/>
          </a:prstGeom>
        </p:spPr>
        <p:txBody>
          <a:bodyPr wrap="none">
            <a:spAutoFit/>
          </a:bodyPr>
          <a:lstStyle/>
          <a:p>
            <a:pPr lvl="0"/>
            <a:r>
              <a:rPr lang="ru-RU" sz="4000" b="1" dirty="0" smtClean="0">
                <a:solidFill>
                  <a:srgbClr val="FF0000"/>
                </a:solidFill>
                <a:latin typeface="Georgia" pitchFamily="18" charset="0"/>
                <a:ea typeface="Times New Roman"/>
                <a:cs typeface="Times New Roman"/>
              </a:rPr>
              <a:t>Катран</a:t>
            </a:r>
            <a:endParaRPr lang="ru-RU" sz="4000" b="1" dirty="0">
              <a:solidFill>
                <a:srgbClr val="FF0000"/>
              </a:solidFill>
              <a:latin typeface="Georgia" pitchFamily="18" charset="0"/>
              <a:ea typeface="Times New Roman"/>
              <a:cs typeface="Times New Roman"/>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fade">
                                      <p:cBhvr>
                                        <p:cTn id="42"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5" grpId="0" animBg="1"/>
      <p:bldP spid="15" grpId="1" animBg="1"/>
      <p:bldP spid="16" grpId="0"/>
      <p:bldP spid="16"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6F4DB"/>
              </a:clrFrom>
              <a:clrTo>
                <a:srgbClr val="F6F4DB">
                  <a:alpha val="0"/>
                </a:srgbClr>
              </a:clrTo>
            </a:clrChange>
          </a:blip>
          <a:srcRect/>
          <a:stretch>
            <a:fillRect/>
          </a:stretch>
        </p:blipFill>
        <p:spPr bwMode="auto">
          <a:xfrm>
            <a:off x="500034" y="5643578"/>
            <a:ext cx="857256" cy="685805"/>
          </a:xfrm>
          <a:prstGeom prst="rect">
            <a:avLst/>
          </a:prstGeom>
          <a:noFill/>
        </p:spPr>
      </p:pic>
      <p:sp>
        <p:nvSpPr>
          <p:cNvPr id="11" name="Багетная рамка 10"/>
          <p:cNvSpPr/>
          <p:nvPr/>
        </p:nvSpPr>
        <p:spPr>
          <a:xfrm>
            <a:off x="785786"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Одно имя на двоих</a:t>
            </a:r>
            <a:endParaRPr lang="ru-RU" sz="1800" b="1" dirty="0">
              <a:solidFill>
                <a:schemeClr val="bg1"/>
              </a:solidFill>
              <a:latin typeface="Comic Sans MS" pitchFamily="66" charset="0"/>
            </a:endParaRPr>
          </a:p>
        </p:txBody>
      </p:sp>
      <p:sp>
        <p:nvSpPr>
          <p:cNvPr id="10" name="Прямоугольник 9"/>
          <p:cNvSpPr/>
          <p:nvPr/>
        </p:nvSpPr>
        <p:spPr>
          <a:xfrm>
            <a:off x="1071538" y="1785926"/>
            <a:ext cx="7143800" cy="1015663"/>
          </a:xfrm>
          <a:prstGeom prst="rect">
            <a:avLst/>
          </a:prstGeom>
        </p:spPr>
        <p:txBody>
          <a:bodyPr wrap="square">
            <a:spAutoFit/>
          </a:bodyPr>
          <a:lstStyle/>
          <a:p>
            <a:pPr lvl="0"/>
            <a:r>
              <a:rPr lang="ru-RU" sz="2000" b="1" dirty="0" smtClean="0">
                <a:solidFill>
                  <a:prstClr val="black"/>
                </a:solidFill>
                <a:latin typeface="Georgia" pitchFamily="18" charset="0"/>
                <a:ea typeface="Times New Roman"/>
                <a:cs typeface="Times New Roman"/>
              </a:rPr>
              <a:t>	Растение получило своё название</a:t>
            </a:r>
            <a:r>
              <a:rPr lang="ru-RU" sz="2000" b="1" i="1" dirty="0" smtClean="0">
                <a:solidFill>
                  <a:prstClr val="black"/>
                </a:solidFill>
                <a:latin typeface="Georgia" pitchFamily="18" charset="0"/>
                <a:ea typeface="Times New Roman"/>
                <a:cs typeface="Times New Roman"/>
              </a:rPr>
              <a:t> </a:t>
            </a:r>
            <a:r>
              <a:rPr lang="ru-RU" sz="2000" b="1" dirty="0" smtClean="0">
                <a:solidFill>
                  <a:prstClr val="black"/>
                </a:solidFill>
                <a:latin typeface="Georgia" pitchFamily="18" charset="0"/>
                <a:ea typeface="Times New Roman"/>
                <a:cs typeface="Times New Roman"/>
              </a:rPr>
              <a:t>за сходство формы его опушённого плода</a:t>
            </a:r>
            <a:r>
              <a:rPr lang="ru-RU" sz="2000" b="1" i="1" dirty="0" smtClean="0">
                <a:solidFill>
                  <a:prstClr val="black"/>
                </a:solidFill>
                <a:latin typeface="Georgia" pitchFamily="18" charset="0"/>
                <a:ea typeface="Times New Roman"/>
                <a:cs typeface="Times New Roman"/>
              </a:rPr>
              <a:t> </a:t>
            </a:r>
            <a:r>
              <a:rPr lang="ru-RU" sz="2000" b="1" dirty="0" smtClean="0">
                <a:solidFill>
                  <a:prstClr val="black"/>
                </a:solidFill>
                <a:latin typeface="Georgia" pitchFamily="18" charset="0"/>
                <a:ea typeface="Times New Roman"/>
                <a:cs typeface="Times New Roman"/>
              </a:rPr>
              <a:t>с телом одноимённой птицы.</a:t>
            </a:r>
            <a:endParaRPr lang="ru-RU" sz="2000" b="1" dirty="0">
              <a:solidFill>
                <a:prstClr val="black"/>
              </a:solidFill>
              <a:latin typeface="Georgia" pitchFamily="18" charset="0"/>
              <a:ea typeface="Times New Roman"/>
              <a:cs typeface="Times New Roman"/>
            </a:endParaRPr>
          </a:p>
        </p:txBody>
      </p:sp>
      <p:pic>
        <p:nvPicPr>
          <p:cNvPr id="12" name="Picture 2" descr="G:\18_2697.jpg"/>
          <p:cNvPicPr>
            <a:picLocks noChangeAspect="1" noChangeArrowheads="1"/>
          </p:cNvPicPr>
          <p:nvPr/>
        </p:nvPicPr>
        <p:blipFill>
          <a:blip r:embed="rId6" cstate="print"/>
          <a:srcRect/>
          <a:stretch>
            <a:fillRect/>
          </a:stretch>
        </p:blipFill>
        <p:spPr bwMode="auto">
          <a:xfrm>
            <a:off x="642910" y="2857496"/>
            <a:ext cx="3300410" cy="2463132"/>
          </a:xfrm>
          <a:prstGeom prst="roundRect">
            <a:avLst/>
          </a:prstGeom>
          <a:noFill/>
        </p:spPr>
      </p:pic>
      <p:pic>
        <p:nvPicPr>
          <p:cNvPr id="13" name="Picture 5" descr="G:\3858982238_92f477b8fd.jpg"/>
          <p:cNvPicPr>
            <a:picLocks noChangeAspect="1" noChangeArrowheads="1"/>
          </p:cNvPicPr>
          <p:nvPr/>
        </p:nvPicPr>
        <p:blipFill>
          <a:blip r:embed="rId7" cstate="print"/>
          <a:srcRect/>
          <a:stretch>
            <a:fillRect/>
          </a:stretch>
        </p:blipFill>
        <p:spPr bwMode="auto">
          <a:xfrm>
            <a:off x="4286248" y="2857496"/>
            <a:ext cx="3500462" cy="2331308"/>
          </a:xfrm>
          <a:prstGeom prst="roundRect">
            <a:avLst/>
          </a:prstGeom>
          <a:noFill/>
        </p:spPr>
      </p:pic>
      <p:sp>
        <p:nvSpPr>
          <p:cNvPr id="14" name="Прямоугольник 13"/>
          <p:cNvSpPr/>
          <p:nvPr/>
        </p:nvSpPr>
        <p:spPr>
          <a:xfrm>
            <a:off x="3643306" y="5429264"/>
            <a:ext cx="1649811" cy="707886"/>
          </a:xfrm>
          <a:prstGeom prst="rect">
            <a:avLst/>
          </a:prstGeom>
        </p:spPr>
        <p:txBody>
          <a:bodyPr wrap="none">
            <a:spAutoFit/>
          </a:bodyPr>
          <a:lstStyle/>
          <a:p>
            <a:pPr lvl="0" algn="just"/>
            <a:r>
              <a:rPr lang="ru-RU" sz="4000" b="1" dirty="0" smtClean="0">
                <a:solidFill>
                  <a:srgbClr val="FF0000"/>
                </a:solidFill>
                <a:latin typeface="Georgia" pitchFamily="18" charset="0"/>
                <a:ea typeface="Times New Roman"/>
                <a:cs typeface="Times New Roman"/>
              </a:rPr>
              <a:t>Киви</a:t>
            </a:r>
            <a:endParaRPr lang="ru-RU" sz="4000" b="1" dirty="0">
              <a:solidFill>
                <a:srgbClr val="FF0000"/>
              </a:solidFill>
              <a:latin typeface="Georgia" pitchFamily="18" charset="0"/>
              <a:ea typeface="Times New Roman"/>
              <a:cs typeface="Times New Roman"/>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pPr algn="ctr"/>
            <a:r>
              <a:rPr lang="ru-RU" sz="9600" b="1" dirty="0" smtClean="0">
                <a:latin typeface="Georgia" pitchFamily="18" charset="0"/>
              </a:rPr>
              <a:t>10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4" grpId="0"/>
      <p:bldP spid="15" grpId="0" animBg="1"/>
      <p:bldP spid="15" grpId="1" animBg="1"/>
      <p:bldP spid="16" grpId="0"/>
      <p:bldP spid="16"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6F8E3"/>
              </a:clrFrom>
              <a:clrTo>
                <a:srgbClr val="F6F8E3">
                  <a:alpha val="0"/>
                </a:srgbClr>
              </a:clrTo>
            </a:clrChange>
          </a:blip>
          <a:srcRect/>
          <a:stretch>
            <a:fillRect/>
          </a:stretch>
        </p:blipFill>
        <p:spPr bwMode="auto">
          <a:xfrm>
            <a:off x="500034" y="5643578"/>
            <a:ext cx="857256" cy="685805"/>
          </a:xfrm>
          <a:prstGeom prst="rect">
            <a:avLst/>
          </a:prstGeom>
          <a:noFill/>
        </p:spPr>
      </p:pic>
      <p:sp>
        <p:nvSpPr>
          <p:cNvPr id="11" name="Багетная рамка 10"/>
          <p:cNvSpPr/>
          <p:nvPr/>
        </p:nvSpPr>
        <p:spPr>
          <a:xfrm>
            <a:off x="785786"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Одно имя на двоих</a:t>
            </a:r>
            <a:endParaRPr lang="ru-RU" sz="1800" b="1" dirty="0">
              <a:solidFill>
                <a:schemeClr val="bg1"/>
              </a:solidFill>
              <a:latin typeface="Comic Sans MS" pitchFamily="66" charset="0"/>
            </a:endParaRPr>
          </a:p>
        </p:txBody>
      </p:sp>
      <p:sp>
        <p:nvSpPr>
          <p:cNvPr id="10" name="Прямоугольник 9"/>
          <p:cNvSpPr/>
          <p:nvPr/>
        </p:nvSpPr>
        <p:spPr>
          <a:xfrm>
            <a:off x="1000100" y="1857364"/>
            <a:ext cx="6858048" cy="707886"/>
          </a:xfrm>
          <a:prstGeom prst="rect">
            <a:avLst/>
          </a:prstGeom>
        </p:spPr>
        <p:txBody>
          <a:bodyPr wrap="square">
            <a:spAutoFit/>
          </a:bodyPr>
          <a:lstStyle/>
          <a:p>
            <a:pPr lvl="0"/>
            <a:r>
              <a:rPr lang="ru-RU" sz="2000" b="1" dirty="0" smtClean="0">
                <a:solidFill>
                  <a:prstClr val="black"/>
                </a:solidFill>
                <a:latin typeface="Georgia" pitchFamily="18" charset="0"/>
                <a:ea typeface="Times New Roman"/>
                <a:cs typeface="Times New Roman"/>
              </a:rPr>
              <a:t>	И птица семейства тетеревиных, и луковичное растение семейства лилейных.</a:t>
            </a:r>
            <a:endParaRPr lang="ru-RU" sz="2000" b="1" dirty="0">
              <a:solidFill>
                <a:prstClr val="black"/>
              </a:solidFill>
              <a:latin typeface="Georgia" pitchFamily="18" charset="0"/>
              <a:ea typeface="Times New Roman"/>
              <a:cs typeface="Times New Roman"/>
            </a:endParaRPr>
          </a:p>
        </p:txBody>
      </p:sp>
      <p:pic>
        <p:nvPicPr>
          <p:cNvPr id="12" name="Picture 2" descr="G:\ryab4ik.jpg"/>
          <p:cNvPicPr>
            <a:picLocks noChangeAspect="1" noChangeArrowheads="1"/>
          </p:cNvPicPr>
          <p:nvPr/>
        </p:nvPicPr>
        <p:blipFill>
          <a:blip r:embed="rId6" cstate="print"/>
          <a:srcRect/>
          <a:stretch>
            <a:fillRect/>
          </a:stretch>
        </p:blipFill>
        <p:spPr bwMode="auto">
          <a:xfrm>
            <a:off x="928662" y="2857496"/>
            <a:ext cx="2857500" cy="1905000"/>
          </a:xfrm>
          <a:prstGeom prst="roundRect">
            <a:avLst/>
          </a:prstGeom>
          <a:noFill/>
        </p:spPr>
      </p:pic>
      <p:pic>
        <p:nvPicPr>
          <p:cNvPr id="13" name="Picture 3" descr="G:\323_med.jpg"/>
          <p:cNvPicPr>
            <a:picLocks noChangeAspect="1" noChangeArrowheads="1"/>
          </p:cNvPicPr>
          <p:nvPr/>
        </p:nvPicPr>
        <p:blipFill>
          <a:blip r:embed="rId7" cstate="print"/>
          <a:srcRect/>
          <a:stretch>
            <a:fillRect/>
          </a:stretch>
        </p:blipFill>
        <p:spPr bwMode="auto">
          <a:xfrm>
            <a:off x="4286248" y="2857496"/>
            <a:ext cx="3429024" cy="2571768"/>
          </a:xfrm>
          <a:prstGeom prst="roundRect">
            <a:avLst/>
          </a:prstGeom>
          <a:noFill/>
        </p:spPr>
      </p:pic>
      <p:sp>
        <p:nvSpPr>
          <p:cNvPr id="14" name="Прямоугольник 13"/>
          <p:cNvSpPr/>
          <p:nvPr/>
        </p:nvSpPr>
        <p:spPr>
          <a:xfrm>
            <a:off x="1714480" y="4857760"/>
            <a:ext cx="2231701" cy="707886"/>
          </a:xfrm>
          <a:prstGeom prst="rect">
            <a:avLst/>
          </a:prstGeom>
        </p:spPr>
        <p:txBody>
          <a:bodyPr wrap="none">
            <a:spAutoFit/>
          </a:bodyPr>
          <a:lstStyle/>
          <a:p>
            <a:pPr lvl="0"/>
            <a:r>
              <a:rPr lang="ru-RU" sz="4000" b="1" dirty="0" smtClean="0">
                <a:solidFill>
                  <a:srgbClr val="FF0000"/>
                </a:solidFill>
                <a:latin typeface="Georgia" pitchFamily="18" charset="0"/>
                <a:ea typeface="Times New Roman"/>
                <a:cs typeface="Times New Roman"/>
              </a:rPr>
              <a:t>Рябчик</a:t>
            </a:r>
            <a:endParaRPr lang="ru-RU" sz="4000" b="1" dirty="0">
              <a:solidFill>
                <a:srgbClr val="FF0000"/>
              </a:solidFill>
              <a:latin typeface="Georgia" pitchFamily="18" charset="0"/>
              <a:ea typeface="Times New Roman"/>
              <a:cs typeface="Times New Roman"/>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childTnLst>
                                </p:cTn>
                              </p:par>
                              <p:par>
                                <p:cTn id="43" presetID="10" presetClass="entr" presetSubtype="0" fill="hold" nodeType="withEffect">
                                  <p:stCondLst>
                                    <p:cond delay="0"/>
                                  </p:stCondLst>
                                  <p:childTnLst>
                                    <p:set>
                                      <p:cBhvr>
                                        <p:cTn id="44" dur="1" fill="hold">
                                          <p:stCondLst>
                                            <p:cond delay="0"/>
                                          </p:stCondLst>
                                        </p:cTn>
                                        <p:tgtEl>
                                          <p:spTgt spid="14">
                                            <p:txEl>
                                              <p:pRg st="0" end="0"/>
                                            </p:txEl>
                                          </p:spTgt>
                                        </p:tgtEl>
                                        <p:attrNameLst>
                                          <p:attrName>style.visibility</p:attrName>
                                        </p:attrNameLst>
                                      </p:cBhvr>
                                      <p:to>
                                        <p:strVal val="visible"/>
                                      </p:to>
                                    </p:set>
                                    <p:animEffect transition="in" filter="fade">
                                      <p:cBhvr>
                                        <p:cTn id="45"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5" grpId="0" animBg="1"/>
      <p:bldP spid="15" grpId="1" animBg="1"/>
      <p:bldP spid="16" grpId="0"/>
      <p:bldP spid="16"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6" name="Picture 2" descr="G:\Разное\1_13.png"/>
          <p:cNvPicPr>
            <a:picLocks noChangeAspect="1" noChangeArrowheads="1"/>
          </p:cNvPicPr>
          <p:nvPr/>
        </p:nvPicPr>
        <p:blipFill>
          <a:blip r:embed="rId3" cstate="print"/>
          <a:srcRect/>
          <a:stretch>
            <a:fillRect/>
          </a:stretch>
        </p:blipFill>
        <p:spPr bwMode="auto">
          <a:xfrm>
            <a:off x="7500958" y="6000768"/>
            <a:ext cx="1000132" cy="357190"/>
          </a:xfrm>
          <a:prstGeom prst="rect">
            <a:avLst/>
          </a:prstGeom>
          <a:noFill/>
        </p:spPr>
      </p:pic>
      <p:sp>
        <p:nvSpPr>
          <p:cNvPr id="7" name="TextBox 6"/>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8" name="Picture 3" descr="G:\Разное\7464747.jpeg">
            <a:hlinkClick r:id="rId4" action="ppaction://hlinksldjump"/>
          </p:cNvPr>
          <p:cNvPicPr>
            <a:picLocks noChangeAspect="1" noChangeArrowheads="1"/>
          </p:cNvPicPr>
          <p:nvPr/>
        </p:nvPicPr>
        <p:blipFill>
          <a:blip r:embed="rId5" cstate="print">
            <a:clrChange>
              <a:clrFrom>
                <a:srgbClr val="F9F7E2"/>
              </a:clrFrom>
              <a:clrTo>
                <a:srgbClr val="F9F7E2">
                  <a:alpha val="0"/>
                </a:srgbClr>
              </a:clrTo>
            </a:clrChange>
          </a:blip>
          <a:srcRect/>
          <a:stretch>
            <a:fillRect/>
          </a:stretch>
        </p:blipFill>
        <p:spPr bwMode="auto">
          <a:xfrm>
            <a:off x="500034" y="5643578"/>
            <a:ext cx="857256" cy="685805"/>
          </a:xfrm>
          <a:prstGeom prst="rect">
            <a:avLst/>
          </a:prstGeom>
          <a:noFill/>
        </p:spPr>
      </p:pic>
      <p:sp>
        <p:nvSpPr>
          <p:cNvPr id="11" name="Багетная рамка 10"/>
          <p:cNvSpPr/>
          <p:nvPr/>
        </p:nvSpPr>
        <p:spPr>
          <a:xfrm>
            <a:off x="785786" y="714356"/>
            <a:ext cx="2643206" cy="785818"/>
          </a:xfrm>
          <a:prstGeom prst="bevel">
            <a:avLst/>
          </a:prstGeom>
          <a:solidFill>
            <a:srgbClr val="7030A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Одно имя на двоих</a:t>
            </a:r>
            <a:endParaRPr lang="ru-RU" sz="1800" b="1" dirty="0">
              <a:solidFill>
                <a:schemeClr val="bg1"/>
              </a:solidFill>
              <a:latin typeface="Comic Sans MS" pitchFamily="66" charset="0"/>
            </a:endParaRPr>
          </a:p>
        </p:txBody>
      </p:sp>
      <p:sp>
        <p:nvSpPr>
          <p:cNvPr id="10" name="Прямоугольник 9"/>
          <p:cNvSpPr/>
          <p:nvPr/>
        </p:nvSpPr>
        <p:spPr>
          <a:xfrm>
            <a:off x="1142976" y="1785926"/>
            <a:ext cx="7286676" cy="707886"/>
          </a:xfrm>
          <a:prstGeom prst="rect">
            <a:avLst/>
          </a:prstGeom>
        </p:spPr>
        <p:txBody>
          <a:bodyPr wrap="square">
            <a:spAutoFit/>
          </a:bodyPr>
          <a:lstStyle/>
          <a:p>
            <a:pPr lvl="0"/>
            <a:r>
              <a:rPr lang="ru-RU" sz="2000" b="1" dirty="0" smtClean="0">
                <a:solidFill>
                  <a:prstClr val="black"/>
                </a:solidFill>
                <a:latin typeface="Georgia" pitchFamily="18" charset="0"/>
                <a:ea typeface="Times New Roman"/>
                <a:cs typeface="Times New Roman"/>
              </a:rPr>
              <a:t>Трава семейства настурциевых и цепкохвостая обезьяна.</a:t>
            </a:r>
            <a:endParaRPr lang="ru-RU" sz="2000" b="1" dirty="0">
              <a:solidFill>
                <a:prstClr val="black"/>
              </a:solidFill>
              <a:latin typeface="Georgia" pitchFamily="18" charset="0"/>
              <a:ea typeface="Times New Roman"/>
              <a:cs typeface="Times New Roman"/>
            </a:endParaRPr>
          </a:p>
        </p:txBody>
      </p:sp>
      <p:pic>
        <p:nvPicPr>
          <p:cNvPr id="12" name="Picture 3" descr="G:\62.jpg"/>
          <p:cNvPicPr>
            <a:picLocks noChangeAspect="1" noChangeArrowheads="1"/>
          </p:cNvPicPr>
          <p:nvPr/>
        </p:nvPicPr>
        <p:blipFill>
          <a:blip r:embed="rId6" cstate="print"/>
          <a:srcRect/>
          <a:stretch>
            <a:fillRect/>
          </a:stretch>
        </p:blipFill>
        <p:spPr bwMode="auto">
          <a:xfrm>
            <a:off x="1285852" y="2571744"/>
            <a:ext cx="2857500" cy="2505075"/>
          </a:xfrm>
          <a:prstGeom prst="roundRect">
            <a:avLst/>
          </a:prstGeom>
          <a:noFill/>
        </p:spPr>
      </p:pic>
      <p:pic>
        <p:nvPicPr>
          <p:cNvPr id="13" name="Picture 2" descr="G:\035.jpg"/>
          <p:cNvPicPr>
            <a:picLocks noChangeAspect="1" noChangeArrowheads="1"/>
          </p:cNvPicPr>
          <p:nvPr/>
        </p:nvPicPr>
        <p:blipFill>
          <a:blip r:embed="rId7" cstate="print"/>
          <a:srcRect/>
          <a:stretch>
            <a:fillRect/>
          </a:stretch>
        </p:blipFill>
        <p:spPr bwMode="auto">
          <a:xfrm>
            <a:off x="4572000" y="2643182"/>
            <a:ext cx="3429024" cy="2161776"/>
          </a:xfrm>
          <a:prstGeom prst="roundRect">
            <a:avLst/>
          </a:prstGeom>
          <a:noFill/>
        </p:spPr>
      </p:pic>
      <p:sp>
        <p:nvSpPr>
          <p:cNvPr id="15" name="Прямоугольник 14"/>
          <p:cNvSpPr/>
          <p:nvPr/>
        </p:nvSpPr>
        <p:spPr>
          <a:xfrm>
            <a:off x="4500562" y="5143512"/>
            <a:ext cx="2642070" cy="707886"/>
          </a:xfrm>
          <a:prstGeom prst="rect">
            <a:avLst/>
          </a:prstGeom>
        </p:spPr>
        <p:txBody>
          <a:bodyPr wrap="none">
            <a:spAutoFit/>
          </a:bodyPr>
          <a:lstStyle/>
          <a:p>
            <a:pPr lvl="0"/>
            <a:r>
              <a:rPr lang="ru-RU" sz="4000" b="1" dirty="0" smtClean="0">
                <a:solidFill>
                  <a:srgbClr val="FF0000"/>
                </a:solidFill>
                <a:latin typeface="Georgia" pitchFamily="18" charset="0"/>
                <a:ea typeface="Times New Roman"/>
                <a:cs typeface="Times New Roman"/>
              </a:rPr>
              <a:t>Капуцин</a:t>
            </a:r>
            <a:endParaRPr lang="ru-RU" sz="4000" b="1" dirty="0">
              <a:solidFill>
                <a:srgbClr val="FF0000"/>
              </a:solidFill>
              <a:latin typeface="Georgia" pitchFamily="18" charset="0"/>
              <a:ea typeface="Times New Roman"/>
              <a:cs typeface="Times New Roman"/>
            </a:endParaRPr>
          </a:p>
        </p:txBody>
      </p:sp>
      <p:sp>
        <p:nvSpPr>
          <p:cNvPr id="16" name="5-конечная звезда 15"/>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Прямоугольник 16"/>
          <p:cNvSpPr/>
          <p:nvPr/>
        </p:nvSpPr>
        <p:spPr>
          <a:xfrm>
            <a:off x="3643306" y="2643182"/>
            <a:ext cx="1928826" cy="1815882"/>
          </a:xfrm>
          <a:prstGeom prst="rect">
            <a:avLst/>
          </a:prstGeom>
        </p:spPr>
        <p:txBody>
          <a:bodyPr wrap="square">
            <a:spAutoFit/>
          </a:bodyPr>
          <a:lstStyle/>
          <a:p>
            <a:r>
              <a:rPr lang="ru-RU" sz="9600" b="1" dirty="0" smtClean="0">
                <a:latin typeface="Georgia" pitchFamily="18" charset="0"/>
              </a:rPr>
              <a:t>х</a:t>
            </a:r>
            <a:r>
              <a:rPr lang="ru-RU" sz="11200" b="1" dirty="0" smtClean="0">
                <a:latin typeface="Georgia" pitchFamily="18" charset="0"/>
              </a:rPr>
              <a:t>2</a:t>
            </a:r>
            <a:endParaRPr lang="ru-RU" sz="112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2000" fill="hold"/>
                                        <p:tgtEl>
                                          <p:spTgt spid="16"/>
                                        </p:tgtEl>
                                        <p:attrNameLst>
                                          <p:attrName>ppt_w</p:attrName>
                                        </p:attrNameLst>
                                      </p:cBhvr>
                                      <p:tavLst>
                                        <p:tav tm="0">
                                          <p:val>
                                            <p:fltVal val="0"/>
                                          </p:val>
                                        </p:tav>
                                        <p:tav tm="100000">
                                          <p:val>
                                            <p:strVal val="#ppt_w"/>
                                          </p:val>
                                        </p:tav>
                                      </p:tavLst>
                                    </p:anim>
                                    <p:anim calcmode="lin" valueType="num">
                                      <p:cBhvr>
                                        <p:cTn id="8" dur="2000" fill="hold"/>
                                        <p:tgtEl>
                                          <p:spTgt spid="16"/>
                                        </p:tgtEl>
                                        <p:attrNameLst>
                                          <p:attrName>ppt_h</p:attrName>
                                        </p:attrNameLst>
                                      </p:cBhvr>
                                      <p:tavLst>
                                        <p:tav tm="0">
                                          <p:val>
                                            <p:fltVal val="0"/>
                                          </p:val>
                                        </p:tav>
                                        <p:tav tm="100000">
                                          <p:val>
                                            <p:strVal val="#ppt_h"/>
                                          </p:val>
                                        </p:tav>
                                      </p:tavLst>
                                    </p:anim>
                                    <p:animEffect transition="in" filter="fade">
                                      <p:cBhvr>
                                        <p:cTn id="9" dur="2000"/>
                                        <p:tgtEl>
                                          <p:spTgt spid="16"/>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2000" fill="hold"/>
                                        <p:tgtEl>
                                          <p:spTgt spid="17"/>
                                        </p:tgtEl>
                                        <p:attrNameLst>
                                          <p:attrName>ppt_w</p:attrName>
                                        </p:attrNameLst>
                                      </p:cBhvr>
                                      <p:tavLst>
                                        <p:tav tm="0">
                                          <p:val>
                                            <p:fltVal val="0"/>
                                          </p:val>
                                        </p:tav>
                                        <p:tav tm="100000">
                                          <p:val>
                                            <p:strVal val="#ppt_w"/>
                                          </p:val>
                                        </p:tav>
                                      </p:tavLst>
                                    </p:anim>
                                    <p:anim calcmode="lin" valueType="num">
                                      <p:cBhvr>
                                        <p:cTn id="14" dur="2000" fill="hold"/>
                                        <p:tgtEl>
                                          <p:spTgt spid="17"/>
                                        </p:tgtEl>
                                        <p:attrNameLst>
                                          <p:attrName>ppt_h</p:attrName>
                                        </p:attrNameLst>
                                      </p:cBhvr>
                                      <p:tavLst>
                                        <p:tav tm="0">
                                          <p:val>
                                            <p:fltVal val="0"/>
                                          </p:val>
                                        </p:tav>
                                        <p:tav tm="100000">
                                          <p:val>
                                            <p:strVal val="#ppt_h"/>
                                          </p:val>
                                        </p:tav>
                                      </p:tavLst>
                                    </p:anim>
                                    <p:animEffect transition="in" filter="fade">
                                      <p:cBhvr>
                                        <p:cTn id="15" dur="2000"/>
                                        <p:tgtEl>
                                          <p:spTgt spid="17"/>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6"/>
                                        </p:tgtEl>
                                        <p:attrNameLst>
                                          <p:attrName>ppt_w</p:attrName>
                                        </p:attrNameLst>
                                      </p:cBhvr>
                                      <p:tavLst>
                                        <p:tav tm="0">
                                          <p:val>
                                            <p:strVal val="ppt_w"/>
                                          </p:val>
                                        </p:tav>
                                        <p:tav tm="100000">
                                          <p:val>
                                            <p:fltVal val="0"/>
                                          </p:val>
                                        </p:tav>
                                      </p:tavLst>
                                    </p:anim>
                                    <p:anim calcmode="lin" valueType="num">
                                      <p:cBhvr>
                                        <p:cTn id="19" dur="2000"/>
                                        <p:tgtEl>
                                          <p:spTgt spid="16"/>
                                        </p:tgtEl>
                                        <p:attrNameLst>
                                          <p:attrName>ppt_h</p:attrName>
                                        </p:attrNameLst>
                                      </p:cBhvr>
                                      <p:tavLst>
                                        <p:tav tm="0">
                                          <p:val>
                                            <p:strVal val="ppt_h"/>
                                          </p:val>
                                        </p:tav>
                                        <p:tav tm="100000">
                                          <p:val>
                                            <p:fltVal val="0"/>
                                          </p:val>
                                        </p:tav>
                                      </p:tavLst>
                                    </p:anim>
                                    <p:animEffect transition="out" filter="fade">
                                      <p:cBhvr>
                                        <p:cTn id="20" dur="2000"/>
                                        <p:tgtEl>
                                          <p:spTgt spid="16"/>
                                        </p:tgtEl>
                                      </p:cBhvr>
                                    </p:animEffect>
                                    <p:set>
                                      <p:cBhvr>
                                        <p:cTn id="21" dur="1" fill="hold">
                                          <p:stCondLst>
                                            <p:cond delay="1999"/>
                                          </p:stCondLst>
                                        </p:cTn>
                                        <p:tgtEl>
                                          <p:spTgt spid="16"/>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7"/>
                                        </p:tgtEl>
                                        <p:attrNameLst>
                                          <p:attrName>ppt_w</p:attrName>
                                        </p:attrNameLst>
                                      </p:cBhvr>
                                      <p:tavLst>
                                        <p:tav tm="0">
                                          <p:val>
                                            <p:strVal val="ppt_w"/>
                                          </p:val>
                                        </p:tav>
                                        <p:tav tm="100000">
                                          <p:val>
                                            <p:fltVal val="0"/>
                                          </p:val>
                                        </p:tav>
                                      </p:tavLst>
                                    </p:anim>
                                    <p:anim calcmode="lin" valueType="num">
                                      <p:cBhvr>
                                        <p:cTn id="24" dur="2000"/>
                                        <p:tgtEl>
                                          <p:spTgt spid="17"/>
                                        </p:tgtEl>
                                        <p:attrNameLst>
                                          <p:attrName>ppt_h</p:attrName>
                                        </p:attrNameLst>
                                      </p:cBhvr>
                                      <p:tavLst>
                                        <p:tav tm="0">
                                          <p:val>
                                            <p:strVal val="ppt_h"/>
                                          </p:val>
                                        </p:tav>
                                        <p:tav tm="100000">
                                          <p:val>
                                            <p:fltVal val="0"/>
                                          </p:val>
                                        </p:tav>
                                      </p:tavLst>
                                    </p:anim>
                                    <p:animEffect transition="out" filter="fade">
                                      <p:cBhvr>
                                        <p:cTn id="25" dur="2000"/>
                                        <p:tgtEl>
                                          <p:spTgt spid="17"/>
                                        </p:tgtEl>
                                      </p:cBhvr>
                                    </p:animEffect>
                                    <p:set>
                                      <p:cBhvr>
                                        <p:cTn id="26" dur="1" fill="hold">
                                          <p:stCondLst>
                                            <p:cond delay="1999"/>
                                          </p:stCondLst>
                                        </p:cTn>
                                        <p:tgtEl>
                                          <p:spTgt spid="17"/>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par>
                          <p:cTn id="30" fill="hold">
                            <p:stCondLst>
                              <p:cond delay="6000"/>
                            </p:stCondLst>
                            <p:childTnLst>
                              <p:par>
                                <p:cTn id="31" presetID="1"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par>
                          <p:cTn id="33" fill="hold">
                            <p:stCondLst>
                              <p:cond delay="6000"/>
                            </p:stCondLst>
                            <p:childTnLst>
                              <p:par>
                                <p:cTn id="34" presetID="1"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childTnLst>
                                </p:cTn>
                              </p:par>
                            </p:childTnLst>
                          </p:cTn>
                        </p:par>
                        <p:par>
                          <p:cTn id="41" fill="hold">
                            <p:stCondLst>
                              <p:cond delay="1000"/>
                            </p:stCondLst>
                            <p:childTnLst>
                              <p:par>
                                <p:cTn id="42" presetID="10" presetClass="entr" presetSubtype="0" fill="hold" nodeType="afterEffect">
                                  <p:stCondLst>
                                    <p:cond delay="0"/>
                                  </p:stCondLst>
                                  <p:childTnLst>
                                    <p:set>
                                      <p:cBhvr>
                                        <p:cTn id="43" dur="1" fill="hold">
                                          <p:stCondLst>
                                            <p:cond delay="0"/>
                                          </p:stCondLst>
                                        </p:cTn>
                                        <p:tgtEl>
                                          <p:spTgt spid="15">
                                            <p:txEl>
                                              <p:pRg st="0" end="0"/>
                                            </p:txEl>
                                          </p:spTgt>
                                        </p:tgtEl>
                                        <p:attrNameLst>
                                          <p:attrName>style.visibility</p:attrName>
                                        </p:attrNameLst>
                                      </p:cBhvr>
                                      <p:to>
                                        <p:strVal val="visible"/>
                                      </p:to>
                                    </p:set>
                                    <p:animEffect transition="in" filter="fade">
                                      <p:cBhvr>
                                        <p:cTn id="44" dur="10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6" grpId="0" animBg="1"/>
      <p:bldP spid="16" grpId="1" animBg="1"/>
      <p:bldP spid="17" grpId="0"/>
      <p:bldP spid="17"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10" name="Прямоугольник 9"/>
          <p:cNvSpPr/>
          <p:nvPr/>
        </p:nvSpPr>
        <p:spPr>
          <a:xfrm>
            <a:off x="2714612" y="428604"/>
            <a:ext cx="2699778" cy="923330"/>
          </a:xfrm>
          <a:prstGeom prst="rect">
            <a:avLst/>
          </a:prstGeom>
        </p:spPr>
        <p:txBody>
          <a:bodyPr wrap="none">
            <a:spAutoFit/>
          </a:bodyPr>
          <a:lstStyle/>
          <a:p>
            <a:r>
              <a:rPr lang="en-US" sz="5400" b="1" dirty="0" smtClean="0">
                <a:solidFill>
                  <a:srgbClr val="FF0000"/>
                </a:solidFill>
                <a:latin typeface="Comic Sans MS" pitchFamily="66" charset="0"/>
              </a:rPr>
              <a:t>III</a:t>
            </a:r>
            <a:r>
              <a:rPr lang="ru-RU" sz="5400" b="1" dirty="0" smtClean="0">
                <a:solidFill>
                  <a:srgbClr val="FF0000"/>
                </a:solidFill>
                <a:latin typeface="Comic Sans MS" pitchFamily="66" charset="0"/>
              </a:rPr>
              <a:t> тур</a:t>
            </a:r>
            <a:endParaRPr lang="ru-RU" sz="5400" dirty="0"/>
          </a:p>
        </p:txBody>
      </p:sp>
      <p:pic>
        <p:nvPicPr>
          <p:cNvPr id="12" name="Picture 3" descr="G:\Разное\7464747.jpeg">
            <a:hlinkClick r:id="rId3" action="ppaction://hlinksldjump"/>
          </p:cNvPr>
          <p:cNvPicPr>
            <a:picLocks noChangeAspect="1" noChangeArrowheads="1"/>
          </p:cNvPicPr>
          <p:nvPr/>
        </p:nvPicPr>
        <p:blipFill>
          <a:blip r:embed="rId4" cstate="print">
            <a:clrChange>
              <a:clrFrom>
                <a:srgbClr val="F8F7E3"/>
              </a:clrFrom>
              <a:clrTo>
                <a:srgbClr val="F8F7E3">
                  <a:alpha val="0"/>
                </a:srgbClr>
              </a:clrTo>
            </a:clrChange>
          </a:blip>
          <a:srcRect/>
          <a:stretch>
            <a:fillRect/>
          </a:stretch>
        </p:blipFill>
        <p:spPr bwMode="auto">
          <a:xfrm>
            <a:off x="500034" y="5643578"/>
            <a:ext cx="857256" cy="685805"/>
          </a:xfrm>
          <a:prstGeom prst="rect">
            <a:avLst/>
          </a:prstGeom>
          <a:noFill/>
        </p:spPr>
      </p:pic>
      <p:sp>
        <p:nvSpPr>
          <p:cNvPr id="13" name="Багетная рамка 12"/>
          <p:cNvSpPr/>
          <p:nvPr/>
        </p:nvSpPr>
        <p:spPr>
          <a:xfrm>
            <a:off x="714348" y="1500174"/>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Биолог-грамотей</a:t>
            </a:r>
            <a:endParaRPr lang="ru-RU" b="1" dirty="0">
              <a:solidFill>
                <a:schemeClr val="bg1"/>
              </a:solidFill>
              <a:latin typeface="Comic Sans MS" pitchFamily="66" charset="0"/>
            </a:endParaRPr>
          </a:p>
        </p:txBody>
      </p:sp>
      <p:sp>
        <p:nvSpPr>
          <p:cNvPr id="14" name="Багетная рамка 13"/>
          <p:cNvSpPr/>
          <p:nvPr/>
        </p:nvSpPr>
        <p:spPr>
          <a:xfrm>
            <a:off x="714348" y="2571744"/>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Животные-символы</a:t>
            </a:r>
            <a:endParaRPr lang="ru-RU" b="1" dirty="0">
              <a:solidFill>
                <a:schemeClr val="bg1"/>
              </a:solidFill>
              <a:latin typeface="Comic Sans MS" pitchFamily="66" charset="0"/>
            </a:endParaRPr>
          </a:p>
        </p:txBody>
      </p:sp>
      <p:sp>
        <p:nvSpPr>
          <p:cNvPr id="15" name="Багетная рамка 14"/>
          <p:cNvSpPr/>
          <p:nvPr/>
        </p:nvSpPr>
        <p:spPr>
          <a:xfrm>
            <a:off x="714348" y="3643314"/>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Вооружён и очень опасен</a:t>
            </a:r>
            <a:endParaRPr lang="ru-RU" b="1" dirty="0">
              <a:solidFill>
                <a:schemeClr val="bg1"/>
              </a:solidFill>
              <a:latin typeface="Comic Sans MS" pitchFamily="66" charset="0"/>
            </a:endParaRPr>
          </a:p>
        </p:txBody>
      </p:sp>
      <p:sp>
        <p:nvSpPr>
          <p:cNvPr id="16" name="Багетная рамка 15"/>
          <p:cNvSpPr/>
          <p:nvPr/>
        </p:nvSpPr>
        <p:spPr>
          <a:xfrm>
            <a:off x="714348" y="4714884"/>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Знаменитые</a:t>
            </a:r>
          </a:p>
          <a:p>
            <a:pPr algn="ctr" fontAlgn="auto">
              <a:spcBef>
                <a:spcPts val="0"/>
              </a:spcBef>
              <a:spcAft>
                <a:spcPts val="0"/>
              </a:spcAft>
              <a:defRPr/>
            </a:pPr>
            <a:r>
              <a:rPr lang="ru-RU" sz="1800" b="1" dirty="0" smtClean="0">
                <a:solidFill>
                  <a:schemeClr val="bg1"/>
                </a:solidFill>
                <a:latin typeface="Comic Sans MS" pitchFamily="66" charset="0"/>
              </a:rPr>
              <a:t>фамилии</a:t>
            </a:r>
            <a:endParaRPr lang="ru-RU" sz="1800" b="1" dirty="0">
              <a:solidFill>
                <a:schemeClr val="bg1"/>
              </a:solidFill>
              <a:latin typeface="Comic Sans MS" pitchFamily="66" charset="0"/>
            </a:endParaRPr>
          </a:p>
        </p:txBody>
      </p:sp>
      <p:sp>
        <p:nvSpPr>
          <p:cNvPr id="17" name="AutoShape 51"/>
          <p:cNvSpPr>
            <a:spLocks noChangeArrowheads="1"/>
          </p:cNvSpPr>
          <p:nvPr/>
        </p:nvSpPr>
        <p:spPr bwMode="gray">
          <a:xfrm>
            <a:off x="3571868" y="1643050"/>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sp>
        <p:nvSpPr>
          <p:cNvPr id="18" name="AutoShape 51"/>
          <p:cNvSpPr>
            <a:spLocks noChangeArrowheads="1"/>
          </p:cNvSpPr>
          <p:nvPr/>
        </p:nvSpPr>
        <p:spPr bwMode="gray">
          <a:xfrm>
            <a:off x="3571868" y="2643182"/>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sp>
        <p:nvSpPr>
          <p:cNvPr id="19" name="AutoShape 51"/>
          <p:cNvSpPr>
            <a:spLocks noChangeArrowheads="1"/>
          </p:cNvSpPr>
          <p:nvPr/>
        </p:nvSpPr>
        <p:spPr bwMode="gray">
          <a:xfrm>
            <a:off x="3571868" y="3714752"/>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sp>
        <p:nvSpPr>
          <p:cNvPr id="20" name="AutoShape 51"/>
          <p:cNvSpPr>
            <a:spLocks noChangeArrowheads="1"/>
          </p:cNvSpPr>
          <p:nvPr/>
        </p:nvSpPr>
        <p:spPr bwMode="gray">
          <a:xfrm>
            <a:off x="3571868" y="4786322"/>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grpSp>
        <p:nvGrpSpPr>
          <p:cNvPr id="21" name="Group 34"/>
          <p:cNvGrpSpPr>
            <a:grpSpLocks/>
          </p:cNvGrpSpPr>
          <p:nvPr/>
        </p:nvGrpSpPr>
        <p:grpSpPr bwMode="auto">
          <a:xfrm>
            <a:off x="3714744" y="1643050"/>
            <a:ext cx="857256" cy="785818"/>
            <a:chOff x="2078" y="1680"/>
            <a:chExt cx="1615" cy="1615"/>
          </a:xfrm>
        </p:grpSpPr>
        <p:sp>
          <p:nvSpPr>
            <p:cNvPr id="22"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23"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24"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25"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26"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27"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5" action="ppaction://hlinksldjump"/>
                </a:rPr>
                <a:t>1</a:t>
              </a:r>
              <a:endParaRPr lang="ru-RU" b="1" dirty="0">
                <a:solidFill>
                  <a:schemeClr val="bg1"/>
                </a:solidFill>
                <a:latin typeface="Verdana" pitchFamily="34" charset="0"/>
              </a:endParaRPr>
            </a:p>
          </p:txBody>
        </p:sp>
      </p:grpSp>
      <p:grpSp>
        <p:nvGrpSpPr>
          <p:cNvPr id="28" name="Group 34"/>
          <p:cNvGrpSpPr>
            <a:grpSpLocks/>
          </p:cNvGrpSpPr>
          <p:nvPr/>
        </p:nvGrpSpPr>
        <p:grpSpPr bwMode="auto">
          <a:xfrm>
            <a:off x="4714876" y="1643050"/>
            <a:ext cx="857256" cy="785818"/>
            <a:chOff x="2078" y="1680"/>
            <a:chExt cx="1615" cy="1615"/>
          </a:xfrm>
        </p:grpSpPr>
        <p:sp>
          <p:nvSpPr>
            <p:cNvPr id="29"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30"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31"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32"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33"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34"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6" action="ppaction://hlinksldjump"/>
                </a:rPr>
                <a:t>2</a:t>
              </a:r>
              <a:endParaRPr lang="ru-RU" b="1" dirty="0">
                <a:solidFill>
                  <a:schemeClr val="bg1"/>
                </a:solidFill>
                <a:latin typeface="Verdana" pitchFamily="34" charset="0"/>
              </a:endParaRPr>
            </a:p>
          </p:txBody>
        </p:sp>
      </p:grpSp>
      <p:grpSp>
        <p:nvGrpSpPr>
          <p:cNvPr id="35" name="Group 34"/>
          <p:cNvGrpSpPr>
            <a:grpSpLocks/>
          </p:cNvGrpSpPr>
          <p:nvPr/>
        </p:nvGrpSpPr>
        <p:grpSpPr bwMode="auto">
          <a:xfrm>
            <a:off x="5643570" y="1643050"/>
            <a:ext cx="857256" cy="785818"/>
            <a:chOff x="2078" y="1680"/>
            <a:chExt cx="1615" cy="1615"/>
          </a:xfrm>
        </p:grpSpPr>
        <p:sp>
          <p:nvSpPr>
            <p:cNvPr id="36"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37"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38"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39"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40"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41"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7" action="ppaction://hlinksldjump"/>
                </a:rPr>
                <a:t>3</a:t>
              </a:r>
              <a:endParaRPr lang="ru-RU" b="1" dirty="0">
                <a:solidFill>
                  <a:schemeClr val="bg1"/>
                </a:solidFill>
                <a:latin typeface="Verdana" pitchFamily="34" charset="0"/>
              </a:endParaRPr>
            </a:p>
          </p:txBody>
        </p:sp>
      </p:grpSp>
      <p:grpSp>
        <p:nvGrpSpPr>
          <p:cNvPr id="42" name="Group 34"/>
          <p:cNvGrpSpPr>
            <a:grpSpLocks/>
          </p:cNvGrpSpPr>
          <p:nvPr/>
        </p:nvGrpSpPr>
        <p:grpSpPr bwMode="auto">
          <a:xfrm>
            <a:off x="6643702" y="1643050"/>
            <a:ext cx="857256" cy="785818"/>
            <a:chOff x="2078" y="1680"/>
            <a:chExt cx="1615" cy="1615"/>
          </a:xfrm>
        </p:grpSpPr>
        <p:sp>
          <p:nvSpPr>
            <p:cNvPr id="43"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44"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45"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46"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47"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48"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8" action="ppaction://hlinksldjump"/>
                </a:rPr>
                <a:t>4</a:t>
              </a:r>
              <a:endParaRPr lang="ru-RU" b="1" dirty="0">
                <a:solidFill>
                  <a:schemeClr val="bg1"/>
                </a:solidFill>
                <a:latin typeface="Verdana" pitchFamily="34" charset="0"/>
              </a:endParaRPr>
            </a:p>
          </p:txBody>
        </p:sp>
      </p:grpSp>
      <p:grpSp>
        <p:nvGrpSpPr>
          <p:cNvPr id="49" name="Group 34"/>
          <p:cNvGrpSpPr>
            <a:grpSpLocks/>
          </p:cNvGrpSpPr>
          <p:nvPr/>
        </p:nvGrpSpPr>
        <p:grpSpPr bwMode="auto">
          <a:xfrm>
            <a:off x="7572396" y="1643050"/>
            <a:ext cx="857256" cy="785818"/>
            <a:chOff x="2078" y="1680"/>
            <a:chExt cx="1615" cy="1615"/>
          </a:xfrm>
        </p:grpSpPr>
        <p:sp>
          <p:nvSpPr>
            <p:cNvPr id="50"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51"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52"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53"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54"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55"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9" action="ppaction://hlinksldjump"/>
                </a:rPr>
                <a:t>5</a:t>
              </a:r>
              <a:endParaRPr lang="ru-RU" b="1" dirty="0">
                <a:solidFill>
                  <a:schemeClr val="bg1"/>
                </a:solidFill>
                <a:latin typeface="Verdana" pitchFamily="34" charset="0"/>
              </a:endParaRPr>
            </a:p>
          </p:txBody>
        </p:sp>
      </p:grpSp>
      <p:grpSp>
        <p:nvGrpSpPr>
          <p:cNvPr id="56" name="Group 34"/>
          <p:cNvGrpSpPr>
            <a:grpSpLocks/>
          </p:cNvGrpSpPr>
          <p:nvPr/>
        </p:nvGrpSpPr>
        <p:grpSpPr bwMode="auto">
          <a:xfrm>
            <a:off x="3714744" y="2643182"/>
            <a:ext cx="857256" cy="785818"/>
            <a:chOff x="2078" y="1680"/>
            <a:chExt cx="1615" cy="1615"/>
          </a:xfrm>
        </p:grpSpPr>
        <p:sp>
          <p:nvSpPr>
            <p:cNvPr id="57"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58"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59"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60"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61"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62"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0" action="ppaction://hlinksldjump"/>
                </a:rPr>
                <a:t>1</a:t>
              </a:r>
              <a:endParaRPr lang="ru-RU" b="1" dirty="0">
                <a:solidFill>
                  <a:schemeClr val="bg1"/>
                </a:solidFill>
                <a:latin typeface="Verdana" pitchFamily="34" charset="0"/>
              </a:endParaRPr>
            </a:p>
          </p:txBody>
        </p:sp>
      </p:grpSp>
      <p:grpSp>
        <p:nvGrpSpPr>
          <p:cNvPr id="70" name="Group 34"/>
          <p:cNvGrpSpPr>
            <a:grpSpLocks/>
          </p:cNvGrpSpPr>
          <p:nvPr/>
        </p:nvGrpSpPr>
        <p:grpSpPr bwMode="auto">
          <a:xfrm>
            <a:off x="4714876" y="2643182"/>
            <a:ext cx="857256" cy="785818"/>
            <a:chOff x="2078" y="1680"/>
            <a:chExt cx="1615" cy="1615"/>
          </a:xfrm>
        </p:grpSpPr>
        <p:sp>
          <p:nvSpPr>
            <p:cNvPr id="71"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72"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73"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74"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75"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76"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1" action="ppaction://hlinksldjump"/>
                </a:rPr>
                <a:t>2</a:t>
              </a:r>
              <a:endParaRPr lang="ru-RU" b="1" dirty="0">
                <a:solidFill>
                  <a:schemeClr val="bg1"/>
                </a:solidFill>
                <a:latin typeface="Verdana" pitchFamily="34" charset="0"/>
              </a:endParaRPr>
            </a:p>
          </p:txBody>
        </p:sp>
      </p:grpSp>
      <p:grpSp>
        <p:nvGrpSpPr>
          <p:cNvPr id="77" name="Group 34"/>
          <p:cNvGrpSpPr>
            <a:grpSpLocks/>
          </p:cNvGrpSpPr>
          <p:nvPr/>
        </p:nvGrpSpPr>
        <p:grpSpPr bwMode="auto">
          <a:xfrm>
            <a:off x="5643570" y="2643182"/>
            <a:ext cx="857256" cy="785818"/>
            <a:chOff x="2078" y="1680"/>
            <a:chExt cx="1615" cy="1615"/>
          </a:xfrm>
        </p:grpSpPr>
        <p:sp>
          <p:nvSpPr>
            <p:cNvPr id="78"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79"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80"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81"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82"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83"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2" action="ppaction://hlinksldjump"/>
                </a:rPr>
                <a:t>3</a:t>
              </a:r>
              <a:endParaRPr lang="ru-RU" b="1" dirty="0">
                <a:solidFill>
                  <a:schemeClr val="bg1"/>
                </a:solidFill>
                <a:latin typeface="Verdana" pitchFamily="34" charset="0"/>
              </a:endParaRPr>
            </a:p>
          </p:txBody>
        </p:sp>
      </p:grpSp>
      <p:grpSp>
        <p:nvGrpSpPr>
          <p:cNvPr id="84" name="Group 34"/>
          <p:cNvGrpSpPr>
            <a:grpSpLocks/>
          </p:cNvGrpSpPr>
          <p:nvPr/>
        </p:nvGrpSpPr>
        <p:grpSpPr bwMode="auto">
          <a:xfrm>
            <a:off x="6643702" y="2643182"/>
            <a:ext cx="857256" cy="785818"/>
            <a:chOff x="2078" y="1680"/>
            <a:chExt cx="1615" cy="1615"/>
          </a:xfrm>
        </p:grpSpPr>
        <p:sp>
          <p:nvSpPr>
            <p:cNvPr id="85"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86"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87"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88"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89"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90"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3" action="ppaction://hlinksldjump"/>
                </a:rPr>
                <a:t>4</a:t>
              </a:r>
              <a:endParaRPr lang="ru-RU" b="1" dirty="0">
                <a:solidFill>
                  <a:schemeClr val="bg1"/>
                </a:solidFill>
                <a:latin typeface="Verdana" pitchFamily="34" charset="0"/>
              </a:endParaRPr>
            </a:p>
          </p:txBody>
        </p:sp>
      </p:grpSp>
      <p:grpSp>
        <p:nvGrpSpPr>
          <p:cNvPr id="91" name="Group 34"/>
          <p:cNvGrpSpPr>
            <a:grpSpLocks/>
          </p:cNvGrpSpPr>
          <p:nvPr/>
        </p:nvGrpSpPr>
        <p:grpSpPr bwMode="auto">
          <a:xfrm>
            <a:off x="7572396" y="2643182"/>
            <a:ext cx="857256" cy="785818"/>
            <a:chOff x="2078" y="1680"/>
            <a:chExt cx="1615" cy="1615"/>
          </a:xfrm>
        </p:grpSpPr>
        <p:sp>
          <p:nvSpPr>
            <p:cNvPr id="92"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93"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94"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95"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96"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97"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4" action="ppaction://hlinksldjump"/>
                </a:rPr>
                <a:t>5</a:t>
              </a:r>
              <a:endParaRPr lang="ru-RU" b="1" dirty="0">
                <a:solidFill>
                  <a:schemeClr val="bg1"/>
                </a:solidFill>
                <a:latin typeface="Verdana" pitchFamily="34" charset="0"/>
              </a:endParaRPr>
            </a:p>
          </p:txBody>
        </p:sp>
      </p:grpSp>
      <p:grpSp>
        <p:nvGrpSpPr>
          <p:cNvPr id="98" name="Group 34"/>
          <p:cNvGrpSpPr>
            <a:grpSpLocks/>
          </p:cNvGrpSpPr>
          <p:nvPr/>
        </p:nvGrpSpPr>
        <p:grpSpPr bwMode="auto">
          <a:xfrm>
            <a:off x="3714744" y="3714752"/>
            <a:ext cx="857256" cy="785818"/>
            <a:chOff x="2078" y="1680"/>
            <a:chExt cx="1615" cy="1615"/>
          </a:xfrm>
        </p:grpSpPr>
        <p:sp>
          <p:nvSpPr>
            <p:cNvPr id="99"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00"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01"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02"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103"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04"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5" action="ppaction://hlinksldjump"/>
                </a:rPr>
                <a:t>1</a:t>
              </a:r>
              <a:endParaRPr lang="ru-RU" b="1" dirty="0">
                <a:solidFill>
                  <a:schemeClr val="bg1"/>
                </a:solidFill>
                <a:latin typeface="Verdana" pitchFamily="34" charset="0"/>
              </a:endParaRPr>
            </a:p>
          </p:txBody>
        </p:sp>
      </p:grpSp>
      <p:grpSp>
        <p:nvGrpSpPr>
          <p:cNvPr id="105" name="Group 34"/>
          <p:cNvGrpSpPr>
            <a:grpSpLocks/>
          </p:cNvGrpSpPr>
          <p:nvPr/>
        </p:nvGrpSpPr>
        <p:grpSpPr bwMode="auto">
          <a:xfrm>
            <a:off x="4714876" y="3714752"/>
            <a:ext cx="857256" cy="785818"/>
            <a:chOff x="2078" y="1680"/>
            <a:chExt cx="1615" cy="1615"/>
          </a:xfrm>
        </p:grpSpPr>
        <p:sp>
          <p:nvSpPr>
            <p:cNvPr id="106"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07"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08"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09"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110"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11"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6" action="ppaction://hlinksldjump"/>
                </a:rPr>
                <a:t>2</a:t>
              </a:r>
              <a:endParaRPr lang="ru-RU" b="1" dirty="0">
                <a:solidFill>
                  <a:schemeClr val="bg1"/>
                </a:solidFill>
                <a:latin typeface="Verdana" pitchFamily="34" charset="0"/>
              </a:endParaRPr>
            </a:p>
          </p:txBody>
        </p:sp>
      </p:grpSp>
      <p:grpSp>
        <p:nvGrpSpPr>
          <p:cNvPr id="112" name="Group 34"/>
          <p:cNvGrpSpPr>
            <a:grpSpLocks/>
          </p:cNvGrpSpPr>
          <p:nvPr/>
        </p:nvGrpSpPr>
        <p:grpSpPr bwMode="auto">
          <a:xfrm>
            <a:off x="5643570" y="3714752"/>
            <a:ext cx="857256" cy="785818"/>
            <a:chOff x="2078" y="1680"/>
            <a:chExt cx="1615" cy="1615"/>
          </a:xfrm>
        </p:grpSpPr>
        <p:sp>
          <p:nvSpPr>
            <p:cNvPr id="113"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14"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15"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16"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117"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18"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7" action="ppaction://hlinksldjump"/>
                </a:rPr>
                <a:t>3</a:t>
              </a:r>
              <a:endParaRPr lang="ru-RU" b="1" dirty="0">
                <a:solidFill>
                  <a:schemeClr val="bg1"/>
                </a:solidFill>
                <a:latin typeface="Verdana" pitchFamily="34" charset="0"/>
              </a:endParaRPr>
            </a:p>
          </p:txBody>
        </p:sp>
      </p:grpSp>
      <p:grpSp>
        <p:nvGrpSpPr>
          <p:cNvPr id="119" name="Group 34"/>
          <p:cNvGrpSpPr>
            <a:grpSpLocks/>
          </p:cNvGrpSpPr>
          <p:nvPr/>
        </p:nvGrpSpPr>
        <p:grpSpPr bwMode="auto">
          <a:xfrm>
            <a:off x="6643702" y="3714752"/>
            <a:ext cx="857256" cy="785818"/>
            <a:chOff x="2078" y="1680"/>
            <a:chExt cx="1615" cy="1615"/>
          </a:xfrm>
        </p:grpSpPr>
        <p:sp>
          <p:nvSpPr>
            <p:cNvPr id="120"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21"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22"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23"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124"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25"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8" action="ppaction://hlinksldjump"/>
                </a:rPr>
                <a:t>4</a:t>
              </a:r>
              <a:endParaRPr lang="ru-RU" b="1" dirty="0">
                <a:solidFill>
                  <a:schemeClr val="bg1"/>
                </a:solidFill>
                <a:latin typeface="Verdana" pitchFamily="34" charset="0"/>
              </a:endParaRPr>
            </a:p>
          </p:txBody>
        </p:sp>
      </p:grpSp>
      <p:grpSp>
        <p:nvGrpSpPr>
          <p:cNvPr id="126" name="Group 34"/>
          <p:cNvGrpSpPr>
            <a:grpSpLocks/>
          </p:cNvGrpSpPr>
          <p:nvPr/>
        </p:nvGrpSpPr>
        <p:grpSpPr bwMode="auto">
          <a:xfrm>
            <a:off x="7572396" y="3714752"/>
            <a:ext cx="857256" cy="785818"/>
            <a:chOff x="2078" y="1680"/>
            <a:chExt cx="1615" cy="1615"/>
          </a:xfrm>
        </p:grpSpPr>
        <p:sp>
          <p:nvSpPr>
            <p:cNvPr id="127"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28"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29"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30"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131"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32"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9" action="ppaction://hlinksldjump"/>
                </a:rPr>
                <a:t>5</a:t>
              </a:r>
              <a:endParaRPr lang="ru-RU" b="1" dirty="0">
                <a:solidFill>
                  <a:schemeClr val="bg1"/>
                </a:solidFill>
                <a:latin typeface="Verdana" pitchFamily="34" charset="0"/>
              </a:endParaRPr>
            </a:p>
          </p:txBody>
        </p:sp>
      </p:grpSp>
      <p:grpSp>
        <p:nvGrpSpPr>
          <p:cNvPr id="133" name="Group 34"/>
          <p:cNvGrpSpPr>
            <a:grpSpLocks/>
          </p:cNvGrpSpPr>
          <p:nvPr/>
        </p:nvGrpSpPr>
        <p:grpSpPr bwMode="auto">
          <a:xfrm>
            <a:off x="4714876" y="4786322"/>
            <a:ext cx="857256" cy="785818"/>
            <a:chOff x="2078" y="1680"/>
            <a:chExt cx="1615" cy="1615"/>
          </a:xfrm>
        </p:grpSpPr>
        <p:sp>
          <p:nvSpPr>
            <p:cNvPr id="134"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35"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36"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37"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138"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39"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0" action="ppaction://hlinksldjump"/>
                </a:rPr>
                <a:t>2</a:t>
              </a:r>
              <a:endParaRPr lang="ru-RU" b="1" dirty="0">
                <a:solidFill>
                  <a:schemeClr val="bg1"/>
                </a:solidFill>
                <a:latin typeface="Verdana" pitchFamily="34" charset="0"/>
              </a:endParaRPr>
            </a:p>
          </p:txBody>
        </p:sp>
      </p:grpSp>
      <p:grpSp>
        <p:nvGrpSpPr>
          <p:cNvPr id="140" name="Group 34"/>
          <p:cNvGrpSpPr>
            <a:grpSpLocks/>
          </p:cNvGrpSpPr>
          <p:nvPr/>
        </p:nvGrpSpPr>
        <p:grpSpPr bwMode="auto">
          <a:xfrm>
            <a:off x="3714744" y="4786322"/>
            <a:ext cx="857256" cy="785818"/>
            <a:chOff x="2078" y="1680"/>
            <a:chExt cx="1615" cy="1615"/>
          </a:xfrm>
        </p:grpSpPr>
        <p:sp>
          <p:nvSpPr>
            <p:cNvPr id="141"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42"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43"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44"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145"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46"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1" action="ppaction://hlinksldjump"/>
                </a:rPr>
                <a:t>1</a:t>
              </a:r>
              <a:endParaRPr lang="ru-RU" b="1" dirty="0">
                <a:solidFill>
                  <a:schemeClr val="bg1"/>
                </a:solidFill>
                <a:latin typeface="Verdana" pitchFamily="34" charset="0"/>
              </a:endParaRPr>
            </a:p>
          </p:txBody>
        </p:sp>
      </p:grpSp>
      <p:grpSp>
        <p:nvGrpSpPr>
          <p:cNvPr id="147" name="Group 34"/>
          <p:cNvGrpSpPr>
            <a:grpSpLocks/>
          </p:cNvGrpSpPr>
          <p:nvPr/>
        </p:nvGrpSpPr>
        <p:grpSpPr bwMode="auto">
          <a:xfrm>
            <a:off x="5643570" y="4786322"/>
            <a:ext cx="857256" cy="785818"/>
            <a:chOff x="2078" y="1680"/>
            <a:chExt cx="1615" cy="1615"/>
          </a:xfrm>
        </p:grpSpPr>
        <p:sp>
          <p:nvSpPr>
            <p:cNvPr id="148"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49"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50"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51"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152"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53"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2" action="ppaction://hlinksldjump"/>
                </a:rPr>
                <a:t>3</a:t>
              </a:r>
              <a:endParaRPr lang="ru-RU" b="1" dirty="0">
                <a:solidFill>
                  <a:schemeClr val="bg1"/>
                </a:solidFill>
                <a:latin typeface="Verdana" pitchFamily="34" charset="0"/>
              </a:endParaRPr>
            </a:p>
          </p:txBody>
        </p:sp>
      </p:grpSp>
      <p:grpSp>
        <p:nvGrpSpPr>
          <p:cNvPr id="154" name="Group 34"/>
          <p:cNvGrpSpPr>
            <a:grpSpLocks/>
          </p:cNvGrpSpPr>
          <p:nvPr/>
        </p:nvGrpSpPr>
        <p:grpSpPr bwMode="auto">
          <a:xfrm>
            <a:off x="6643702" y="4786322"/>
            <a:ext cx="857256" cy="785818"/>
            <a:chOff x="2078" y="1680"/>
            <a:chExt cx="1615" cy="1615"/>
          </a:xfrm>
        </p:grpSpPr>
        <p:sp>
          <p:nvSpPr>
            <p:cNvPr id="155"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56"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57"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58"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159"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60"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3" action="ppaction://hlinksldjump"/>
                </a:rPr>
                <a:t>4</a:t>
              </a:r>
              <a:endParaRPr lang="ru-RU" b="1" dirty="0">
                <a:solidFill>
                  <a:schemeClr val="bg1"/>
                </a:solidFill>
                <a:latin typeface="Verdana" pitchFamily="34" charset="0"/>
              </a:endParaRPr>
            </a:p>
          </p:txBody>
        </p:sp>
      </p:grpSp>
      <p:grpSp>
        <p:nvGrpSpPr>
          <p:cNvPr id="161" name="Group 34"/>
          <p:cNvGrpSpPr>
            <a:grpSpLocks/>
          </p:cNvGrpSpPr>
          <p:nvPr/>
        </p:nvGrpSpPr>
        <p:grpSpPr bwMode="auto">
          <a:xfrm>
            <a:off x="7572396" y="4786322"/>
            <a:ext cx="857256" cy="785818"/>
            <a:chOff x="2078" y="1680"/>
            <a:chExt cx="1615" cy="1615"/>
          </a:xfrm>
        </p:grpSpPr>
        <p:sp>
          <p:nvSpPr>
            <p:cNvPr id="162"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63"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64" name="Oval 37"/>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65" name="Oval 38"/>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a:effectLst/>
          </p:spPr>
          <p:txBody>
            <a:bodyPr wrap="none" anchor="ctr">
              <a:spAutoFit/>
            </a:bodyPr>
            <a:lstStyle/>
            <a:p>
              <a:endParaRPr lang="ru-RU"/>
            </a:p>
          </p:txBody>
        </p:sp>
        <p:sp>
          <p:nvSpPr>
            <p:cNvPr id="166" name="Oval 39"/>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67" name="Oval 40"/>
            <p:cNvSpPr>
              <a:spLocks noChangeArrowheads="1"/>
            </p:cNvSpPr>
            <p:nvPr/>
          </p:nvSpPr>
          <p:spPr bwMode="gray">
            <a:xfrm>
              <a:off x="2337" y="1939"/>
              <a:ext cx="1096" cy="1098"/>
            </a:xfrm>
            <a:prstGeom prst="ellipse">
              <a:avLst/>
            </a:prstGeom>
            <a:solidFill>
              <a:schemeClr val="accent6">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4" action="ppaction://hlinksldjump"/>
                </a:rPr>
                <a:t>5</a:t>
              </a:r>
              <a:endParaRPr lang="ru-RU" b="1" dirty="0">
                <a:solidFill>
                  <a:schemeClr val="bg1"/>
                </a:solidFill>
                <a:latin typeface="Verdana" pitchFamily="34" charset="0"/>
              </a:endParaRPr>
            </a:p>
          </p:txBody>
        </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785786"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Биолог-грамотей</a:t>
            </a:r>
            <a:endParaRPr lang="ru-RU" b="1" dirty="0">
              <a:solidFill>
                <a:schemeClr val="bg1"/>
              </a:solidFill>
              <a:latin typeface="Comic Sans MS" pitchFamily="66" charset="0"/>
            </a:endParaRPr>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7F7DB"/>
              </a:clrFrom>
              <a:clrTo>
                <a:srgbClr val="F7F7DB">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Прямоугольник 9"/>
          <p:cNvSpPr/>
          <p:nvPr/>
        </p:nvSpPr>
        <p:spPr>
          <a:xfrm>
            <a:off x="3500430" y="2714620"/>
            <a:ext cx="4857784" cy="1200329"/>
          </a:xfrm>
          <a:prstGeom prst="rect">
            <a:avLst/>
          </a:prstGeom>
        </p:spPr>
        <p:txBody>
          <a:bodyPr wrap="square">
            <a:spAutoFit/>
          </a:bodyPr>
          <a:lstStyle/>
          <a:p>
            <a:pPr lvl="0"/>
            <a:r>
              <a:rPr lang="ru-RU" sz="2400" b="1" dirty="0" smtClean="0">
                <a:solidFill>
                  <a:prstClr val="black"/>
                </a:solidFill>
                <a:latin typeface="Georgia" pitchFamily="18" charset="0"/>
                <a:ea typeface="Times New Roman"/>
                <a:cs typeface="Times New Roman"/>
              </a:rPr>
              <a:t>Правильно ли написал ученик, что «косатка – это деревенская ласточка»? </a:t>
            </a:r>
            <a:endParaRPr lang="ru-RU" sz="2400" b="1" dirty="0">
              <a:solidFill>
                <a:prstClr val="black"/>
              </a:solidFill>
              <a:latin typeface="Georgia" pitchFamily="18" charset="0"/>
              <a:ea typeface="Times New Roman"/>
              <a:cs typeface="Times New Roman"/>
            </a:endParaRPr>
          </a:p>
        </p:txBody>
      </p:sp>
      <p:pic>
        <p:nvPicPr>
          <p:cNvPr id="11" name="Picture 2" descr="G:\746-350x283.jpg"/>
          <p:cNvPicPr>
            <a:picLocks noChangeAspect="1" noChangeArrowheads="1"/>
          </p:cNvPicPr>
          <p:nvPr/>
        </p:nvPicPr>
        <p:blipFill>
          <a:blip r:embed="rId6" cstate="print"/>
          <a:srcRect/>
          <a:stretch>
            <a:fillRect/>
          </a:stretch>
        </p:blipFill>
        <p:spPr bwMode="auto">
          <a:xfrm>
            <a:off x="714348" y="2357430"/>
            <a:ext cx="2643206" cy="2137221"/>
          </a:xfrm>
          <a:prstGeom prst="roundRect">
            <a:avLst/>
          </a:prstGeom>
          <a:noFill/>
        </p:spPr>
      </p:pic>
      <p:sp>
        <p:nvSpPr>
          <p:cNvPr id="12" name="Прямоугольник 11"/>
          <p:cNvSpPr/>
          <p:nvPr/>
        </p:nvSpPr>
        <p:spPr>
          <a:xfrm>
            <a:off x="3643306" y="4734481"/>
            <a:ext cx="4214842" cy="707886"/>
          </a:xfrm>
          <a:prstGeom prst="rect">
            <a:avLst/>
          </a:prstGeom>
        </p:spPr>
        <p:txBody>
          <a:bodyPr wrap="square">
            <a:spAutoFit/>
          </a:bodyPr>
          <a:lstStyle/>
          <a:p>
            <a:pPr lvl="0" algn="just"/>
            <a:r>
              <a:rPr lang="ru-RU" sz="2000" b="1" dirty="0" smtClean="0">
                <a:solidFill>
                  <a:srgbClr val="FF0000"/>
                </a:solidFill>
                <a:latin typeface="Georgia" pitchFamily="18" charset="0"/>
                <a:ea typeface="Times New Roman"/>
                <a:cs typeface="Times New Roman"/>
              </a:rPr>
              <a:t>Нет. Ласточка – касатка, а дельфин  - косатка</a:t>
            </a:r>
            <a:endParaRPr lang="ru-RU" sz="2000" b="1" dirty="0">
              <a:solidFill>
                <a:srgbClr val="FF0000"/>
              </a:solidFill>
              <a:latin typeface="Georgia" pitchFamily="18" charset="0"/>
              <a:ea typeface="Times New Roman"/>
              <a:cs typeface="Times New Roman"/>
            </a:endParaRPr>
          </a:p>
        </p:txBody>
      </p:sp>
      <p:sp>
        <p:nvSpPr>
          <p:cNvPr id="13" name="5-конечная звезда 12"/>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Прямоугольник 13"/>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2000" fill="hold"/>
                                        <p:tgtEl>
                                          <p:spTgt spid="14"/>
                                        </p:tgtEl>
                                        <p:attrNameLst>
                                          <p:attrName>ppt_w</p:attrName>
                                        </p:attrNameLst>
                                      </p:cBhvr>
                                      <p:tavLst>
                                        <p:tav tm="0">
                                          <p:val>
                                            <p:fltVal val="0"/>
                                          </p:val>
                                        </p:tav>
                                        <p:tav tm="100000">
                                          <p:val>
                                            <p:strVal val="#ppt_w"/>
                                          </p:val>
                                        </p:tav>
                                      </p:tavLst>
                                    </p:anim>
                                    <p:anim calcmode="lin" valueType="num">
                                      <p:cBhvr>
                                        <p:cTn id="14" dur="2000" fill="hold"/>
                                        <p:tgtEl>
                                          <p:spTgt spid="14"/>
                                        </p:tgtEl>
                                        <p:attrNameLst>
                                          <p:attrName>ppt_h</p:attrName>
                                        </p:attrNameLst>
                                      </p:cBhvr>
                                      <p:tavLst>
                                        <p:tav tm="0">
                                          <p:val>
                                            <p:fltVal val="0"/>
                                          </p:val>
                                        </p:tav>
                                        <p:tav tm="100000">
                                          <p:val>
                                            <p:strVal val="#ppt_h"/>
                                          </p:val>
                                        </p:tav>
                                      </p:tavLst>
                                    </p:anim>
                                    <p:animEffect transition="in" filter="fade">
                                      <p:cBhvr>
                                        <p:cTn id="15" dur="2000"/>
                                        <p:tgtEl>
                                          <p:spTgt spid="14"/>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3"/>
                                        </p:tgtEl>
                                        <p:attrNameLst>
                                          <p:attrName>ppt_w</p:attrName>
                                        </p:attrNameLst>
                                      </p:cBhvr>
                                      <p:tavLst>
                                        <p:tav tm="0">
                                          <p:val>
                                            <p:strVal val="ppt_w"/>
                                          </p:val>
                                        </p:tav>
                                        <p:tav tm="100000">
                                          <p:val>
                                            <p:fltVal val="0"/>
                                          </p:val>
                                        </p:tav>
                                      </p:tavLst>
                                    </p:anim>
                                    <p:anim calcmode="lin" valueType="num">
                                      <p:cBhvr>
                                        <p:cTn id="19" dur="2000"/>
                                        <p:tgtEl>
                                          <p:spTgt spid="13"/>
                                        </p:tgtEl>
                                        <p:attrNameLst>
                                          <p:attrName>ppt_h</p:attrName>
                                        </p:attrNameLst>
                                      </p:cBhvr>
                                      <p:tavLst>
                                        <p:tav tm="0">
                                          <p:val>
                                            <p:strVal val="ppt_h"/>
                                          </p:val>
                                        </p:tav>
                                        <p:tav tm="100000">
                                          <p:val>
                                            <p:fltVal val="0"/>
                                          </p:val>
                                        </p:tav>
                                      </p:tavLst>
                                    </p:anim>
                                    <p:animEffect transition="out" filter="fade">
                                      <p:cBhvr>
                                        <p:cTn id="20" dur="2000"/>
                                        <p:tgtEl>
                                          <p:spTgt spid="13"/>
                                        </p:tgtEl>
                                      </p:cBhvr>
                                    </p:animEffect>
                                    <p:set>
                                      <p:cBhvr>
                                        <p:cTn id="21" dur="1" fill="hold">
                                          <p:stCondLst>
                                            <p:cond delay="1999"/>
                                          </p:stCondLst>
                                        </p:cTn>
                                        <p:tgtEl>
                                          <p:spTgt spid="13"/>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4"/>
                                        </p:tgtEl>
                                        <p:attrNameLst>
                                          <p:attrName>ppt_w</p:attrName>
                                        </p:attrNameLst>
                                      </p:cBhvr>
                                      <p:tavLst>
                                        <p:tav tm="0">
                                          <p:val>
                                            <p:strVal val="ppt_w"/>
                                          </p:val>
                                        </p:tav>
                                        <p:tav tm="100000">
                                          <p:val>
                                            <p:fltVal val="0"/>
                                          </p:val>
                                        </p:tav>
                                      </p:tavLst>
                                    </p:anim>
                                    <p:anim calcmode="lin" valueType="num">
                                      <p:cBhvr>
                                        <p:cTn id="24" dur="2000"/>
                                        <p:tgtEl>
                                          <p:spTgt spid="14"/>
                                        </p:tgtEl>
                                        <p:attrNameLst>
                                          <p:attrName>ppt_h</p:attrName>
                                        </p:attrNameLst>
                                      </p:cBhvr>
                                      <p:tavLst>
                                        <p:tav tm="0">
                                          <p:val>
                                            <p:strVal val="ppt_h"/>
                                          </p:val>
                                        </p:tav>
                                        <p:tav tm="100000">
                                          <p:val>
                                            <p:fltVal val="0"/>
                                          </p:val>
                                        </p:tav>
                                      </p:tavLst>
                                    </p:anim>
                                    <p:animEffect transition="out" filter="fade">
                                      <p:cBhvr>
                                        <p:cTn id="25" dur="2000"/>
                                        <p:tgtEl>
                                          <p:spTgt spid="14"/>
                                        </p:tgtEl>
                                      </p:cBhvr>
                                    </p:animEffect>
                                    <p:set>
                                      <p:cBhvr>
                                        <p:cTn id="26" dur="1" fill="hold">
                                          <p:stCondLst>
                                            <p:cond delay="1999"/>
                                          </p:stCondLst>
                                        </p:cTn>
                                        <p:tgtEl>
                                          <p:spTgt spid="14"/>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par>
                          <p:cTn id="32" fill="hold">
                            <p:stCondLst>
                              <p:cond delay="6000"/>
                            </p:stCondLst>
                            <p:childTnLst>
                              <p:par>
                                <p:cTn id="33" presetID="1" presetClass="entr" presetSubtype="0" fill="hold" grpId="1" nodeType="after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 grpId="1"/>
      <p:bldP spid="12" grpId="0"/>
      <p:bldP spid="13" grpId="0" animBg="1"/>
      <p:bldP spid="13" grpId="1" animBg="1"/>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Rectangle 5"/>
          <p:cNvSpPr>
            <a:spLocks noChangeArrowheads="1"/>
          </p:cNvSpPr>
          <p:nvPr/>
        </p:nvSpPr>
        <p:spPr bwMode="auto">
          <a:xfrm>
            <a:off x="2000232" y="428604"/>
            <a:ext cx="4876800" cy="769441"/>
          </a:xfrm>
          <a:prstGeom prst="rect">
            <a:avLst/>
          </a:prstGeom>
          <a:noFill/>
          <a:ln w="9525">
            <a:noFill/>
            <a:miter lim="800000"/>
            <a:headEnd/>
            <a:tailEnd/>
          </a:ln>
        </p:spPr>
        <p:txBody>
          <a:bodyPr>
            <a:spAutoFit/>
          </a:bodyPr>
          <a:lstStyle/>
          <a:p>
            <a:pPr algn="ctr"/>
            <a:r>
              <a:rPr lang="ru-RU" sz="4400" b="1" dirty="0" smtClean="0">
                <a:solidFill>
                  <a:srgbClr val="CC0000"/>
                </a:solidFill>
                <a:latin typeface="Comic Sans MS" pitchFamily="66" charset="0"/>
              </a:rPr>
              <a:t>Проверим! </a:t>
            </a:r>
            <a:endParaRPr lang="ru-RU" sz="4400" b="1" dirty="0">
              <a:solidFill>
                <a:srgbClr val="CC0000"/>
              </a:solidFill>
              <a:latin typeface="Comic Sans MS" pitchFamily="66" charset="0"/>
            </a:endParaRPr>
          </a:p>
        </p:txBody>
      </p:sp>
      <p:sp>
        <p:nvSpPr>
          <p:cNvPr id="6" name="Прямоугольная выноска 5"/>
          <p:cNvSpPr/>
          <p:nvPr/>
        </p:nvSpPr>
        <p:spPr>
          <a:xfrm rot="9962993">
            <a:off x="1965212" y="1724312"/>
            <a:ext cx="1998866" cy="1139335"/>
          </a:xfrm>
          <a:prstGeom prst="wedgeRectCallout">
            <a:avLst/>
          </a:prstGeom>
          <a:noFill/>
          <a:ln w="38100">
            <a:solidFill>
              <a:schemeClr val="accent3">
                <a:lumMod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pic>
        <p:nvPicPr>
          <p:cNvPr id="5" name="Picture 4" descr="G:\129742399359.jpg"/>
          <p:cNvPicPr>
            <a:picLocks noChangeAspect="1" noChangeArrowheads="1"/>
          </p:cNvPicPr>
          <p:nvPr/>
        </p:nvPicPr>
        <p:blipFill>
          <a:blip r:embed="rId3" cstate="print"/>
          <a:srcRect/>
          <a:stretch>
            <a:fillRect/>
          </a:stretch>
        </p:blipFill>
        <p:spPr bwMode="auto">
          <a:xfrm>
            <a:off x="1071538" y="2428868"/>
            <a:ext cx="1428760" cy="984602"/>
          </a:xfrm>
          <a:prstGeom prst="roundRect">
            <a:avLst/>
          </a:prstGeom>
          <a:noFill/>
        </p:spPr>
      </p:pic>
      <p:sp>
        <p:nvSpPr>
          <p:cNvPr id="7" name="Овал 6"/>
          <p:cNvSpPr/>
          <p:nvPr/>
        </p:nvSpPr>
        <p:spPr>
          <a:xfrm>
            <a:off x="3357554" y="1714488"/>
            <a:ext cx="357190" cy="35719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0000"/>
                </a:solidFill>
                <a:latin typeface="Georgia" pitchFamily="18" charset="0"/>
                <a:cs typeface="Arial" pitchFamily="34" charset="0"/>
              </a:rPr>
              <a:t>1</a:t>
            </a:r>
            <a:endParaRPr lang="ru-RU" sz="2400" b="1" dirty="0">
              <a:solidFill>
                <a:srgbClr val="FF0000"/>
              </a:solidFill>
              <a:latin typeface="Georgia" pitchFamily="18" charset="0"/>
              <a:cs typeface="Arial" pitchFamily="34" charset="0"/>
            </a:endParaRPr>
          </a:p>
        </p:txBody>
      </p:sp>
      <p:sp>
        <p:nvSpPr>
          <p:cNvPr id="10" name="Прямоугольник 9"/>
          <p:cNvSpPr/>
          <p:nvPr/>
        </p:nvSpPr>
        <p:spPr>
          <a:xfrm rot="751780">
            <a:off x="2521540" y="2107198"/>
            <a:ext cx="1019831" cy="307777"/>
          </a:xfrm>
          <a:prstGeom prst="rect">
            <a:avLst/>
          </a:prstGeom>
        </p:spPr>
        <p:txBody>
          <a:bodyPr wrap="none">
            <a:spAutoFit/>
          </a:bodyPr>
          <a:lstStyle/>
          <a:p>
            <a:r>
              <a:rPr lang="ru-RU" sz="1400" b="1" dirty="0" smtClean="0">
                <a:solidFill>
                  <a:prstClr val="black"/>
                </a:solidFill>
                <a:latin typeface="Georgia" pitchFamily="18" charset="0"/>
                <a:ea typeface="Times New Roman" pitchFamily="18" charset="0"/>
              </a:rPr>
              <a:t>Пекинес</a:t>
            </a:r>
            <a:endParaRPr lang="ru-RU" b="1" dirty="0">
              <a:latin typeface="Georgia" pitchFamily="18" charset="0"/>
            </a:endParaRPr>
          </a:p>
        </p:txBody>
      </p:sp>
      <p:sp>
        <p:nvSpPr>
          <p:cNvPr id="11" name="Прямоугольная выноска 10"/>
          <p:cNvSpPr/>
          <p:nvPr/>
        </p:nvSpPr>
        <p:spPr>
          <a:xfrm rot="9962993">
            <a:off x="4464489" y="2216275"/>
            <a:ext cx="1929534" cy="1122112"/>
          </a:xfrm>
          <a:prstGeom prst="wedgeRectCallout">
            <a:avLst/>
          </a:prstGeom>
          <a:noFill/>
          <a:ln w="38100">
            <a:solidFill>
              <a:schemeClr val="accent3">
                <a:lumMod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sp>
        <p:nvSpPr>
          <p:cNvPr id="12" name="Прямоугольник 11"/>
          <p:cNvSpPr/>
          <p:nvPr/>
        </p:nvSpPr>
        <p:spPr>
          <a:xfrm rot="747437">
            <a:off x="4511695" y="2627391"/>
            <a:ext cx="1874231" cy="307777"/>
          </a:xfrm>
          <a:prstGeom prst="rect">
            <a:avLst/>
          </a:prstGeom>
        </p:spPr>
        <p:txBody>
          <a:bodyPr wrap="none">
            <a:spAutoFit/>
          </a:bodyPr>
          <a:lstStyle/>
          <a:p>
            <a:r>
              <a:rPr lang="ru-RU" sz="1400" b="1" dirty="0" err="1" smtClean="0">
                <a:solidFill>
                  <a:prstClr val="black"/>
                </a:solidFill>
                <a:latin typeface="Georgia" pitchFamily="18" charset="0"/>
                <a:ea typeface="Times New Roman" pitchFamily="18" charset="0"/>
              </a:rPr>
              <a:t>Коккер-спаниель</a:t>
            </a:r>
            <a:endParaRPr lang="ru-RU" b="1" dirty="0">
              <a:latin typeface="Georgia" pitchFamily="18" charset="0"/>
            </a:endParaRPr>
          </a:p>
        </p:txBody>
      </p:sp>
      <p:pic>
        <p:nvPicPr>
          <p:cNvPr id="13" name="Picture 3" descr="G:\images.jpeg"/>
          <p:cNvPicPr>
            <a:picLocks noChangeAspect="1" noChangeArrowheads="1"/>
          </p:cNvPicPr>
          <p:nvPr/>
        </p:nvPicPr>
        <p:blipFill>
          <a:blip r:embed="rId4" cstate="print"/>
          <a:srcRect/>
          <a:stretch>
            <a:fillRect/>
          </a:stretch>
        </p:blipFill>
        <p:spPr bwMode="auto">
          <a:xfrm>
            <a:off x="5715008" y="1214422"/>
            <a:ext cx="1285884" cy="1105223"/>
          </a:xfrm>
          <a:prstGeom prst="roundRect">
            <a:avLst/>
          </a:prstGeom>
          <a:noFill/>
        </p:spPr>
      </p:pic>
      <p:sp>
        <p:nvSpPr>
          <p:cNvPr id="14" name="Овал 13"/>
          <p:cNvSpPr/>
          <p:nvPr/>
        </p:nvSpPr>
        <p:spPr>
          <a:xfrm>
            <a:off x="5500694" y="2285992"/>
            <a:ext cx="357190" cy="35719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0000"/>
                </a:solidFill>
                <a:latin typeface="Georgia" pitchFamily="18" charset="0"/>
                <a:cs typeface="Arial" pitchFamily="34" charset="0"/>
              </a:rPr>
              <a:t>2</a:t>
            </a:r>
            <a:endParaRPr lang="ru-RU" sz="2400" b="1" dirty="0">
              <a:solidFill>
                <a:srgbClr val="FF0000"/>
              </a:solidFill>
              <a:latin typeface="Georgia" pitchFamily="18" charset="0"/>
              <a:cs typeface="Arial" pitchFamily="34" charset="0"/>
            </a:endParaRPr>
          </a:p>
        </p:txBody>
      </p:sp>
      <p:sp>
        <p:nvSpPr>
          <p:cNvPr id="15" name="Прямоугольник 14"/>
          <p:cNvSpPr/>
          <p:nvPr/>
        </p:nvSpPr>
        <p:spPr>
          <a:xfrm rot="514951">
            <a:off x="2296472" y="4522255"/>
            <a:ext cx="2228495" cy="307777"/>
          </a:xfrm>
          <a:prstGeom prst="rect">
            <a:avLst/>
          </a:prstGeom>
        </p:spPr>
        <p:txBody>
          <a:bodyPr wrap="none">
            <a:spAutoFit/>
          </a:bodyPr>
          <a:lstStyle/>
          <a:p>
            <a:r>
              <a:rPr lang="ru-RU" sz="1400" b="1" dirty="0" err="1" smtClean="0">
                <a:solidFill>
                  <a:prstClr val="black"/>
                </a:solidFill>
                <a:latin typeface="Georgia" pitchFamily="18" charset="0"/>
                <a:ea typeface="Times New Roman" pitchFamily="18" charset="0"/>
              </a:rPr>
              <a:t>Мастино</a:t>
            </a:r>
            <a:r>
              <a:rPr lang="ru-RU" sz="1400" b="1" dirty="0" smtClean="0">
                <a:solidFill>
                  <a:prstClr val="black"/>
                </a:solidFill>
                <a:latin typeface="Georgia" pitchFamily="18" charset="0"/>
                <a:ea typeface="Times New Roman" pitchFamily="18" charset="0"/>
              </a:rPr>
              <a:t> наполетано</a:t>
            </a:r>
            <a:endParaRPr lang="ru-RU" b="1" dirty="0">
              <a:latin typeface="Georgia" pitchFamily="18" charset="0"/>
            </a:endParaRPr>
          </a:p>
        </p:txBody>
      </p:sp>
      <p:sp>
        <p:nvSpPr>
          <p:cNvPr id="16" name="Овал 15"/>
          <p:cNvSpPr/>
          <p:nvPr/>
        </p:nvSpPr>
        <p:spPr>
          <a:xfrm>
            <a:off x="3571868" y="4143380"/>
            <a:ext cx="357190" cy="35719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0000"/>
                </a:solidFill>
                <a:latin typeface="Georgia" pitchFamily="18" charset="0"/>
                <a:cs typeface="Arial" pitchFamily="34" charset="0"/>
              </a:rPr>
              <a:t>3</a:t>
            </a:r>
            <a:endParaRPr lang="ru-RU" sz="2400" b="1" dirty="0">
              <a:solidFill>
                <a:srgbClr val="FF0000"/>
              </a:solidFill>
              <a:latin typeface="Georgia" pitchFamily="18" charset="0"/>
              <a:cs typeface="Arial" pitchFamily="34" charset="0"/>
            </a:endParaRPr>
          </a:p>
        </p:txBody>
      </p:sp>
      <p:sp>
        <p:nvSpPr>
          <p:cNvPr id="17" name="Прямоугольная выноска 16"/>
          <p:cNvSpPr/>
          <p:nvPr/>
        </p:nvSpPr>
        <p:spPr>
          <a:xfrm rot="9962993">
            <a:off x="2323456" y="4110432"/>
            <a:ext cx="2068196" cy="1156557"/>
          </a:xfrm>
          <a:prstGeom prst="wedgeRectCallout">
            <a:avLst/>
          </a:prstGeom>
          <a:noFill/>
          <a:ln w="38100">
            <a:solidFill>
              <a:schemeClr val="accent3">
                <a:lumMod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pic>
        <p:nvPicPr>
          <p:cNvPr id="19" name="Picture 2" descr="G:\mastino-neap.gif"/>
          <p:cNvPicPr>
            <a:picLocks noChangeAspect="1" noChangeArrowheads="1"/>
          </p:cNvPicPr>
          <p:nvPr/>
        </p:nvPicPr>
        <p:blipFill>
          <a:blip r:embed="rId5" cstate="print"/>
          <a:srcRect/>
          <a:stretch>
            <a:fillRect/>
          </a:stretch>
        </p:blipFill>
        <p:spPr bwMode="auto">
          <a:xfrm>
            <a:off x="1357290" y="4857760"/>
            <a:ext cx="1214446" cy="1214446"/>
          </a:xfrm>
          <a:prstGeom prst="roundRect">
            <a:avLst/>
          </a:prstGeom>
          <a:noFill/>
        </p:spPr>
      </p:pic>
      <p:sp>
        <p:nvSpPr>
          <p:cNvPr id="20" name="Прямоугольная выноска 19"/>
          <p:cNvSpPr/>
          <p:nvPr/>
        </p:nvSpPr>
        <p:spPr>
          <a:xfrm rot="9962993">
            <a:off x="6038232" y="3681804"/>
            <a:ext cx="2068196" cy="1156557"/>
          </a:xfrm>
          <a:prstGeom prst="wedgeRectCallout">
            <a:avLst/>
          </a:prstGeom>
          <a:noFill/>
          <a:ln w="38100">
            <a:solidFill>
              <a:schemeClr val="accent3">
                <a:lumMod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800"/>
          </a:p>
        </p:txBody>
      </p:sp>
      <p:sp>
        <p:nvSpPr>
          <p:cNvPr id="21" name="Прямоугольник 20"/>
          <p:cNvSpPr/>
          <p:nvPr/>
        </p:nvSpPr>
        <p:spPr>
          <a:xfrm rot="1073979">
            <a:off x="5696702" y="4052430"/>
            <a:ext cx="2710683" cy="307777"/>
          </a:xfrm>
          <a:prstGeom prst="rect">
            <a:avLst/>
          </a:prstGeom>
        </p:spPr>
        <p:txBody>
          <a:bodyPr wrap="square">
            <a:spAutoFit/>
          </a:bodyPr>
          <a:lstStyle/>
          <a:p>
            <a:pPr lvl="0" indent="449263" algn="just" fontAlgn="base">
              <a:spcBef>
                <a:spcPct val="0"/>
              </a:spcBef>
              <a:spcAft>
                <a:spcPct val="0"/>
              </a:spcAft>
            </a:pPr>
            <a:r>
              <a:rPr lang="ru-RU" sz="1400" b="1" dirty="0" smtClean="0">
                <a:solidFill>
                  <a:prstClr val="black"/>
                </a:solidFill>
                <a:latin typeface="Georgia" pitchFamily="18" charset="0"/>
                <a:ea typeface="Times New Roman" pitchFamily="18" charset="0"/>
              </a:rPr>
              <a:t>Русский спаниель</a:t>
            </a:r>
            <a:endParaRPr lang="ru-RU" b="1" dirty="0" smtClean="0">
              <a:solidFill>
                <a:prstClr val="black"/>
              </a:solidFill>
              <a:latin typeface="Georgia" pitchFamily="18" charset="0"/>
            </a:endParaRPr>
          </a:p>
        </p:txBody>
      </p:sp>
      <p:sp>
        <p:nvSpPr>
          <p:cNvPr id="22" name="Овал 21"/>
          <p:cNvSpPr/>
          <p:nvPr/>
        </p:nvSpPr>
        <p:spPr>
          <a:xfrm>
            <a:off x="7286644" y="3714752"/>
            <a:ext cx="357190" cy="35719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FF0000"/>
                </a:solidFill>
                <a:latin typeface="Georgia" pitchFamily="18" charset="0"/>
                <a:cs typeface="Arial" pitchFamily="34" charset="0"/>
              </a:rPr>
              <a:t>4</a:t>
            </a:r>
            <a:endParaRPr lang="ru-RU" b="1" dirty="0">
              <a:solidFill>
                <a:srgbClr val="FF0000"/>
              </a:solidFill>
              <a:latin typeface="Georgia" pitchFamily="18" charset="0"/>
              <a:cs typeface="Arial" pitchFamily="34" charset="0"/>
            </a:endParaRPr>
          </a:p>
        </p:txBody>
      </p:sp>
      <p:pic>
        <p:nvPicPr>
          <p:cNvPr id="23" name="Picture 5" descr="G:\1272190472_russian_spaniel_1.jpg"/>
          <p:cNvPicPr>
            <a:picLocks noChangeAspect="1" noChangeArrowheads="1"/>
          </p:cNvPicPr>
          <p:nvPr/>
        </p:nvPicPr>
        <p:blipFill>
          <a:blip r:embed="rId6" cstate="print"/>
          <a:srcRect/>
          <a:stretch>
            <a:fillRect/>
          </a:stretch>
        </p:blipFill>
        <p:spPr bwMode="auto">
          <a:xfrm flipH="1">
            <a:off x="5214942" y="4500570"/>
            <a:ext cx="1449542" cy="1285884"/>
          </a:xfrm>
          <a:prstGeom prst="round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785786"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Биолог-грамотей</a:t>
            </a:r>
            <a:endParaRPr lang="ru-RU" b="1" dirty="0">
              <a:solidFill>
                <a:schemeClr val="bg1"/>
              </a:solidFill>
              <a:latin typeface="Comic Sans MS" pitchFamily="66" charset="0"/>
            </a:endParaRPr>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6F8E3"/>
              </a:clrFrom>
              <a:clrTo>
                <a:srgbClr val="F6F8E3">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Прямоугольник 9"/>
          <p:cNvSpPr/>
          <p:nvPr/>
        </p:nvSpPr>
        <p:spPr>
          <a:xfrm>
            <a:off x="1643042" y="1643050"/>
            <a:ext cx="5429288" cy="1477328"/>
          </a:xfrm>
          <a:prstGeom prst="rect">
            <a:avLst/>
          </a:prstGeom>
        </p:spPr>
        <p:txBody>
          <a:bodyPr wrap="square">
            <a:spAutoFit/>
          </a:bodyPr>
          <a:lstStyle/>
          <a:p>
            <a:pPr lvl="0"/>
            <a:r>
              <a:rPr lang="ru-RU" b="1" dirty="0" smtClean="0">
                <a:solidFill>
                  <a:prstClr val="black"/>
                </a:solidFill>
                <a:latin typeface="Georgia" pitchFamily="18" charset="0"/>
                <a:ea typeface="Times New Roman"/>
                <a:cs typeface="Times New Roman"/>
              </a:rPr>
              <a:t>Допустил ли биологическую ошибку С. Маршак, в стихотворении «Дом, который построил Джек»?  </a:t>
            </a:r>
          </a:p>
          <a:p>
            <a:pPr lvl="0"/>
            <a:r>
              <a:rPr lang="ru-RU" b="1" dirty="0" smtClean="0">
                <a:solidFill>
                  <a:prstClr val="black"/>
                </a:solidFill>
                <a:latin typeface="Georgia" pitchFamily="18" charset="0"/>
                <a:ea typeface="Times New Roman"/>
                <a:cs typeface="Times New Roman"/>
              </a:rPr>
              <a:t>                А это веселая птица-синица,</a:t>
            </a:r>
          </a:p>
          <a:p>
            <a:pPr lvl="0" algn="ctr"/>
            <a:r>
              <a:rPr lang="ru-RU" b="1" dirty="0" smtClean="0">
                <a:solidFill>
                  <a:prstClr val="black"/>
                </a:solidFill>
                <a:latin typeface="Georgia" pitchFamily="18" charset="0"/>
                <a:ea typeface="Times New Roman"/>
                <a:cs typeface="Times New Roman"/>
              </a:rPr>
              <a:t>          Которая часто ворует пшеницу...</a:t>
            </a:r>
            <a:endParaRPr lang="ru-RU" b="1" dirty="0">
              <a:solidFill>
                <a:prstClr val="black"/>
              </a:solidFill>
              <a:latin typeface="Georgia" pitchFamily="18" charset="0"/>
              <a:ea typeface="Times New Roman"/>
              <a:cs typeface="Times New Roman"/>
            </a:endParaRPr>
          </a:p>
        </p:txBody>
      </p:sp>
      <p:pic>
        <p:nvPicPr>
          <p:cNvPr id="11" name="Picture 2" descr="G:\2059.jpg"/>
          <p:cNvPicPr>
            <a:picLocks noChangeAspect="1" noChangeArrowheads="1"/>
          </p:cNvPicPr>
          <p:nvPr/>
        </p:nvPicPr>
        <p:blipFill>
          <a:blip r:embed="rId6" cstate="print"/>
          <a:srcRect/>
          <a:stretch>
            <a:fillRect/>
          </a:stretch>
        </p:blipFill>
        <p:spPr bwMode="auto">
          <a:xfrm>
            <a:off x="857224" y="3286124"/>
            <a:ext cx="2786082" cy="2089562"/>
          </a:xfrm>
          <a:prstGeom prst="roundRect">
            <a:avLst/>
          </a:prstGeom>
          <a:noFill/>
        </p:spPr>
      </p:pic>
      <p:sp>
        <p:nvSpPr>
          <p:cNvPr id="12" name="Прямоугольник 11"/>
          <p:cNvSpPr/>
          <p:nvPr/>
        </p:nvSpPr>
        <p:spPr>
          <a:xfrm>
            <a:off x="3929058" y="4000504"/>
            <a:ext cx="4429156" cy="1200329"/>
          </a:xfrm>
          <a:prstGeom prst="rect">
            <a:avLst/>
          </a:prstGeom>
        </p:spPr>
        <p:txBody>
          <a:bodyPr wrap="square">
            <a:spAutoFit/>
          </a:bodyPr>
          <a:lstStyle/>
          <a:p>
            <a:pPr lvl="0"/>
            <a:r>
              <a:rPr lang="ru-RU" b="1" dirty="0" smtClean="0">
                <a:solidFill>
                  <a:srgbClr val="FF0000"/>
                </a:solidFill>
                <a:latin typeface="Georgia" pitchFamily="18" charset="0"/>
                <a:ea typeface="Times New Roman"/>
                <a:cs typeface="Times New Roman"/>
              </a:rPr>
              <a:t>Пшеница синице совершенно не нужна. Синица предпочитает насекомых, а зимой – подсолнух и коноплю.</a:t>
            </a:r>
            <a:endParaRPr lang="ru-RU" b="1" dirty="0">
              <a:solidFill>
                <a:srgbClr val="FF0000"/>
              </a:solidFill>
              <a:latin typeface="Georgia" pitchFamily="18" charset="0"/>
              <a:ea typeface="Times New Roman"/>
              <a:cs typeface="Times New Roman"/>
            </a:endParaRPr>
          </a:p>
        </p:txBody>
      </p:sp>
      <p:sp>
        <p:nvSpPr>
          <p:cNvPr id="13" name="5-конечная звезда 12"/>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Прямоугольник 13"/>
          <p:cNvSpPr/>
          <p:nvPr/>
        </p:nvSpPr>
        <p:spPr>
          <a:xfrm>
            <a:off x="3643306" y="2643182"/>
            <a:ext cx="1928826" cy="1815882"/>
          </a:xfrm>
          <a:prstGeom prst="rect">
            <a:avLst/>
          </a:prstGeom>
        </p:spPr>
        <p:txBody>
          <a:bodyPr wrap="square">
            <a:spAutoFit/>
          </a:bodyPr>
          <a:lstStyle/>
          <a:p>
            <a:r>
              <a:rPr lang="ru-RU" sz="9600" b="1" dirty="0" smtClean="0">
                <a:latin typeface="Georgia" pitchFamily="18" charset="0"/>
              </a:rPr>
              <a:t>х</a:t>
            </a:r>
            <a:r>
              <a:rPr lang="ru-RU" sz="11200" b="1" dirty="0" smtClean="0">
                <a:latin typeface="Georgia" pitchFamily="18" charset="0"/>
              </a:rPr>
              <a:t>2</a:t>
            </a:r>
            <a:endParaRPr lang="ru-RU" sz="112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2000" fill="hold"/>
                                        <p:tgtEl>
                                          <p:spTgt spid="14"/>
                                        </p:tgtEl>
                                        <p:attrNameLst>
                                          <p:attrName>ppt_w</p:attrName>
                                        </p:attrNameLst>
                                      </p:cBhvr>
                                      <p:tavLst>
                                        <p:tav tm="0">
                                          <p:val>
                                            <p:fltVal val="0"/>
                                          </p:val>
                                        </p:tav>
                                        <p:tav tm="100000">
                                          <p:val>
                                            <p:strVal val="#ppt_w"/>
                                          </p:val>
                                        </p:tav>
                                      </p:tavLst>
                                    </p:anim>
                                    <p:anim calcmode="lin" valueType="num">
                                      <p:cBhvr>
                                        <p:cTn id="14" dur="2000" fill="hold"/>
                                        <p:tgtEl>
                                          <p:spTgt spid="14"/>
                                        </p:tgtEl>
                                        <p:attrNameLst>
                                          <p:attrName>ppt_h</p:attrName>
                                        </p:attrNameLst>
                                      </p:cBhvr>
                                      <p:tavLst>
                                        <p:tav tm="0">
                                          <p:val>
                                            <p:fltVal val="0"/>
                                          </p:val>
                                        </p:tav>
                                        <p:tav tm="100000">
                                          <p:val>
                                            <p:strVal val="#ppt_h"/>
                                          </p:val>
                                        </p:tav>
                                      </p:tavLst>
                                    </p:anim>
                                    <p:animEffect transition="in" filter="fade">
                                      <p:cBhvr>
                                        <p:cTn id="15" dur="2000"/>
                                        <p:tgtEl>
                                          <p:spTgt spid="14"/>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3"/>
                                        </p:tgtEl>
                                        <p:attrNameLst>
                                          <p:attrName>ppt_w</p:attrName>
                                        </p:attrNameLst>
                                      </p:cBhvr>
                                      <p:tavLst>
                                        <p:tav tm="0">
                                          <p:val>
                                            <p:strVal val="ppt_w"/>
                                          </p:val>
                                        </p:tav>
                                        <p:tav tm="100000">
                                          <p:val>
                                            <p:fltVal val="0"/>
                                          </p:val>
                                        </p:tav>
                                      </p:tavLst>
                                    </p:anim>
                                    <p:anim calcmode="lin" valueType="num">
                                      <p:cBhvr>
                                        <p:cTn id="19" dur="2000"/>
                                        <p:tgtEl>
                                          <p:spTgt spid="13"/>
                                        </p:tgtEl>
                                        <p:attrNameLst>
                                          <p:attrName>ppt_h</p:attrName>
                                        </p:attrNameLst>
                                      </p:cBhvr>
                                      <p:tavLst>
                                        <p:tav tm="0">
                                          <p:val>
                                            <p:strVal val="ppt_h"/>
                                          </p:val>
                                        </p:tav>
                                        <p:tav tm="100000">
                                          <p:val>
                                            <p:fltVal val="0"/>
                                          </p:val>
                                        </p:tav>
                                      </p:tavLst>
                                    </p:anim>
                                    <p:animEffect transition="out" filter="fade">
                                      <p:cBhvr>
                                        <p:cTn id="20" dur="2000"/>
                                        <p:tgtEl>
                                          <p:spTgt spid="13"/>
                                        </p:tgtEl>
                                      </p:cBhvr>
                                    </p:animEffect>
                                    <p:set>
                                      <p:cBhvr>
                                        <p:cTn id="21" dur="1" fill="hold">
                                          <p:stCondLst>
                                            <p:cond delay="1999"/>
                                          </p:stCondLst>
                                        </p:cTn>
                                        <p:tgtEl>
                                          <p:spTgt spid="13"/>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4"/>
                                        </p:tgtEl>
                                        <p:attrNameLst>
                                          <p:attrName>ppt_w</p:attrName>
                                        </p:attrNameLst>
                                      </p:cBhvr>
                                      <p:tavLst>
                                        <p:tav tm="0">
                                          <p:val>
                                            <p:strVal val="ppt_w"/>
                                          </p:val>
                                        </p:tav>
                                        <p:tav tm="100000">
                                          <p:val>
                                            <p:fltVal val="0"/>
                                          </p:val>
                                        </p:tav>
                                      </p:tavLst>
                                    </p:anim>
                                    <p:anim calcmode="lin" valueType="num">
                                      <p:cBhvr>
                                        <p:cTn id="24" dur="2000"/>
                                        <p:tgtEl>
                                          <p:spTgt spid="14"/>
                                        </p:tgtEl>
                                        <p:attrNameLst>
                                          <p:attrName>ppt_h</p:attrName>
                                        </p:attrNameLst>
                                      </p:cBhvr>
                                      <p:tavLst>
                                        <p:tav tm="0">
                                          <p:val>
                                            <p:strVal val="ppt_h"/>
                                          </p:val>
                                        </p:tav>
                                        <p:tav tm="100000">
                                          <p:val>
                                            <p:fltVal val="0"/>
                                          </p:val>
                                        </p:tav>
                                      </p:tavLst>
                                    </p:anim>
                                    <p:animEffect transition="out" filter="fade">
                                      <p:cBhvr>
                                        <p:cTn id="25" dur="2000"/>
                                        <p:tgtEl>
                                          <p:spTgt spid="14"/>
                                        </p:tgtEl>
                                      </p:cBhvr>
                                    </p:animEffect>
                                    <p:set>
                                      <p:cBhvr>
                                        <p:cTn id="26" dur="1" fill="hold">
                                          <p:stCondLst>
                                            <p:cond delay="1999"/>
                                          </p:stCondLst>
                                        </p:cTn>
                                        <p:tgtEl>
                                          <p:spTgt spid="14"/>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par>
                          <p:cTn id="30" fill="hold">
                            <p:stCondLst>
                              <p:cond delay="6000"/>
                            </p:stCondLst>
                            <p:childTnLst>
                              <p:par>
                                <p:cTn id="31" presetID="1"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3" grpId="0" animBg="1"/>
      <p:bldP spid="13" grpId="1" animBg="1"/>
      <p:bldP spid="14" grpId="0"/>
      <p:bldP spid="14"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785786"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Биолог-грамотей</a:t>
            </a:r>
            <a:endParaRPr lang="ru-RU" b="1" dirty="0">
              <a:solidFill>
                <a:schemeClr val="bg1"/>
              </a:solidFill>
              <a:latin typeface="Comic Sans MS" pitchFamily="66" charset="0"/>
            </a:endParaRPr>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9F7E0"/>
              </a:clrFrom>
              <a:clrTo>
                <a:srgbClr val="F9F7E0">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Прямоугольник 9"/>
          <p:cNvSpPr/>
          <p:nvPr/>
        </p:nvSpPr>
        <p:spPr>
          <a:xfrm>
            <a:off x="785786" y="1571612"/>
            <a:ext cx="5000660" cy="1477328"/>
          </a:xfrm>
          <a:prstGeom prst="rect">
            <a:avLst/>
          </a:prstGeom>
        </p:spPr>
        <p:txBody>
          <a:bodyPr wrap="square">
            <a:spAutoFit/>
          </a:bodyPr>
          <a:lstStyle/>
          <a:p>
            <a:pPr lvl="0" algn="just"/>
            <a:r>
              <a:rPr lang="ru-RU" b="1" dirty="0" smtClean="0">
                <a:solidFill>
                  <a:prstClr val="black"/>
                </a:solidFill>
                <a:latin typeface="Georgia" pitchFamily="18" charset="0"/>
                <a:ea typeface="Times New Roman"/>
                <a:cs typeface="Times New Roman"/>
              </a:rPr>
              <a:t>	Какая профессия у человека, который утверждает, что слова "нарвал”, "марал”, "гну” и "рой” являются не глаголами, а существительными? Почему?</a:t>
            </a:r>
            <a:endParaRPr lang="ru-RU" b="1" dirty="0">
              <a:solidFill>
                <a:prstClr val="black"/>
              </a:solidFill>
              <a:latin typeface="Georgia" pitchFamily="18" charset="0"/>
              <a:ea typeface="Times New Roman"/>
              <a:cs typeface="Times New Roman"/>
            </a:endParaRPr>
          </a:p>
        </p:txBody>
      </p:sp>
      <p:pic>
        <p:nvPicPr>
          <p:cNvPr id="11" name="Picture 3" descr="G:\300px-Silz_cerf21.jpg"/>
          <p:cNvPicPr>
            <a:picLocks noChangeAspect="1" noChangeArrowheads="1"/>
          </p:cNvPicPr>
          <p:nvPr/>
        </p:nvPicPr>
        <p:blipFill>
          <a:blip r:embed="rId6" cstate="print"/>
          <a:srcRect/>
          <a:stretch>
            <a:fillRect/>
          </a:stretch>
        </p:blipFill>
        <p:spPr bwMode="auto">
          <a:xfrm>
            <a:off x="1071538" y="3071810"/>
            <a:ext cx="2547942" cy="1698628"/>
          </a:xfrm>
          <a:prstGeom prst="roundRect">
            <a:avLst/>
          </a:prstGeom>
          <a:noFill/>
        </p:spPr>
      </p:pic>
      <p:sp>
        <p:nvSpPr>
          <p:cNvPr id="12" name="Прямоугольник 11"/>
          <p:cNvSpPr/>
          <p:nvPr/>
        </p:nvSpPr>
        <p:spPr>
          <a:xfrm>
            <a:off x="1142976" y="4857760"/>
            <a:ext cx="2012089" cy="369332"/>
          </a:xfrm>
          <a:prstGeom prst="rect">
            <a:avLst/>
          </a:prstGeom>
        </p:spPr>
        <p:txBody>
          <a:bodyPr wrap="none">
            <a:spAutoFit/>
          </a:bodyPr>
          <a:lstStyle/>
          <a:p>
            <a:r>
              <a:rPr lang="ru-RU" b="1" dirty="0" smtClean="0">
                <a:solidFill>
                  <a:srgbClr val="FF0000"/>
                </a:solidFill>
                <a:latin typeface="Georgia" pitchFamily="18" charset="0"/>
                <a:ea typeface="Times New Roman"/>
                <a:cs typeface="Times New Roman"/>
              </a:rPr>
              <a:t>Марал – олень</a:t>
            </a:r>
            <a:endParaRPr lang="ru-RU" b="1" dirty="0">
              <a:solidFill>
                <a:srgbClr val="FF0000"/>
              </a:solidFill>
              <a:latin typeface="Georgia" pitchFamily="18" charset="0"/>
            </a:endParaRPr>
          </a:p>
        </p:txBody>
      </p:sp>
      <p:pic>
        <p:nvPicPr>
          <p:cNvPr id="13" name="Picture 2" descr="G:\image096.jpg"/>
          <p:cNvPicPr>
            <a:picLocks noChangeAspect="1" noChangeArrowheads="1"/>
          </p:cNvPicPr>
          <p:nvPr/>
        </p:nvPicPr>
        <p:blipFill>
          <a:blip r:embed="rId7" cstate="print"/>
          <a:srcRect/>
          <a:stretch>
            <a:fillRect/>
          </a:stretch>
        </p:blipFill>
        <p:spPr bwMode="auto">
          <a:xfrm>
            <a:off x="5857884" y="1357298"/>
            <a:ext cx="2571768" cy="1822326"/>
          </a:xfrm>
          <a:prstGeom prst="roundRect">
            <a:avLst/>
          </a:prstGeom>
          <a:noFill/>
        </p:spPr>
      </p:pic>
      <p:sp>
        <p:nvSpPr>
          <p:cNvPr id="14" name="Прямоугольник 13"/>
          <p:cNvSpPr/>
          <p:nvPr/>
        </p:nvSpPr>
        <p:spPr>
          <a:xfrm>
            <a:off x="5857884" y="3143248"/>
            <a:ext cx="2491388" cy="369332"/>
          </a:xfrm>
          <a:prstGeom prst="rect">
            <a:avLst/>
          </a:prstGeom>
        </p:spPr>
        <p:txBody>
          <a:bodyPr wrap="none">
            <a:spAutoFit/>
          </a:bodyPr>
          <a:lstStyle/>
          <a:p>
            <a:r>
              <a:rPr lang="ru-RU" b="1" dirty="0" smtClean="0">
                <a:solidFill>
                  <a:srgbClr val="FF0000"/>
                </a:solidFill>
                <a:latin typeface="Georgia" pitchFamily="18" charset="0"/>
                <a:ea typeface="Times New Roman"/>
                <a:cs typeface="Times New Roman"/>
              </a:rPr>
              <a:t>Нарвал – дельфин</a:t>
            </a:r>
            <a:endParaRPr lang="ru-RU" b="1" dirty="0">
              <a:solidFill>
                <a:srgbClr val="FF0000"/>
              </a:solidFill>
              <a:latin typeface="Georgia" pitchFamily="18" charset="0"/>
            </a:endParaRPr>
          </a:p>
        </p:txBody>
      </p:sp>
      <p:pic>
        <p:nvPicPr>
          <p:cNvPr id="15" name="Picture 4" descr="G:\slide0020_image019.jpg"/>
          <p:cNvPicPr>
            <a:picLocks noChangeAspect="1" noChangeArrowheads="1"/>
          </p:cNvPicPr>
          <p:nvPr/>
        </p:nvPicPr>
        <p:blipFill>
          <a:blip r:embed="rId8" cstate="print"/>
          <a:srcRect/>
          <a:stretch>
            <a:fillRect/>
          </a:stretch>
        </p:blipFill>
        <p:spPr bwMode="auto">
          <a:xfrm>
            <a:off x="3357554" y="3786190"/>
            <a:ext cx="2214578" cy="1838628"/>
          </a:xfrm>
          <a:prstGeom prst="roundRect">
            <a:avLst/>
          </a:prstGeom>
          <a:noFill/>
        </p:spPr>
      </p:pic>
      <p:sp>
        <p:nvSpPr>
          <p:cNvPr id="16" name="Прямоугольник 15"/>
          <p:cNvSpPr/>
          <p:nvPr/>
        </p:nvSpPr>
        <p:spPr>
          <a:xfrm>
            <a:off x="3786182" y="3286124"/>
            <a:ext cx="2103461" cy="369332"/>
          </a:xfrm>
          <a:prstGeom prst="rect">
            <a:avLst/>
          </a:prstGeom>
        </p:spPr>
        <p:txBody>
          <a:bodyPr wrap="none">
            <a:spAutoFit/>
          </a:bodyPr>
          <a:lstStyle/>
          <a:p>
            <a:r>
              <a:rPr lang="ru-RU" b="1" dirty="0" smtClean="0">
                <a:solidFill>
                  <a:srgbClr val="FF0000"/>
                </a:solidFill>
                <a:latin typeface="Georgia" pitchFamily="18" charset="0"/>
                <a:ea typeface="Times New Roman"/>
                <a:cs typeface="Times New Roman"/>
              </a:rPr>
              <a:t>Гну – антилопа</a:t>
            </a:r>
            <a:endParaRPr lang="ru-RU" b="1" dirty="0">
              <a:solidFill>
                <a:srgbClr val="FF0000"/>
              </a:solidFill>
              <a:latin typeface="Georgia" pitchFamily="18" charset="0"/>
            </a:endParaRPr>
          </a:p>
        </p:txBody>
      </p:sp>
      <p:pic>
        <p:nvPicPr>
          <p:cNvPr id="17" name="Picture 6" descr="G:\kak_poimat_roi_pchel.jpg"/>
          <p:cNvPicPr>
            <a:picLocks noChangeAspect="1" noChangeArrowheads="1"/>
          </p:cNvPicPr>
          <p:nvPr/>
        </p:nvPicPr>
        <p:blipFill>
          <a:blip r:embed="rId9" cstate="print"/>
          <a:srcRect/>
          <a:stretch>
            <a:fillRect/>
          </a:stretch>
        </p:blipFill>
        <p:spPr bwMode="auto">
          <a:xfrm>
            <a:off x="6000760" y="3786190"/>
            <a:ext cx="1571636" cy="1571636"/>
          </a:xfrm>
          <a:prstGeom prst="roundRect">
            <a:avLst/>
          </a:prstGeom>
          <a:noFill/>
        </p:spPr>
      </p:pic>
      <p:sp>
        <p:nvSpPr>
          <p:cNvPr id="18" name="Прямоугольник 17"/>
          <p:cNvSpPr/>
          <p:nvPr/>
        </p:nvSpPr>
        <p:spPr>
          <a:xfrm>
            <a:off x="5715008" y="5429264"/>
            <a:ext cx="2937022" cy="369332"/>
          </a:xfrm>
          <a:prstGeom prst="rect">
            <a:avLst/>
          </a:prstGeom>
        </p:spPr>
        <p:txBody>
          <a:bodyPr wrap="none">
            <a:spAutoFit/>
          </a:bodyPr>
          <a:lstStyle/>
          <a:p>
            <a:r>
              <a:rPr lang="ru-RU" b="1" dirty="0" smtClean="0">
                <a:solidFill>
                  <a:srgbClr val="FF0000"/>
                </a:solidFill>
                <a:latin typeface="Georgia" pitchFamily="18" charset="0"/>
                <a:ea typeface="Times New Roman"/>
                <a:cs typeface="Times New Roman"/>
              </a:rPr>
              <a:t>Рой – пчелиная семья</a:t>
            </a:r>
            <a:endParaRPr lang="ru-RU" b="1" dirty="0">
              <a:solidFill>
                <a:srgbClr val="FF0000"/>
              </a:solidFill>
              <a:latin typeface="Georgia" pitchFamily="18" charset="0"/>
            </a:endParaRPr>
          </a:p>
        </p:txBody>
      </p:sp>
      <p:sp>
        <p:nvSpPr>
          <p:cNvPr id="19" name="5-конечная звезда 18"/>
          <p:cNvSpPr/>
          <p:nvPr/>
        </p:nvSpPr>
        <p:spPr>
          <a:xfrm>
            <a:off x="2000232" y="1428736"/>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0" name="Прямоугольник 19"/>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35</a:t>
            </a:r>
            <a:endParaRPr lang="ru-RU" sz="9600" b="1" dirty="0">
              <a:latin typeface="Georgia" pitchFamily="18" charset="0"/>
            </a:endParaRPr>
          </a:p>
        </p:txBody>
      </p:sp>
      <p:sp>
        <p:nvSpPr>
          <p:cNvPr id="21" name="Прямоугольник 20"/>
          <p:cNvSpPr/>
          <p:nvPr/>
        </p:nvSpPr>
        <p:spPr>
          <a:xfrm rot="20917792">
            <a:off x="5889830" y="763519"/>
            <a:ext cx="2000264" cy="523220"/>
          </a:xfrm>
          <a:prstGeom prst="rect">
            <a:avLst/>
          </a:prstGeom>
        </p:spPr>
        <p:txBody>
          <a:bodyPr wrap="square">
            <a:spAutoFit/>
          </a:bodyPr>
          <a:lstStyle/>
          <a:p>
            <a:pPr lvl="0" algn="just"/>
            <a:r>
              <a:rPr lang="ru-RU" sz="2800" b="1" dirty="0" smtClean="0">
                <a:solidFill>
                  <a:srgbClr val="FF0000"/>
                </a:solidFill>
                <a:latin typeface="Georgia" pitchFamily="18" charset="0"/>
                <a:ea typeface="Times New Roman"/>
                <a:cs typeface="Times New Roman"/>
              </a:rPr>
              <a:t>Биолог</a:t>
            </a:r>
            <a:endParaRPr lang="ru-RU" sz="2800" b="1" dirty="0">
              <a:solidFill>
                <a:srgbClr val="FF0000"/>
              </a:solidFill>
              <a:latin typeface="Georgia" pitchFamily="18" charset="0"/>
              <a:ea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2000" fill="hold"/>
                                        <p:tgtEl>
                                          <p:spTgt spid="19"/>
                                        </p:tgtEl>
                                        <p:attrNameLst>
                                          <p:attrName>ppt_w</p:attrName>
                                        </p:attrNameLst>
                                      </p:cBhvr>
                                      <p:tavLst>
                                        <p:tav tm="0">
                                          <p:val>
                                            <p:fltVal val="0"/>
                                          </p:val>
                                        </p:tav>
                                        <p:tav tm="100000">
                                          <p:val>
                                            <p:strVal val="#ppt_w"/>
                                          </p:val>
                                        </p:tav>
                                      </p:tavLst>
                                    </p:anim>
                                    <p:anim calcmode="lin" valueType="num">
                                      <p:cBhvr>
                                        <p:cTn id="8" dur="2000" fill="hold"/>
                                        <p:tgtEl>
                                          <p:spTgt spid="19"/>
                                        </p:tgtEl>
                                        <p:attrNameLst>
                                          <p:attrName>ppt_h</p:attrName>
                                        </p:attrNameLst>
                                      </p:cBhvr>
                                      <p:tavLst>
                                        <p:tav tm="0">
                                          <p:val>
                                            <p:fltVal val="0"/>
                                          </p:val>
                                        </p:tav>
                                        <p:tav tm="100000">
                                          <p:val>
                                            <p:strVal val="#ppt_h"/>
                                          </p:val>
                                        </p:tav>
                                      </p:tavLst>
                                    </p:anim>
                                    <p:animEffect transition="in" filter="fade">
                                      <p:cBhvr>
                                        <p:cTn id="9" dur="2000"/>
                                        <p:tgtEl>
                                          <p:spTgt spid="19"/>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2000" fill="hold"/>
                                        <p:tgtEl>
                                          <p:spTgt spid="20"/>
                                        </p:tgtEl>
                                        <p:attrNameLst>
                                          <p:attrName>ppt_w</p:attrName>
                                        </p:attrNameLst>
                                      </p:cBhvr>
                                      <p:tavLst>
                                        <p:tav tm="0">
                                          <p:val>
                                            <p:fltVal val="0"/>
                                          </p:val>
                                        </p:tav>
                                        <p:tav tm="100000">
                                          <p:val>
                                            <p:strVal val="#ppt_w"/>
                                          </p:val>
                                        </p:tav>
                                      </p:tavLst>
                                    </p:anim>
                                    <p:anim calcmode="lin" valueType="num">
                                      <p:cBhvr>
                                        <p:cTn id="14" dur="2000" fill="hold"/>
                                        <p:tgtEl>
                                          <p:spTgt spid="20"/>
                                        </p:tgtEl>
                                        <p:attrNameLst>
                                          <p:attrName>ppt_h</p:attrName>
                                        </p:attrNameLst>
                                      </p:cBhvr>
                                      <p:tavLst>
                                        <p:tav tm="0">
                                          <p:val>
                                            <p:fltVal val="0"/>
                                          </p:val>
                                        </p:tav>
                                        <p:tav tm="100000">
                                          <p:val>
                                            <p:strVal val="#ppt_h"/>
                                          </p:val>
                                        </p:tav>
                                      </p:tavLst>
                                    </p:anim>
                                    <p:animEffect transition="in" filter="fade">
                                      <p:cBhvr>
                                        <p:cTn id="15" dur="2000"/>
                                        <p:tgtEl>
                                          <p:spTgt spid="20"/>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9"/>
                                        </p:tgtEl>
                                        <p:attrNameLst>
                                          <p:attrName>ppt_w</p:attrName>
                                        </p:attrNameLst>
                                      </p:cBhvr>
                                      <p:tavLst>
                                        <p:tav tm="0">
                                          <p:val>
                                            <p:strVal val="ppt_w"/>
                                          </p:val>
                                        </p:tav>
                                        <p:tav tm="100000">
                                          <p:val>
                                            <p:fltVal val="0"/>
                                          </p:val>
                                        </p:tav>
                                      </p:tavLst>
                                    </p:anim>
                                    <p:anim calcmode="lin" valueType="num">
                                      <p:cBhvr>
                                        <p:cTn id="19" dur="2000"/>
                                        <p:tgtEl>
                                          <p:spTgt spid="19"/>
                                        </p:tgtEl>
                                        <p:attrNameLst>
                                          <p:attrName>ppt_h</p:attrName>
                                        </p:attrNameLst>
                                      </p:cBhvr>
                                      <p:tavLst>
                                        <p:tav tm="0">
                                          <p:val>
                                            <p:strVal val="ppt_h"/>
                                          </p:val>
                                        </p:tav>
                                        <p:tav tm="100000">
                                          <p:val>
                                            <p:fltVal val="0"/>
                                          </p:val>
                                        </p:tav>
                                      </p:tavLst>
                                    </p:anim>
                                    <p:animEffect transition="out" filter="fade">
                                      <p:cBhvr>
                                        <p:cTn id="20" dur="2000"/>
                                        <p:tgtEl>
                                          <p:spTgt spid="19"/>
                                        </p:tgtEl>
                                      </p:cBhvr>
                                    </p:animEffect>
                                    <p:set>
                                      <p:cBhvr>
                                        <p:cTn id="21" dur="1" fill="hold">
                                          <p:stCondLst>
                                            <p:cond delay="1999"/>
                                          </p:stCondLst>
                                        </p:cTn>
                                        <p:tgtEl>
                                          <p:spTgt spid="19"/>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20"/>
                                        </p:tgtEl>
                                        <p:attrNameLst>
                                          <p:attrName>ppt_w</p:attrName>
                                        </p:attrNameLst>
                                      </p:cBhvr>
                                      <p:tavLst>
                                        <p:tav tm="0">
                                          <p:val>
                                            <p:strVal val="ppt_w"/>
                                          </p:val>
                                        </p:tav>
                                        <p:tav tm="100000">
                                          <p:val>
                                            <p:fltVal val="0"/>
                                          </p:val>
                                        </p:tav>
                                      </p:tavLst>
                                    </p:anim>
                                    <p:anim calcmode="lin" valueType="num">
                                      <p:cBhvr>
                                        <p:cTn id="24" dur="2000"/>
                                        <p:tgtEl>
                                          <p:spTgt spid="20"/>
                                        </p:tgtEl>
                                        <p:attrNameLst>
                                          <p:attrName>ppt_h</p:attrName>
                                        </p:attrNameLst>
                                      </p:cBhvr>
                                      <p:tavLst>
                                        <p:tav tm="0">
                                          <p:val>
                                            <p:strVal val="ppt_h"/>
                                          </p:val>
                                        </p:tav>
                                        <p:tav tm="100000">
                                          <p:val>
                                            <p:fltVal val="0"/>
                                          </p:val>
                                        </p:tav>
                                      </p:tavLst>
                                    </p:anim>
                                    <p:animEffect transition="out" filter="fade">
                                      <p:cBhvr>
                                        <p:cTn id="25" dur="2000"/>
                                        <p:tgtEl>
                                          <p:spTgt spid="20"/>
                                        </p:tgtEl>
                                      </p:cBhvr>
                                    </p:animEffect>
                                    <p:set>
                                      <p:cBhvr>
                                        <p:cTn id="26" dur="1" fill="hold">
                                          <p:stCondLst>
                                            <p:cond delay="1999"/>
                                          </p:stCondLst>
                                        </p:cTn>
                                        <p:tgtEl>
                                          <p:spTgt spid="20"/>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childTnLst>
                                </p:cTn>
                              </p:par>
                            </p:childTnLst>
                          </p:cTn>
                        </p:par>
                        <p:par>
                          <p:cTn id="46" fill="hold">
                            <p:stCondLst>
                              <p:cond delay="3000"/>
                            </p:stCondLst>
                            <p:childTnLst>
                              <p:par>
                                <p:cTn id="47" presetID="10"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000"/>
                                        <p:tgtEl>
                                          <p:spTgt spid="16"/>
                                        </p:tgtEl>
                                      </p:cBhvr>
                                    </p:animEffect>
                                  </p:childTnLst>
                                </p:cTn>
                              </p:par>
                            </p:childTnLst>
                          </p:cTn>
                        </p:par>
                        <p:par>
                          <p:cTn id="60" fill="hold">
                            <p:stCondLst>
                              <p:cond delay="6000"/>
                            </p:stCondLst>
                            <p:childTnLst>
                              <p:par>
                                <p:cTn id="61" presetID="10"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6" grpId="0"/>
      <p:bldP spid="18" grpId="0"/>
      <p:bldP spid="19" grpId="0" animBg="1"/>
      <p:bldP spid="19" grpId="1" animBg="1"/>
      <p:bldP spid="20" grpId="0"/>
      <p:bldP spid="20" grpId="1"/>
      <p:bldP spid="2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785786"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Биолог-грамотей</a:t>
            </a:r>
            <a:endParaRPr lang="ru-RU" b="1" dirty="0">
              <a:solidFill>
                <a:schemeClr val="bg1"/>
              </a:solidFill>
              <a:latin typeface="Comic Sans MS" pitchFamily="66" charset="0"/>
            </a:endParaRPr>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8F7D9"/>
              </a:clrFrom>
              <a:clrTo>
                <a:srgbClr val="F8F7D9">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Прямоугольник 9"/>
          <p:cNvSpPr/>
          <p:nvPr/>
        </p:nvSpPr>
        <p:spPr>
          <a:xfrm>
            <a:off x="1000100" y="1857364"/>
            <a:ext cx="4151334" cy="1015663"/>
          </a:xfrm>
          <a:prstGeom prst="rect">
            <a:avLst/>
          </a:prstGeom>
        </p:spPr>
        <p:txBody>
          <a:bodyPr wrap="square">
            <a:spAutoFit/>
          </a:bodyPr>
          <a:lstStyle/>
          <a:p>
            <a:pPr lvl="0"/>
            <a:r>
              <a:rPr lang="ru-RU" sz="2000" b="1" dirty="0" smtClean="0">
                <a:solidFill>
                  <a:prstClr val="black"/>
                </a:solidFill>
                <a:latin typeface="Georgia" pitchFamily="18" charset="0"/>
                <a:ea typeface="Times New Roman"/>
                <a:cs typeface="Times New Roman"/>
              </a:rPr>
              <a:t>У гаги ценный пух. А каким прилагательным правильно назвать этот пух? </a:t>
            </a:r>
            <a:endParaRPr lang="ru-RU" sz="2000" b="1" dirty="0">
              <a:solidFill>
                <a:prstClr val="black"/>
              </a:solidFill>
              <a:latin typeface="Georgia" pitchFamily="18" charset="0"/>
              <a:ea typeface="Times New Roman"/>
              <a:cs typeface="Times New Roman"/>
            </a:endParaRPr>
          </a:p>
        </p:txBody>
      </p:sp>
      <p:pic>
        <p:nvPicPr>
          <p:cNvPr id="11" name="Picture 2" descr="G:\ptica_gaga_big.jpg"/>
          <p:cNvPicPr>
            <a:picLocks noChangeAspect="1" noChangeArrowheads="1"/>
          </p:cNvPicPr>
          <p:nvPr/>
        </p:nvPicPr>
        <p:blipFill>
          <a:blip r:embed="rId6" cstate="print"/>
          <a:srcRect/>
          <a:stretch>
            <a:fillRect/>
          </a:stretch>
        </p:blipFill>
        <p:spPr bwMode="auto">
          <a:xfrm>
            <a:off x="1071538" y="3143248"/>
            <a:ext cx="4286280" cy="2661016"/>
          </a:xfrm>
          <a:prstGeom prst="roundRect">
            <a:avLst/>
          </a:prstGeom>
          <a:noFill/>
        </p:spPr>
      </p:pic>
      <p:pic>
        <p:nvPicPr>
          <p:cNvPr id="12" name="Picture 3" descr="G:\puh.JPG"/>
          <p:cNvPicPr>
            <a:picLocks noChangeAspect="1" noChangeArrowheads="1"/>
          </p:cNvPicPr>
          <p:nvPr/>
        </p:nvPicPr>
        <p:blipFill>
          <a:blip r:embed="rId7" cstate="print"/>
          <a:srcRect/>
          <a:stretch>
            <a:fillRect/>
          </a:stretch>
        </p:blipFill>
        <p:spPr bwMode="auto">
          <a:xfrm>
            <a:off x="5429256" y="2143116"/>
            <a:ext cx="2643206" cy="2524262"/>
          </a:xfrm>
          <a:prstGeom prst="roundRect">
            <a:avLst/>
          </a:prstGeom>
          <a:noFill/>
        </p:spPr>
      </p:pic>
      <p:sp>
        <p:nvSpPr>
          <p:cNvPr id="13" name="Прямоугольник 12"/>
          <p:cNvSpPr/>
          <p:nvPr/>
        </p:nvSpPr>
        <p:spPr>
          <a:xfrm>
            <a:off x="5786446" y="5000636"/>
            <a:ext cx="2536272" cy="523220"/>
          </a:xfrm>
          <a:prstGeom prst="rect">
            <a:avLst/>
          </a:prstGeom>
        </p:spPr>
        <p:txBody>
          <a:bodyPr wrap="none">
            <a:spAutoFit/>
          </a:bodyPr>
          <a:lstStyle/>
          <a:p>
            <a:pPr lvl="0" algn="just"/>
            <a:r>
              <a:rPr lang="ru-RU" sz="2800" b="1" dirty="0" smtClean="0">
                <a:solidFill>
                  <a:srgbClr val="FF0000"/>
                </a:solidFill>
                <a:latin typeface="Georgia" pitchFamily="18" charset="0"/>
                <a:ea typeface="Times New Roman"/>
                <a:cs typeface="Times New Roman"/>
              </a:rPr>
              <a:t>Гагачий пух</a:t>
            </a:r>
            <a:endParaRPr lang="ru-RU" sz="28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pPr algn="ctr"/>
            <a:r>
              <a:rPr lang="ru-RU" sz="9600" b="1" dirty="0" smtClean="0">
                <a:latin typeface="Georgia" pitchFamily="18" charset="0"/>
              </a:rPr>
              <a:t>15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par>
                          <p:cTn id="30" fill="hold">
                            <p:stCondLst>
                              <p:cond delay="6000"/>
                            </p:stCondLst>
                            <p:childTnLst>
                              <p:par>
                                <p:cTn id="31" presetID="1"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par>
                          <p:cTn id="33" fill="hold">
                            <p:stCondLst>
                              <p:cond delay="6000"/>
                            </p:stCondLst>
                            <p:childTnLst>
                              <p:par>
                                <p:cTn id="34" presetID="1"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P spid="14" grpId="0" animBg="1"/>
      <p:bldP spid="14" grpId="1" animBg="1"/>
      <p:bldP spid="15" grpId="0"/>
      <p:bldP spid="15"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785786"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Биолог-грамотей</a:t>
            </a:r>
            <a:endParaRPr lang="ru-RU" b="1" dirty="0">
              <a:solidFill>
                <a:schemeClr val="bg1"/>
              </a:solidFill>
              <a:latin typeface="Comic Sans MS" pitchFamily="66" charset="0"/>
            </a:endParaRPr>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5F9E2"/>
              </a:clrFrom>
              <a:clrTo>
                <a:srgbClr val="F5F9E2">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Прямоугольник 9"/>
          <p:cNvSpPr/>
          <p:nvPr/>
        </p:nvSpPr>
        <p:spPr>
          <a:xfrm>
            <a:off x="1357290" y="1643050"/>
            <a:ext cx="6286544" cy="1754326"/>
          </a:xfrm>
          <a:prstGeom prst="rect">
            <a:avLst/>
          </a:prstGeom>
        </p:spPr>
        <p:txBody>
          <a:bodyPr wrap="square">
            <a:spAutoFit/>
          </a:bodyPr>
          <a:lstStyle/>
          <a:p>
            <a:pPr lvl="0" algn="just"/>
            <a:r>
              <a:rPr lang="ru-RU" b="1" dirty="0" smtClean="0">
                <a:solidFill>
                  <a:prstClr val="black"/>
                </a:solidFill>
                <a:latin typeface="Georgia" pitchFamily="18" charset="0"/>
                <a:ea typeface="Times New Roman"/>
                <a:cs typeface="Times New Roman"/>
              </a:rPr>
              <a:t>	Найдите биологические ошибки в отрывке из романа М. Митчелл «Унесённые ветром».</a:t>
            </a:r>
          </a:p>
          <a:p>
            <a:pPr lvl="0" algn="just"/>
            <a:r>
              <a:rPr lang="ru-RU" b="1" dirty="0" smtClean="0">
                <a:solidFill>
                  <a:prstClr val="black"/>
                </a:solidFill>
                <a:latin typeface="Georgia" pitchFamily="18" charset="0"/>
                <a:ea typeface="Times New Roman"/>
                <a:cs typeface="Times New Roman"/>
              </a:rPr>
              <a:t>«…Эти люди занимались тем же, что и канюки, обгладывающие падаль. Они издали чуют место, где можно </a:t>
            </a:r>
            <a:r>
              <a:rPr lang="ru-RU" b="1" dirty="0" err="1" smtClean="0">
                <a:solidFill>
                  <a:prstClr val="black"/>
                </a:solidFill>
                <a:latin typeface="Georgia" pitchFamily="18" charset="0"/>
                <a:ea typeface="Times New Roman"/>
                <a:cs typeface="Times New Roman"/>
              </a:rPr>
              <a:t>нажраться</a:t>
            </a:r>
            <a:r>
              <a:rPr lang="ru-RU" b="1" dirty="0" smtClean="0">
                <a:solidFill>
                  <a:prstClr val="black"/>
                </a:solidFill>
                <a:latin typeface="Georgia" pitchFamily="18" charset="0"/>
                <a:ea typeface="Times New Roman"/>
                <a:cs typeface="Times New Roman"/>
              </a:rPr>
              <a:t> до отвала».</a:t>
            </a:r>
            <a:endParaRPr lang="ru-RU" b="1" dirty="0">
              <a:latin typeface="Georgia" pitchFamily="18" charset="0"/>
            </a:endParaRPr>
          </a:p>
        </p:txBody>
      </p:sp>
      <p:pic>
        <p:nvPicPr>
          <p:cNvPr id="11" name="Picture 2" descr="G:\300px-Hawk_eating_prey.jpg"/>
          <p:cNvPicPr>
            <a:picLocks noChangeAspect="1" noChangeArrowheads="1"/>
          </p:cNvPicPr>
          <p:nvPr/>
        </p:nvPicPr>
        <p:blipFill>
          <a:blip r:embed="rId6" cstate="print"/>
          <a:srcRect/>
          <a:stretch>
            <a:fillRect/>
          </a:stretch>
        </p:blipFill>
        <p:spPr bwMode="auto">
          <a:xfrm>
            <a:off x="1428728" y="3357562"/>
            <a:ext cx="3071834" cy="2672496"/>
          </a:xfrm>
          <a:prstGeom prst="roundRect">
            <a:avLst/>
          </a:prstGeom>
          <a:noFill/>
        </p:spPr>
      </p:pic>
      <p:sp>
        <p:nvSpPr>
          <p:cNvPr id="12" name="Овал 11"/>
          <p:cNvSpPr/>
          <p:nvPr/>
        </p:nvSpPr>
        <p:spPr>
          <a:xfrm>
            <a:off x="3857620" y="5072074"/>
            <a:ext cx="571504" cy="571504"/>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4929190" y="4214818"/>
            <a:ext cx="3500462" cy="1015663"/>
          </a:xfrm>
          <a:prstGeom prst="rect">
            <a:avLst/>
          </a:prstGeom>
        </p:spPr>
        <p:txBody>
          <a:bodyPr wrap="square">
            <a:spAutoFit/>
          </a:bodyPr>
          <a:lstStyle/>
          <a:p>
            <a:pPr lvl="0"/>
            <a:r>
              <a:rPr lang="ru-RU" sz="2000" b="1" dirty="0" smtClean="0">
                <a:solidFill>
                  <a:srgbClr val="FF0000"/>
                </a:solidFill>
                <a:latin typeface="Georgia" pitchFamily="18" charset="0"/>
                <a:ea typeface="Times New Roman"/>
                <a:cs typeface="Times New Roman"/>
              </a:rPr>
              <a:t>Канюки не питаются падалью, а едят живых мышей</a:t>
            </a:r>
            <a:endParaRPr lang="ru-RU" sz="20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30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par>
                          <p:cTn id="30" fill="hold">
                            <p:stCondLst>
                              <p:cond delay="6000"/>
                            </p:stCondLst>
                            <p:childTnLst>
                              <p:par>
                                <p:cTn id="31" presetID="1"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childTnLst>
                                </p:cTn>
                              </p:par>
                              <p:par>
                                <p:cTn id="40" presetID="55" presetClass="exit" presetSubtype="0" fill="hold" grpId="1" nodeType="withEffect">
                                  <p:stCondLst>
                                    <p:cond delay="0"/>
                                  </p:stCondLst>
                                  <p:childTnLst>
                                    <p:anim calcmode="lin" valueType="num">
                                      <p:cBhvr>
                                        <p:cTn id="41" dur="1000"/>
                                        <p:tgtEl>
                                          <p:spTgt spid="12"/>
                                        </p:tgtEl>
                                        <p:attrNameLst>
                                          <p:attrName>ppt_w</p:attrName>
                                        </p:attrNameLst>
                                      </p:cBhvr>
                                      <p:tavLst>
                                        <p:tav tm="0">
                                          <p:val>
                                            <p:strVal val="ppt_w"/>
                                          </p:val>
                                        </p:tav>
                                        <p:tav tm="100000">
                                          <p:val>
                                            <p:strVal val="ppt_w*0.70"/>
                                          </p:val>
                                        </p:tav>
                                      </p:tavLst>
                                    </p:anim>
                                    <p:anim calcmode="lin" valueType="num">
                                      <p:cBhvr>
                                        <p:cTn id="42" dur="1000"/>
                                        <p:tgtEl>
                                          <p:spTgt spid="12"/>
                                        </p:tgtEl>
                                        <p:attrNameLst>
                                          <p:attrName>ppt_h</p:attrName>
                                        </p:attrNameLst>
                                      </p:cBhvr>
                                      <p:tavLst>
                                        <p:tav tm="0">
                                          <p:val>
                                            <p:strVal val="ppt_h"/>
                                          </p:val>
                                        </p:tav>
                                        <p:tav tm="100000">
                                          <p:val>
                                            <p:strVal val="ppt_h"/>
                                          </p:val>
                                        </p:tav>
                                      </p:tavLst>
                                    </p:anim>
                                    <p:animEffect transition="out" filter="fade">
                                      <p:cBhvr>
                                        <p:cTn id="43" dur="1000"/>
                                        <p:tgtEl>
                                          <p:spTgt spid="12"/>
                                        </p:tgtEl>
                                      </p:cBhvr>
                                    </p:animEffect>
                                    <p:set>
                                      <p:cBhvr>
                                        <p:cTn id="44" dur="1" fill="hold">
                                          <p:stCondLst>
                                            <p:cond delay="999"/>
                                          </p:stCondLst>
                                        </p:cTn>
                                        <p:tgtEl>
                                          <p:spTgt spid="12"/>
                                        </p:tgtEl>
                                        <p:attrNameLst>
                                          <p:attrName>style.visibility</p:attrName>
                                        </p:attrNameLst>
                                      </p:cBhvr>
                                      <p:to>
                                        <p:strVal val="hidden"/>
                                      </p:to>
                                    </p:se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animBg="1"/>
      <p:bldP spid="12" grpId="1" animBg="1"/>
      <p:bldP spid="13" grpId="0"/>
      <p:bldP spid="14" grpId="0" animBg="1"/>
      <p:bldP spid="14" grpId="1" animBg="1"/>
      <p:bldP spid="15" grpId="0"/>
      <p:bldP spid="15"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5F8E3"/>
              </a:clrFrom>
              <a:clrTo>
                <a:srgbClr val="F5F8E3">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Багетная рамка 9"/>
          <p:cNvSpPr/>
          <p:nvPr/>
        </p:nvSpPr>
        <p:spPr>
          <a:xfrm>
            <a:off x="714348"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Животные-символы</a:t>
            </a:r>
            <a:endParaRPr lang="ru-RU" b="1" dirty="0">
              <a:solidFill>
                <a:schemeClr val="bg1"/>
              </a:solidFill>
              <a:latin typeface="Comic Sans MS" pitchFamily="66" charset="0"/>
            </a:endParaRPr>
          </a:p>
        </p:txBody>
      </p:sp>
      <p:sp>
        <p:nvSpPr>
          <p:cNvPr id="12" name="Прямоугольник 11"/>
          <p:cNvSpPr/>
          <p:nvPr/>
        </p:nvSpPr>
        <p:spPr>
          <a:xfrm>
            <a:off x="1428728" y="1785926"/>
            <a:ext cx="6429420" cy="707886"/>
          </a:xfrm>
          <a:prstGeom prst="rect">
            <a:avLst/>
          </a:prstGeom>
        </p:spPr>
        <p:txBody>
          <a:bodyPr wrap="square">
            <a:spAutoFit/>
          </a:bodyPr>
          <a:lstStyle/>
          <a:p>
            <a:pPr lvl="0"/>
            <a:r>
              <a:rPr lang="ru-RU" sz="2000" b="1" dirty="0" smtClean="0">
                <a:solidFill>
                  <a:prstClr val="black"/>
                </a:solidFill>
                <a:latin typeface="Georgia" pitchFamily="18" charset="0"/>
                <a:ea typeface="Times New Roman"/>
                <a:cs typeface="Times New Roman"/>
              </a:rPr>
              <a:t>Одно из состояний человека можно списать на нахождение под этим животным.</a:t>
            </a:r>
            <a:endParaRPr lang="ru-RU" sz="2000" b="1" dirty="0">
              <a:solidFill>
                <a:prstClr val="black"/>
              </a:solidFill>
              <a:latin typeface="Georgia" pitchFamily="18" charset="0"/>
              <a:ea typeface="Times New Roman"/>
              <a:cs typeface="Times New Roman"/>
            </a:endParaRPr>
          </a:p>
        </p:txBody>
      </p:sp>
      <p:pic>
        <p:nvPicPr>
          <p:cNvPr id="13" name="Picture 5" descr="G:\12497.jpg"/>
          <p:cNvPicPr>
            <a:picLocks noChangeAspect="1" noChangeArrowheads="1"/>
          </p:cNvPicPr>
          <p:nvPr/>
        </p:nvPicPr>
        <p:blipFill>
          <a:blip r:embed="rId6" cstate="print"/>
          <a:srcRect/>
          <a:stretch>
            <a:fillRect/>
          </a:stretch>
        </p:blipFill>
        <p:spPr bwMode="auto">
          <a:xfrm>
            <a:off x="2071670" y="2643182"/>
            <a:ext cx="3992360" cy="3267081"/>
          </a:xfrm>
          <a:prstGeom prst="rect">
            <a:avLst/>
          </a:prstGeom>
          <a:noFill/>
        </p:spPr>
      </p:pic>
      <p:sp>
        <p:nvSpPr>
          <p:cNvPr id="14" name="Овал 13"/>
          <p:cNvSpPr/>
          <p:nvPr/>
        </p:nvSpPr>
        <p:spPr>
          <a:xfrm>
            <a:off x="4143372" y="3857628"/>
            <a:ext cx="1357322" cy="4286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5-конечная звезда 14"/>
          <p:cNvSpPr/>
          <p:nvPr/>
        </p:nvSpPr>
        <p:spPr>
          <a:xfrm>
            <a:off x="2071670" y="1428736"/>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786182" y="2786058"/>
            <a:ext cx="1928826" cy="1571636"/>
          </a:xfrm>
          <a:prstGeom prst="rect">
            <a:avLst/>
          </a:prstGeom>
        </p:spPr>
        <p:txBody>
          <a:bodyPr wrap="square">
            <a:spAutoFit/>
          </a:bodyPr>
          <a:lstStyle/>
          <a:p>
            <a:r>
              <a:rPr lang="ru-RU" sz="9600" b="1" dirty="0" smtClean="0">
                <a:latin typeface="Georgia" pitchFamily="18" charset="0"/>
              </a:rPr>
              <a:t>20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animBg="1"/>
      <p:bldP spid="15" grpId="0" animBg="1"/>
      <p:bldP spid="15" grpId="1" animBg="1"/>
      <p:bldP spid="16" grpId="0"/>
      <p:bldP spid="16"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9F6E7"/>
              </a:clrFrom>
              <a:clrTo>
                <a:srgbClr val="F9F6E7">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Багетная рамка 9"/>
          <p:cNvSpPr/>
          <p:nvPr/>
        </p:nvSpPr>
        <p:spPr>
          <a:xfrm>
            <a:off x="714348"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Животные-символы</a:t>
            </a:r>
            <a:endParaRPr lang="ru-RU" b="1" dirty="0">
              <a:solidFill>
                <a:schemeClr val="bg1"/>
              </a:solidFill>
              <a:latin typeface="Comic Sans MS" pitchFamily="66" charset="0"/>
            </a:endParaRPr>
          </a:p>
        </p:txBody>
      </p:sp>
      <p:sp>
        <p:nvSpPr>
          <p:cNvPr id="11" name="Прямоугольник 10"/>
          <p:cNvSpPr/>
          <p:nvPr/>
        </p:nvSpPr>
        <p:spPr>
          <a:xfrm>
            <a:off x="1214414" y="1928802"/>
            <a:ext cx="6572296" cy="707886"/>
          </a:xfrm>
          <a:prstGeom prst="rect">
            <a:avLst/>
          </a:prstGeom>
        </p:spPr>
        <p:txBody>
          <a:bodyPr wrap="square">
            <a:spAutoFit/>
          </a:bodyPr>
          <a:lstStyle/>
          <a:p>
            <a:pPr lvl="0" algn="just"/>
            <a:r>
              <a:rPr lang="ru-RU" sz="2000" b="1" dirty="0" smtClean="0">
                <a:solidFill>
                  <a:prstClr val="black"/>
                </a:solidFill>
                <a:latin typeface="Georgia" pitchFamily="18" charset="0"/>
                <a:ea typeface="Times New Roman"/>
                <a:cs typeface="Times New Roman"/>
              </a:rPr>
              <a:t>	Эти животные не умеют ходить назад и поэтому изображены на гербе Австралии.</a:t>
            </a:r>
            <a:endParaRPr lang="ru-RU" sz="2000" b="1" dirty="0">
              <a:solidFill>
                <a:prstClr val="black"/>
              </a:solidFill>
              <a:latin typeface="Georgia" pitchFamily="18" charset="0"/>
              <a:ea typeface="Times New Roman"/>
              <a:cs typeface="Times New Roman"/>
            </a:endParaRPr>
          </a:p>
        </p:txBody>
      </p:sp>
      <p:pic>
        <p:nvPicPr>
          <p:cNvPr id="12" name="Picture 2" descr="G:\australia_arms.jpg"/>
          <p:cNvPicPr>
            <a:picLocks noChangeAspect="1" noChangeArrowheads="1"/>
          </p:cNvPicPr>
          <p:nvPr/>
        </p:nvPicPr>
        <p:blipFill>
          <a:blip r:embed="rId6" cstate="print"/>
          <a:srcRect/>
          <a:stretch>
            <a:fillRect/>
          </a:stretch>
        </p:blipFill>
        <p:spPr bwMode="auto">
          <a:xfrm>
            <a:off x="1785918" y="3000372"/>
            <a:ext cx="4000528" cy="3000396"/>
          </a:xfrm>
          <a:prstGeom prst="rect">
            <a:avLst/>
          </a:prstGeom>
          <a:noFill/>
        </p:spPr>
      </p:pic>
      <p:sp>
        <p:nvSpPr>
          <p:cNvPr id="13" name="Овал 12"/>
          <p:cNvSpPr/>
          <p:nvPr/>
        </p:nvSpPr>
        <p:spPr>
          <a:xfrm>
            <a:off x="2357422" y="3143248"/>
            <a:ext cx="1214446" cy="1714512"/>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5715008" y="4000504"/>
            <a:ext cx="2876108" cy="523220"/>
          </a:xfrm>
          <a:prstGeom prst="rect">
            <a:avLst/>
          </a:prstGeom>
        </p:spPr>
        <p:txBody>
          <a:bodyPr wrap="none">
            <a:spAutoFit/>
          </a:bodyPr>
          <a:lstStyle/>
          <a:p>
            <a:pPr lvl="0" algn="just"/>
            <a:r>
              <a:rPr lang="ru-RU" sz="2800" b="1" dirty="0" smtClean="0">
                <a:solidFill>
                  <a:srgbClr val="FF0000"/>
                </a:solidFill>
                <a:latin typeface="Georgia" pitchFamily="18" charset="0"/>
                <a:ea typeface="Times New Roman"/>
                <a:cs typeface="Times New Roman"/>
              </a:rPr>
              <a:t>Кенгуру и эму</a:t>
            </a:r>
            <a:endParaRPr lang="ru-RU" sz="2800" b="1" dirty="0">
              <a:solidFill>
                <a:srgbClr val="FF0000"/>
              </a:solidFill>
              <a:latin typeface="Georgia" pitchFamily="18" charset="0"/>
              <a:ea typeface="Times New Roman"/>
              <a:cs typeface="Times New Roman"/>
            </a:endParaRPr>
          </a:p>
        </p:txBody>
      </p:sp>
      <p:sp>
        <p:nvSpPr>
          <p:cNvPr id="15" name="Овал 14"/>
          <p:cNvSpPr/>
          <p:nvPr/>
        </p:nvSpPr>
        <p:spPr>
          <a:xfrm>
            <a:off x="4143372" y="3214686"/>
            <a:ext cx="857256" cy="1714512"/>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5-конечная звезда 15"/>
          <p:cNvSpPr/>
          <p:nvPr/>
        </p:nvSpPr>
        <p:spPr>
          <a:xfrm>
            <a:off x="1928794" y="1500174"/>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Прямоугольник 16"/>
          <p:cNvSpPr/>
          <p:nvPr/>
        </p:nvSpPr>
        <p:spPr>
          <a:xfrm>
            <a:off x="3643306" y="2786058"/>
            <a:ext cx="1928826" cy="1571636"/>
          </a:xfrm>
          <a:prstGeom prst="rect">
            <a:avLst/>
          </a:prstGeom>
        </p:spPr>
        <p:txBody>
          <a:bodyPr wrap="square">
            <a:spAutoFit/>
          </a:bodyPr>
          <a:lstStyle/>
          <a:p>
            <a:r>
              <a:rPr lang="ru-RU" sz="9600" b="1" dirty="0" smtClean="0">
                <a:latin typeface="Georgia" pitchFamily="18" charset="0"/>
              </a:rPr>
              <a:t>25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2000" fill="hold"/>
                                        <p:tgtEl>
                                          <p:spTgt spid="16"/>
                                        </p:tgtEl>
                                        <p:attrNameLst>
                                          <p:attrName>ppt_w</p:attrName>
                                        </p:attrNameLst>
                                      </p:cBhvr>
                                      <p:tavLst>
                                        <p:tav tm="0">
                                          <p:val>
                                            <p:fltVal val="0"/>
                                          </p:val>
                                        </p:tav>
                                        <p:tav tm="100000">
                                          <p:val>
                                            <p:strVal val="#ppt_w"/>
                                          </p:val>
                                        </p:tav>
                                      </p:tavLst>
                                    </p:anim>
                                    <p:anim calcmode="lin" valueType="num">
                                      <p:cBhvr>
                                        <p:cTn id="8" dur="2000" fill="hold"/>
                                        <p:tgtEl>
                                          <p:spTgt spid="16"/>
                                        </p:tgtEl>
                                        <p:attrNameLst>
                                          <p:attrName>ppt_h</p:attrName>
                                        </p:attrNameLst>
                                      </p:cBhvr>
                                      <p:tavLst>
                                        <p:tav tm="0">
                                          <p:val>
                                            <p:fltVal val="0"/>
                                          </p:val>
                                        </p:tav>
                                        <p:tav tm="100000">
                                          <p:val>
                                            <p:strVal val="#ppt_h"/>
                                          </p:val>
                                        </p:tav>
                                      </p:tavLst>
                                    </p:anim>
                                    <p:animEffect transition="in" filter="fade">
                                      <p:cBhvr>
                                        <p:cTn id="9" dur="2000"/>
                                        <p:tgtEl>
                                          <p:spTgt spid="16"/>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2000" fill="hold"/>
                                        <p:tgtEl>
                                          <p:spTgt spid="17"/>
                                        </p:tgtEl>
                                        <p:attrNameLst>
                                          <p:attrName>ppt_w</p:attrName>
                                        </p:attrNameLst>
                                      </p:cBhvr>
                                      <p:tavLst>
                                        <p:tav tm="0">
                                          <p:val>
                                            <p:fltVal val="0"/>
                                          </p:val>
                                        </p:tav>
                                        <p:tav tm="100000">
                                          <p:val>
                                            <p:strVal val="#ppt_w"/>
                                          </p:val>
                                        </p:tav>
                                      </p:tavLst>
                                    </p:anim>
                                    <p:anim calcmode="lin" valueType="num">
                                      <p:cBhvr>
                                        <p:cTn id="14" dur="2000" fill="hold"/>
                                        <p:tgtEl>
                                          <p:spTgt spid="17"/>
                                        </p:tgtEl>
                                        <p:attrNameLst>
                                          <p:attrName>ppt_h</p:attrName>
                                        </p:attrNameLst>
                                      </p:cBhvr>
                                      <p:tavLst>
                                        <p:tav tm="0">
                                          <p:val>
                                            <p:fltVal val="0"/>
                                          </p:val>
                                        </p:tav>
                                        <p:tav tm="100000">
                                          <p:val>
                                            <p:strVal val="#ppt_h"/>
                                          </p:val>
                                        </p:tav>
                                      </p:tavLst>
                                    </p:anim>
                                    <p:animEffect transition="in" filter="fade">
                                      <p:cBhvr>
                                        <p:cTn id="15" dur="2000"/>
                                        <p:tgtEl>
                                          <p:spTgt spid="17"/>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6"/>
                                        </p:tgtEl>
                                        <p:attrNameLst>
                                          <p:attrName>ppt_w</p:attrName>
                                        </p:attrNameLst>
                                      </p:cBhvr>
                                      <p:tavLst>
                                        <p:tav tm="0">
                                          <p:val>
                                            <p:strVal val="ppt_w"/>
                                          </p:val>
                                        </p:tav>
                                        <p:tav tm="100000">
                                          <p:val>
                                            <p:fltVal val="0"/>
                                          </p:val>
                                        </p:tav>
                                      </p:tavLst>
                                    </p:anim>
                                    <p:anim calcmode="lin" valueType="num">
                                      <p:cBhvr>
                                        <p:cTn id="19" dur="2000"/>
                                        <p:tgtEl>
                                          <p:spTgt spid="16"/>
                                        </p:tgtEl>
                                        <p:attrNameLst>
                                          <p:attrName>ppt_h</p:attrName>
                                        </p:attrNameLst>
                                      </p:cBhvr>
                                      <p:tavLst>
                                        <p:tav tm="0">
                                          <p:val>
                                            <p:strVal val="ppt_h"/>
                                          </p:val>
                                        </p:tav>
                                        <p:tav tm="100000">
                                          <p:val>
                                            <p:fltVal val="0"/>
                                          </p:val>
                                        </p:tav>
                                      </p:tavLst>
                                    </p:anim>
                                    <p:animEffect transition="out" filter="fade">
                                      <p:cBhvr>
                                        <p:cTn id="20" dur="2000"/>
                                        <p:tgtEl>
                                          <p:spTgt spid="16"/>
                                        </p:tgtEl>
                                      </p:cBhvr>
                                    </p:animEffect>
                                    <p:set>
                                      <p:cBhvr>
                                        <p:cTn id="21" dur="1" fill="hold">
                                          <p:stCondLst>
                                            <p:cond delay="1999"/>
                                          </p:stCondLst>
                                        </p:cTn>
                                        <p:tgtEl>
                                          <p:spTgt spid="16"/>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7"/>
                                        </p:tgtEl>
                                        <p:attrNameLst>
                                          <p:attrName>ppt_w</p:attrName>
                                        </p:attrNameLst>
                                      </p:cBhvr>
                                      <p:tavLst>
                                        <p:tav tm="0">
                                          <p:val>
                                            <p:strVal val="ppt_w"/>
                                          </p:val>
                                        </p:tav>
                                        <p:tav tm="100000">
                                          <p:val>
                                            <p:fltVal val="0"/>
                                          </p:val>
                                        </p:tav>
                                      </p:tavLst>
                                    </p:anim>
                                    <p:anim calcmode="lin" valueType="num">
                                      <p:cBhvr>
                                        <p:cTn id="24" dur="2000"/>
                                        <p:tgtEl>
                                          <p:spTgt spid="17"/>
                                        </p:tgtEl>
                                        <p:attrNameLst>
                                          <p:attrName>ppt_h</p:attrName>
                                        </p:attrNameLst>
                                      </p:cBhvr>
                                      <p:tavLst>
                                        <p:tav tm="0">
                                          <p:val>
                                            <p:strVal val="ppt_h"/>
                                          </p:val>
                                        </p:tav>
                                        <p:tav tm="100000">
                                          <p:val>
                                            <p:fltVal val="0"/>
                                          </p:val>
                                        </p:tav>
                                      </p:tavLst>
                                    </p:anim>
                                    <p:animEffect transition="out" filter="fade">
                                      <p:cBhvr>
                                        <p:cTn id="25" dur="2000"/>
                                        <p:tgtEl>
                                          <p:spTgt spid="17"/>
                                        </p:tgtEl>
                                      </p:cBhvr>
                                    </p:animEffect>
                                    <p:set>
                                      <p:cBhvr>
                                        <p:cTn id="26" dur="1" fill="hold">
                                          <p:stCondLst>
                                            <p:cond delay="1999"/>
                                          </p:stCondLst>
                                        </p:cTn>
                                        <p:tgtEl>
                                          <p:spTgt spid="17"/>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par>
                          <p:cTn id="30" fill="hold">
                            <p:stCondLst>
                              <p:cond delay="6000"/>
                            </p:stCondLst>
                            <p:childTnLst>
                              <p:par>
                                <p:cTn id="31" presetID="1"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childTnLst>
                                </p:cTn>
                              </p:par>
                              <p:par>
                                <p:cTn id="42" presetID="55" presetClass="exit" presetSubtype="0" fill="hold" grpId="1" nodeType="withEffect">
                                  <p:stCondLst>
                                    <p:cond delay="0"/>
                                  </p:stCondLst>
                                  <p:childTnLst>
                                    <p:anim calcmode="lin" valueType="num">
                                      <p:cBhvr>
                                        <p:cTn id="43" dur="1000"/>
                                        <p:tgtEl>
                                          <p:spTgt spid="13"/>
                                        </p:tgtEl>
                                        <p:attrNameLst>
                                          <p:attrName>ppt_w</p:attrName>
                                        </p:attrNameLst>
                                      </p:cBhvr>
                                      <p:tavLst>
                                        <p:tav tm="0">
                                          <p:val>
                                            <p:strVal val="ppt_w"/>
                                          </p:val>
                                        </p:tav>
                                        <p:tav tm="100000">
                                          <p:val>
                                            <p:strVal val="ppt_w*0.70"/>
                                          </p:val>
                                        </p:tav>
                                      </p:tavLst>
                                    </p:anim>
                                    <p:anim calcmode="lin" valueType="num">
                                      <p:cBhvr>
                                        <p:cTn id="44" dur="1000"/>
                                        <p:tgtEl>
                                          <p:spTgt spid="13"/>
                                        </p:tgtEl>
                                        <p:attrNameLst>
                                          <p:attrName>ppt_h</p:attrName>
                                        </p:attrNameLst>
                                      </p:cBhvr>
                                      <p:tavLst>
                                        <p:tav tm="0">
                                          <p:val>
                                            <p:strVal val="ppt_h"/>
                                          </p:val>
                                        </p:tav>
                                        <p:tav tm="100000">
                                          <p:val>
                                            <p:strVal val="ppt_h"/>
                                          </p:val>
                                        </p:tav>
                                      </p:tavLst>
                                    </p:anim>
                                    <p:animEffect transition="out" filter="fade">
                                      <p:cBhvr>
                                        <p:cTn id="45" dur="1000"/>
                                        <p:tgtEl>
                                          <p:spTgt spid="13"/>
                                        </p:tgtEl>
                                      </p:cBhvr>
                                    </p:animEffect>
                                    <p:set>
                                      <p:cBhvr>
                                        <p:cTn id="46" dur="1" fill="hold">
                                          <p:stCondLst>
                                            <p:cond delay="999"/>
                                          </p:stCondLst>
                                        </p:cTn>
                                        <p:tgtEl>
                                          <p:spTgt spid="13"/>
                                        </p:tgtEl>
                                        <p:attrNameLst>
                                          <p:attrName>style.visibility</p:attrName>
                                        </p:attrNameLst>
                                      </p:cBhvr>
                                      <p:to>
                                        <p:strVal val="hidden"/>
                                      </p:to>
                                    </p:set>
                                  </p:childTnLst>
                                </p:cTn>
                              </p:par>
                              <p:par>
                                <p:cTn id="47" presetID="55" presetClass="exit" presetSubtype="0" fill="hold" grpId="1" nodeType="withEffect">
                                  <p:stCondLst>
                                    <p:cond delay="0"/>
                                  </p:stCondLst>
                                  <p:childTnLst>
                                    <p:anim calcmode="lin" valueType="num">
                                      <p:cBhvr>
                                        <p:cTn id="48" dur="1000"/>
                                        <p:tgtEl>
                                          <p:spTgt spid="15"/>
                                        </p:tgtEl>
                                        <p:attrNameLst>
                                          <p:attrName>ppt_w</p:attrName>
                                        </p:attrNameLst>
                                      </p:cBhvr>
                                      <p:tavLst>
                                        <p:tav tm="0">
                                          <p:val>
                                            <p:strVal val="ppt_w"/>
                                          </p:val>
                                        </p:tav>
                                        <p:tav tm="100000">
                                          <p:val>
                                            <p:strVal val="ppt_w*0.70"/>
                                          </p:val>
                                        </p:tav>
                                      </p:tavLst>
                                    </p:anim>
                                    <p:anim calcmode="lin" valueType="num">
                                      <p:cBhvr>
                                        <p:cTn id="49" dur="1000"/>
                                        <p:tgtEl>
                                          <p:spTgt spid="15"/>
                                        </p:tgtEl>
                                        <p:attrNameLst>
                                          <p:attrName>ppt_h</p:attrName>
                                        </p:attrNameLst>
                                      </p:cBhvr>
                                      <p:tavLst>
                                        <p:tav tm="0">
                                          <p:val>
                                            <p:strVal val="ppt_h"/>
                                          </p:val>
                                        </p:tav>
                                        <p:tav tm="100000">
                                          <p:val>
                                            <p:strVal val="ppt_h"/>
                                          </p:val>
                                        </p:tav>
                                      </p:tavLst>
                                    </p:anim>
                                    <p:animEffect transition="out" filter="fade">
                                      <p:cBhvr>
                                        <p:cTn id="50" dur="1000"/>
                                        <p:tgtEl>
                                          <p:spTgt spid="15"/>
                                        </p:tgtEl>
                                      </p:cBhvr>
                                    </p:animEffect>
                                    <p:set>
                                      <p:cBhvr>
                                        <p:cTn id="51" dur="1" fill="hold">
                                          <p:stCondLst>
                                            <p:cond delay="999"/>
                                          </p:stCondLst>
                                        </p:cTn>
                                        <p:tgtEl>
                                          <p:spTgt spid="15"/>
                                        </p:tgtEl>
                                        <p:attrNameLst>
                                          <p:attrName>style.visibility</p:attrName>
                                        </p:attrNameLst>
                                      </p:cBhvr>
                                      <p:to>
                                        <p:strVal val="hidden"/>
                                      </p:to>
                                    </p:se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animBg="1"/>
      <p:bldP spid="13" grpId="1" animBg="1"/>
      <p:bldP spid="14" grpId="0"/>
      <p:bldP spid="15" grpId="0" animBg="1"/>
      <p:bldP spid="15" grpId="1" animBg="1"/>
      <p:bldP spid="16" grpId="0" animBg="1"/>
      <p:bldP spid="16" grpId="1" animBg="1"/>
      <p:bldP spid="17" grpId="0"/>
      <p:bldP spid="17"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5FADC"/>
              </a:clrFrom>
              <a:clrTo>
                <a:srgbClr val="F5FADC">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Багетная рамка 9"/>
          <p:cNvSpPr/>
          <p:nvPr/>
        </p:nvSpPr>
        <p:spPr>
          <a:xfrm>
            <a:off x="714348"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Животные-символы</a:t>
            </a:r>
            <a:endParaRPr lang="ru-RU" b="1" dirty="0">
              <a:solidFill>
                <a:schemeClr val="bg1"/>
              </a:solidFill>
              <a:latin typeface="Comic Sans MS" pitchFamily="66" charset="0"/>
            </a:endParaRPr>
          </a:p>
        </p:txBody>
      </p:sp>
      <p:sp>
        <p:nvSpPr>
          <p:cNvPr id="11" name="Прямоугольник 10"/>
          <p:cNvSpPr/>
          <p:nvPr/>
        </p:nvSpPr>
        <p:spPr>
          <a:xfrm>
            <a:off x="1000100" y="1714488"/>
            <a:ext cx="7429552" cy="954107"/>
          </a:xfrm>
          <a:prstGeom prst="rect">
            <a:avLst/>
          </a:prstGeom>
        </p:spPr>
        <p:txBody>
          <a:bodyPr wrap="square">
            <a:spAutoFit/>
          </a:bodyPr>
          <a:lstStyle/>
          <a:p>
            <a:pPr lvl="0"/>
            <a:r>
              <a:rPr lang="ru-RU" sz="2800" b="1" dirty="0" smtClean="0">
                <a:solidFill>
                  <a:prstClr val="black"/>
                </a:solidFill>
                <a:latin typeface="Georgia" pitchFamily="18" charset="0"/>
                <a:ea typeface="Times New Roman"/>
                <a:cs typeface="Times New Roman"/>
              </a:rPr>
              <a:t>Какие два меха использовались</a:t>
            </a:r>
          </a:p>
          <a:p>
            <a:pPr lvl="0"/>
            <a:r>
              <a:rPr lang="ru-RU" sz="2800" b="1" dirty="0" smtClean="0">
                <a:solidFill>
                  <a:prstClr val="black"/>
                </a:solidFill>
                <a:latin typeface="Georgia" pitchFamily="18" charset="0"/>
                <a:ea typeface="Times New Roman"/>
                <a:cs typeface="Times New Roman"/>
              </a:rPr>
              <a:t> в геральдике?</a:t>
            </a:r>
            <a:endParaRPr lang="ru-RU" sz="2800" b="1" dirty="0">
              <a:solidFill>
                <a:prstClr val="black"/>
              </a:solidFill>
              <a:latin typeface="Georgia" pitchFamily="18" charset="0"/>
              <a:ea typeface="Times New Roman"/>
              <a:cs typeface="Times New Roman"/>
            </a:endParaRPr>
          </a:p>
        </p:txBody>
      </p:sp>
      <p:pic>
        <p:nvPicPr>
          <p:cNvPr id="12" name="Picture 2" descr="G:\gornostay.jpg"/>
          <p:cNvPicPr>
            <a:picLocks noChangeAspect="1" noChangeArrowheads="1"/>
          </p:cNvPicPr>
          <p:nvPr/>
        </p:nvPicPr>
        <p:blipFill>
          <a:blip r:embed="rId6" cstate="print"/>
          <a:srcRect/>
          <a:stretch>
            <a:fillRect/>
          </a:stretch>
        </p:blipFill>
        <p:spPr bwMode="auto">
          <a:xfrm>
            <a:off x="1500166" y="2857496"/>
            <a:ext cx="3286148" cy="3246714"/>
          </a:xfrm>
          <a:prstGeom prst="roundRect">
            <a:avLst/>
          </a:prstGeom>
          <a:noFill/>
        </p:spPr>
      </p:pic>
      <p:pic>
        <p:nvPicPr>
          <p:cNvPr id="14" name="Picture 4" descr="G:\belka.jpg"/>
          <p:cNvPicPr>
            <a:picLocks noChangeAspect="1" noChangeArrowheads="1"/>
          </p:cNvPicPr>
          <p:nvPr/>
        </p:nvPicPr>
        <p:blipFill>
          <a:blip r:embed="rId7" cstate="print"/>
          <a:srcRect/>
          <a:stretch>
            <a:fillRect/>
          </a:stretch>
        </p:blipFill>
        <p:spPr bwMode="auto">
          <a:xfrm>
            <a:off x="5214942" y="3071810"/>
            <a:ext cx="3171847" cy="2643206"/>
          </a:xfrm>
          <a:prstGeom prst="roundRect">
            <a:avLst/>
          </a:prstGeom>
          <a:noFill/>
        </p:spPr>
      </p:pic>
      <p:sp>
        <p:nvSpPr>
          <p:cNvPr id="15" name="Прямоугольник 14"/>
          <p:cNvSpPr/>
          <p:nvPr/>
        </p:nvSpPr>
        <p:spPr>
          <a:xfrm>
            <a:off x="7072330" y="3214686"/>
            <a:ext cx="1007007" cy="400110"/>
          </a:xfrm>
          <a:prstGeom prst="rect">
            <a:avLst/>
          </a:prstGeom>
        </p:spPr>
        <p:txBody>
          <a:bodyPr wrap="none">
            <a:spAutoFit/>
          </a:bodyPr>
          <a:lstStyle/>
          <a:p>
            <a:pPr lvl="0" algn="just"/>
            <a:r>
              <a:rPr lang="ru-RU" sz="2000" b="1" dirty="0" smtClean="0">
                <a:solidFill>
                  <a:srgbClr val="FF0000"/>
                </a:solidFill>
                <a:latin typeface="Georgia" pitchFamily="18" charset="0"/>
                <a:ea typeface="Times New Roman"/>
                <a:cs typeface="Times New Roman"/>
              </a:rPr>
              <a:t>Белка</a:t>
            </a:r>
            <a:endParaRPr lang="ru-RU" sz="2000" b="1" dirty="0">
              <a:solidFill>
                <a:srgbClr val="FF0000"/>
              </a:solidFill>
              <a:latin typeface="Georgia" pitchFamily="18" charset="0"/>
              <a:ea typeface="Times New Roman"/>
              <a:cs typeface="Times New Roman"/>
            </a:endParaRPr>
          </a:p>
        </p:txBody>
      </p:sp>
      <p:sp>
        <p:nvSpPr>
          <p:cNvPr id="16" name="Прямоугольник 15"/>
          <p:cNvSpPr/>
          <p:nvPr/>
        </p:nvSpPr>
        <p:spPr>
          <a:xfrm>
            <a:off x="3071802" y="2928934"/>
            <a:ext cx="1643399" cy="400110"/>
          </a:xfrm>
          <a:prstGeom prst="rect">
            <a:avLst/>
          </a:prstGeom>
        </p:spPr>
        <p:txBody>
          <a:bodyPr wrap="none">
            <a:spAutoFit/>
          </a:bodyPr>
          <a:lstStyle/>
          <a:p>
            <a:r>
              <a:rPr lang="ru-RU" sz="2000" b="1" dirty="0" smtClean="0">
                <a:solidFill>
                  <a:srgbClr val="FF0000"/>
                </a:solidFill>
                <a:latin typeface="Georgia" pitchFamily="18" charset="0"/>
                <a:ea typeface="Times New Roman"/>
                <a:cs typeface="Times New Roman"/>
              </a:rPr>
              <a:t>Горностай</a:t>
            </a:r>
            <a:endParaRPr lang="ru-RU" sz="2000" b="1" dirty="0">
              <a:solidFill>
                <a:srgbClr val="FF0000"/>
              </a:solidFill>
              <a:latin typeface="Georgia" pitchFamily="18" charset="0"/>
            </a:endParaRPr>
          </a:p>
        </p:txBody>
      </p:sp>
      <p:sp>
        <p:nvSpPr>
          <p:cNvPr id="17" name="5-конечная звезда 16"/>
          <p:cNvSpPr/>
          <p:nvPr/>
        </p:nvSpPr>
        <p:spPr>
          <a:xfrm>
            <a:off x="1928794"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 name="Прямоугольник 17"/>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30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2000" fill="hold"/>
                                        <p:tgtEl>
                                          <p:spTgt spid="17"/>
                                        </p:tgtEl>
                                        <p:attrNameLst>
                                          <p:attrName>ppt_w</p:attrName>
                                        </p:attrNameLst>
                                      </p:cBhvr>
                                      <p:tavLst>
                                        <p:tav tm="0">
                                          <p:val>
                                            <p:fltVal val="0"/>
                                          </p:val>
                                        </p:tav>
                                        <p:tav tm="100000">
                                          <p:val>
                                            <p:strVal val="#ppt_w"/>
                                          </p:val>
                                        </p:tav>
                                      </p:tavLst>
                                    </p:anim>
                                    <p:anim calcmode="lin" valueType="num">
                                      <p:cBhvr>
                                        <p:cTn id="8" dur="2000" fill="hold"/>
                                        <p:tgtEl>
                                          <p:spTgt spid="17"/>
                                        </p:tgtEl>
                                        <p:attrNameLst>
                                          <p:attrName>ppt_h</p:attrName>
                                        </p:attrNameLst>
                                      </p:cBhvr>
                                      <p:tavLst>
                                        <p:tav tm="0">
                                          <p:val>
                                            <p:fltVal val="0"/>
                                          </p:val>
                                        </p:tav>
                                        <p:tav tm="100000">
                                          <p:val>
                                            <p:strVal val="#ppt_h"/>
                                          </p:val>
                                        </p:tav>
                                      </p:tavLst>
                                    </p:anim>
                                    <p:animEffect transition="in" filter="fade">
                                      <p:cBhvr>
                                        <p:cTn id="9" dur="2000"/>
                                        <p:tgtEl>
                                          <p:spTgt spid="17"/>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2000" fill="hold"/>
                                        <p:tgtEl>
                                          <p:spTgt spid="18"/>
                                        </p:tgtEl>
                                        <p:attrNameLst>
                                          <p:attrName>ppt_w</p:attrName>
                                        </p:attrNameLst>
                                      </p:cBhvr>
                                      <p:tavLst>
                                        <p:tav tm="0">
                                          <p:val>
                                            <p:fltVal val="0"/>
                                          </p:val>
                                        </p:tav>
                                        <p:tav tm="100000">
                                          <p:val>
                                            <p:strVal val="#ppt_w"/>
                                          </p:val>
                                        </p:tav>
                                      </p:tavLst>
                                    </p:anim>
                                    <p:anim calcmode="lin" valueType="num">
                                      <p:cBhvr>
                                        <p:cTn id="14" dur="2000" fill="hold"/>
                                        <p:tgtEl>
                                          <p:spTgt spid="18"/>
                                        </p:tgtEl>
                                        <p:attrNameLst>
                                          <p:attrName>ppt_h</p:attrName>
                                        </p:attrNameLst>
                                      </p:cBhvr>
                                      <p:tavLst>
                                        <p:tav tm="0">
                                          <p:val>
                                            <p:fltVal val="0"/>
                                          </p:val>
                                        </p:tav>
                                        <p:tav tm="100000">
                                          <p:val>
                                            <p:strVal val="#ppt_h"/>
                                          </p:val>
                                        </p:tav>
                                      </p:tavLst>
                                    </p:anim>
                                    <p:animEffect transition="in" filter="fade">
                                      <p:cBhvr>
                                        <p:cTn id="15" dur="2000"/>
                                        <p:tgtEl>
                                          <p:spTgt spid="18"/>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7"/>
                                        </p:tgtEl>
                                        <p:attrNameLst>
                                          <p:attrName>ppt_w</p:attrName>
                                        </p:attrNameLst>
                                      </p:cBhvr>
                                      <p:tavLst>
                                        <p:tav tm="0">
                                          <p:val>
                                            <p:strVal val="ppt_w"/>
                                          </p:val>
                                        </p:tav>
                                        <p:tav tm="100000">
                                          <p:val>
                                            <p:fltVal val="0"/>
                                          </p:val>
                                        </p:tav>
                                      </p:tavLst>
                                    </p:anim>
                                    <p:anim calcmode="lin" valueType="num">
                                      <p:cBhvr>
                                        <p:cTn id="19" dur="2000"/>
                                        <p:tgtEl>
                                          <p:spTgt spid="17"/>
                                        </p:tgtEl>
                                        <p:attrNameLst>
                                          <p:attrName>ppt_h</p:attrName>
                                        </p:attrNameLst>
                                      </p:cBhvr>
                                      <p:tavLst>
                                        <p:tav tm="0">
                                          <p:val>
                                            <p:strVal val="ppt_h"/>
                                          </p:val>
                                        </p:tav>
                                        <p:tav tm="100000">
                                          <p:val>
                                            <p:fltVal val="0"/>
                                          </p:val>
                                        </p:tav>
                                      </p:tavLst>
                                    </p:anim>
                                    <p:animEffect transition="out" filter="fade">
                                      <p:cBhvr>
                                        <p:cTn id="20" dur="2000"/>
                                        <p:tgtEl>
                                          <p:spTgt spid="17"/>
                                        </p:tgtEl>
                                      </p:cBhvr>
                                    </p:animEffect>
                                    <p:set>
                                      <p:cBhvr>
                                        <p:cTn id="21" dur="1" fill="hold">
                                          <p:stCondLst>
                                            <p:cond delay="1999"/>
                                          </p:stCondLst>
                                        </p:cTn>
                                        <p:tgtEl>
                                          <p:spTgt spid="17"/>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8"/>
                                        </p:tgtEl>
                                        <p:attrNameLst>
                                          <p:attrName>ppt_w</p:attrName>
                                        </p:attrNameLst>
                                      </p:cBhvr>
                                      <p:tavLst>
                                        <p:tav tm="0">
                                          <p:val>
                                            <p:strVal val="ppt_w"/>
                                          </p:val>
                                        </p:tav>
                                        <p:tav tm="100000">
                                          <p:val>
                                            <p:fltVal val="0"/>
                                          </p:val>
                                        </p:tav>
                                      </p:tavLst>
                                    </p:anim>
                                    <p:anim calcmode="lin" valueType="num">
                                      <p:cBhvr>
                                        <p:cTn id="24" dur="2000"/>
                                        <p:tgtEl>
                                          <p:spTgt spid="18"/>
                                        </p:tgtEl>
                                        <p:attrNameLst>
                                          <p:attrName>ppt_h</p:attrName>
                                        </p:attrNameLst>
                                      </p:cBhvr>
                                      <p:tavLst>
                                        <p:tav tm="0">
                                          <p:val>
                                            <p:strVal val="ppt_h"/>
                                          </p:val>
                                        </p:tav>
                                        <p:tav tm="100000">
                                          <p:val>
                                            <p:fltVal val="0"/>
                                          </p:val>
                                        </p:tav>
                                      </p:tavLst>
                                    </p:anim>
                                    <p:animEffect transition="out" filter="fade">
                                      <p:cBhvr>
                                        <p:cTn id="25" dur="2000"/>
                                        <p:tgtEl>
                                          <p:spTgt spid="18"/>
                                        </p:tgtEl>
                                      </p:cBhvr>
                                    </p:animEffect>
                                    <p:set>
                                      <p:cBhvr>
                                        <p:cTn id="26" dur="1" fill="hold">
                                          <p:stCondLst>
                                            <p:cond delay="1999"/>
                                          </p:stCondLst>
                                        </p:cTn>
                                        <p:tgtEl>
                                          <p:spTgt spid="18"/>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p:bldP spid="16" grpId="0"/>
      <p:bldP spid="17" grpId="0" animBg="1"/>
      <p:bldP spid="17" grpId="1" animBg="1"/>
      <p:bldP spid="18" grpId="0"/>
      <p:bldP spid="18"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5F8E3"/>
              </a:clrFrom>
              <a:clrTo>
                <a:srgbClr val="F5F8E3">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Багетная рамка 9"/>
          <p:cNvSpPr/>
          <p:nvPr/>
        </p:nvSpPr>
        <p:spPr>
          <a:xfrm>
            <a:off x="714348"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Животные-символы</a:t>
            </a:r>
            <a:endParaRPr lang="ru-RU" b="1" dirty="0">
              <a:solidFill>
                <a:schemeClr val="bg1"/>
              </a:solidFill>
              <a:latin typeface="Comic Sans MS" pitchFamily="66" charset="0"/>
            </a:endParaRPr>
          </a:p>
        </p:txBody>
      </p:sp>
      <p:sp>
        <p:nvSpPr>
          <p:cNvPr id="12" name="Прямоугольник 11"/>
          <p:cNvSpPr/>
          <p:nvPr/>
        </p:nvSpPr>
        <p:spPr>
          <a:xfrm>
            <a:off x="785786" y="1643050"/>
            <a:ext cx="7500990" cy="1200329"/>
          </a:xfrm>
          <a:prstGeom prst="rect">
            <a:avLst/>
          </a:prstGeom>
        </p:spPr>
        <p:txBody>
          <a:bodyPr wrap="square">
            <a:spAutoFit/>
          </a:bodyPr>
          <a:lstStyle/>
          <a:p>
            <a:pPr lvl="0"/>
            <a:r>
              <a:rPr lang="ru-RU" sz="2400" b="1" dirty="0" smtClean="0">
                <a:solidFill>
                  <a:prstClr val="black"/>
                </a:solidFill>
                <a:latin typeface="Georgia" pitchFamily="18" charset="0"/>
                <a:ea typeface="Times New Roman"/>
                <a:cs typeface="Times New Roman"/>
              </a:rPr>
              <a:t>	Какое животное часто «используется» в интернет-среде, наряду с обезьянками и улитками?</a:t>
            </a:r>
            <a:endParaRPr lang="ru-RU" sz="2400" b="1" dirty="0">
              <a:solidFill>
                <a:prstClr val="black"/>
              </a:solidFill>
              <a:latin typeface="Georgia" pitchFamily="18" charset="0"/>
              <a:ea typeface="Times New Roman"/>
              <a:cs typeface="Times New Roman"/>
            </a:endParaRPr>
          </a:p>
        </p:txBody>
      </p:sp>
      <p:pic>
        <p:nvPicPr>
          <p:cNvPr id="13" name="Picture 2" descr="G:\20081112171431_biskvit3b.jpg"/>
          <p:cNvPicPr>
            <a:picLocks noChangeAspect="1" noChangeArrowheads="1"/>
          </p:cNvPicPr>
          <p:nvPr/>
        </p:nvPicPr>
        <p:blipFill>
          <a:blip r:embed="rId6" cstate="print"/>
          <a:srcRect/>
          <a:stretch>
            <a:fillRect/>
          </a:stretch>
        </p:blipFill>
        <p:spPr bwMode="auto">
          <a:xfrm>
            <a:off x="2428860" y="2643182"/>
            <a:ext cx="3357586" cy="3357586"/>
          </a:xfrm>
          <a:prstGeom prst="roundRect">
            <a:avLst/>
          </a:prstGeom>
          <a:noFill/>
        </p:spPr>
      </p:pic>
      <p:sp>
        <p:nvSpPr>
          <p:cNvPr id="14" name="Прямоугольник 13"/>
          <p:cNvSpPr/>
          <p:nvPr/>
        </p:nvSpPr>
        <p:spPr>
          <a:xfrm>
            <a:off x="5572132" y="2857496"/>
            <a:ext cx="1688283" cy="1569660"/>
          </a:xfrm>
          <a:prstGeom prst="rect">
            <a:avLst/>
          </a:prstGeom>
        </p:spPr>
        <p:txBody>
          <a:bodyPr wrap="none">
            <a:spAutoFit/>
          </a:bodyPr>
          <a:lstStyle/>
          <a:p>
            <a:r>
              <a:rPr lang="en-US" sz="9600" b="1" dirty="0" smtClean="0">
                <a:solidFill>
                  <a:srgbClr val="FF0000"/>
                </a:solidFill>
                <a:latin typeface="Georgia" pitchFamily="18" charset="0"/>
                <a:ea typeface="Times New Roman"/>
                <a:cs typeface="Times New Roman"/>
              </a:rPr>
              <a:t>@ </a:t>
            </a:r>
            <a:endParaRPr lang="ru-RU" sz="9600" b="1" dirty="0">
              <a:solidFill>
                <a:srgbClr val="FF0000"/>
              </a:solidFill>
              <a:latin typeface="Georgia" pitchFamily="18" charset="0"/>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pPr algn="ctr"/>
            <a:r>
              <a:rPr lang="ru-RU" sz="9600" b="1" dirty="0" smtClean="0">
                <a:latin typeface="Georgia" pitchFamily="18" charset="0"/>
              </a:rPr>
              <a:t>15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P spid="15" grpId="0" animBg="1"/>
      <p:bldP spid="15" grpId="1" animBg="1"/>
      <p:bldP spid="16" grpId="0"/>
      <p:bldP spid="16"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6F9DC"/>
              </a:clrFrom>
              <a:clrTo>
                <a:srgbClr val="F6F9DC">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Багетная рамка 9"/>
          <p:cNvSpPr/>
          <p:nvPr/>
        </p:nvSpPr>
        <p:spPr>
          <a:xfrm>
            <a:off x="714348"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Животные-символы</a:t>
            </a:r>
            <a:endParaRPr lang="ru-RU" b="1" dirty="0">
              <a:solidFill>
                <a:schemeClr val="bg1"/>
              </a:solidFill>
              <a:latin typeface="Comic Sans MS" pitchFamily="66" charset="0"/>
            </a:endParaRPr>
          </a:p>
        </p:txBody>
      </p:sp>
      <p:sp>
        <p:nvSpPr>
          <p:cNvPr id="11" name="Прямоугольник 10"/>
          <p:cNvSpPr/>
          <p:nvPr/>
        </p:nvSpPr>
        <p:spPr>
          <a:xfrm>
            <a:off x="1142976" y="1714488"/>
            <a:ext cx="7072362" cy="830997"/>
          </a:xfrm>
          <a:prstGeom prst="rect">
            <a:avLst/>
          </a:prstGeom>
        </p:spPr>
        <p:txBody>
          <a:bodyPr wrap="square">
            <a:spAutoFit/>
          </a:bodyPr>
          <a:lstStyle/>
          <a:p>
            <a:pPr lvl="0"/>
            <a:r>
              <a:rPr lang="ru-RU" sz="2400" b="1" dirty="0" smtClean="0">
                <a:solidFill>
                  <a:prstClr val="black"/>
                </a:solidFill>
                <a:latin typeface="Georgia" pitchFamily="18" charset="0"/>
                <a:ea typeface="Times New Roman"/>
                <a:cs typeface="Times New Roman"/>
              </a:rPr>
              <a:t>	В лондонском Тауэре по традиции постоянно проживают эти птицы.</a:t>
            </a:r>
            <a:endParaRPr lang="ru-RU" sz="2400" b="1" dirty="0">
              <a:solidFill>
                <a:prstClr val="black"/>
              </a:solidFill>
              <a:latin typeface="Georgia" pitchFamily="18" charset="0"/>
              <a:ea typeface="Times New Roman"/>
              <a:cs typeface="Times New Roman"/>
            </a:endParaRPr>
          </a:p>
        </p:txBody>
      </p:sp>
      <p:pic>
        <p:nvPicPr>
          <p:cNvPr id="12" name="Picture 2" descr="G:\300px-London_tower_ravens.jpg"/>
          <p:cNvPicPr>
            <a:picLocks noChangeAspect="1" noChangeArrowheads="1"/>
          </p:cNvPicPr>
          <p:nvPr/>
        </p:nvPicPr>
        <p:blipFill>
          <a:blip r:embed="rId6" cstate="print"/>
          <a:srcRect/>
          <a:stretch>
            <a:fillRect/>
          </a:stretch>
        </p:blipFill>
        <p:spPr bwMode="auto">
          <a:xfrm>
            <a:off x="1928794" y="2928934"/>
            <a:ext cx="3810000" cy="2857500"/>
          </a:xfrm>
          <a:prstGeom prst="rect">
            <a:avLst/>
          </a:prstGeom>
          <a:noFill/>
        </p:spPr>
      </p:pic>
      <p:sp>
        <p:nvSpPr>
          <p:cNvPr id="13" name="Овал 12"/>
          <p:cNvSpPr/>
          <p:nvPr/>
        </p:nvSpPr>
        <p:spPr>
          <a:xfrm>
            <a:off x="2786050" y="4071942"/>
            <a:ext cx="2714644" cy="1285884"/>
          </a:xfrm>
          <a:prstGeom prst="ellipse">
            <a:avLst/>
          </a:prstGeom>
          <a:solidFill>
            <a:srgbClr val="339966"/>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6000760" y="4429132"/>
            <a:ext cx="2393604" cy="707886"/>
          </a:xfrm>
          <a:prstGeom prst="rect">
            <a:avLst/>
          </a:prstGeom>
        </p:spPr>
        <p:txBody>
          <a:bodyPr wrap="none">
            <a:spAutoFit/>
          </a:bodyPr>
          <a:lstStyle/>
          <a:p>
            <a:pPr lvl="0"/>
            <a:r>
              <a:rPr lang="ru-RU" sz="4000" b="1" dirty="0" smtClean="0">
                <a:solidFill>
                  <a:srgbClr val="FF0000"/>
                </a:solidFill>
                <a:latin typeface="Georgia" pitchFamily="18" charset="0"/>
                <a:ea typeface="Times New Roman"/>
                <a:cs typeface="Times New Roman"/>
              </a:rPr>
              <a:t>Вороны</a:t>
            </a:r>
            <a:endParaRPr lang="ru-RU" sz="4000" b="1" dirty="0">
              <a:solidFill>
                <a:srgbClr val="FF0000"/>
              </a:solidFill>
              <a:latin typeface="Georgia" pitchFamily="18" charset="0"/>
              <a:ea typeface="Times New Roman"/>
              <a:cs typeface="Times New Roman"/>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35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par>
                          <p:cTn id="30" fill="hold">
                            <p:stCondLst>
                              <p:cond delay="6000"/>
                            </p:stCondLst>
                            <p:childTnLst>
                              <p:par>
                                <p:cTn id="31" presetID="1"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childTnLst>
                                </p:cTn>
                              </p:par>
                              <p:par>
                                <p:cTn id="40" presetID="55" presetClass="exit" presetSubtype="0" fill="hold" grpId="1" nodeType="withEffect">
                                  <p:stCondLst>
                                    <p:cond delay="0"/>
                                  </p:stCondLst>
                                  <p:childTnLst>
                                    <p:anim calcmode="lin" valueType="num">
                                      <p:cBhvr>
                                        <p:cTn id="41" dur="1000"/>
                                        <p:tgtEl>
                                          <p:spTgt spid="13"/>
                                        </p:tgtEl>
                                        <p:attrNameLst>
                                          <p:attrName>ppt_w</p:attrName>
                                        </p:attrNameLst>
                                      </p:cBhvr>
                                      <p:tavLst>
                                        <p:tav tm="0">
                                          <p:val>
                                            <p:strVal val="ppt_w"/>
                                          </p:val>
                                        </p:tav>
                                        <p:tav tm="100000">
                                          <p:val>
                                            <p:strVal val="ppt_w*0.70"/>
                                          </p:val>
                                        </p:tav>
                                      </p:tavLst>
                                    </p:anim>
                                    <p:anim calcmode="lin" valueType="num">
                                      <p:cBhvr>
                                        <p:cTn id="42" dur="1000"/>
                                        <p:tgtEl>
                                          <p:spTgt spid="13"/>
                                        </p:tgtEl>
                                        <p:attrNameLst>
                                          <p:attrName>ppt_h</p:attrName>
                                        </p:attrNameLst>
                                      </p:cBhvr>
                                      <p:tavLst>
                                        <p:tav tm="0">
                                          <p:val>
                                            <p:strVal val="ppt_h"/>
                                          </p:val>
                                        </p:tav>
                                        <p:tav tm="100000">
                                          <p:val>
                                            <p:strVal val="ppt_h"/>
                                          </p:val>
                                        </p:tav>
                                      </p:tavLst>
                                    </p:anim>
                                    <p:animEffect transition="out" filter="fade">
                                      <p:cBhvr>
                                        <p:cTn id="43" dur="1000"/>
                                        <p:tgtEl>
                                          <p:spTgt spid="13"/>
                                        </p:tgtEl>
                                      </p:cBhvr>
                                    </p:animEffect>
                                    <p:set>
                                      <p:cBhvr>
                                        <p:cTn id="44" dur="1" fill="hold">
                                          <p:stCondLst>
                                            <p:cond delay="999"/>
                                          </p:stCondLst>
                                        </p:cTn>
                                        <p:tgtEl>
                                          <p:spTgt spid="13"/>
                                        </p:tgtEl>
                                        <p:attrNameLst>
                                          <p:attrName>style.visibility</p:attrName>
                                        </p:attrNameLst>
                                      </p:cBhvr>
                                      <p:to>
                                        <p:strVal val="hidden"/>
                                      </p:to>
                                    </p:se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animBg="1"/>
      <p:bldP spid="13" grpId="1" animBg="1"/>
      <p:bldP spid="14" grpId="0"/>
      <p:bldP spid="15" grpId="0" animBg="1"/>
      <p:bldP spid="15" grpId="1" animBg="1"/>
      <p:bldP spid="16" grpId="0"/>
      <p:bldP spid="16"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8F6E7"/>
              </a:clrFrom>
              <a:clrTo>
                <a:srgbClr val="F8F6E7">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1" name="Багетная рамка 10"/>
          <p:cNvSpPr/>
          <p:nvPr/>
        </p:nvSpPr>
        <p:spPr>
          <a:xfrm>
            <a:off x="785786"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Вооружён и очень опасен</a:t>
            </a:r>
            <a:endParaRPr lang="ru-RU" b="1" dirty="0">
              <a:solidFill>
                <a:schemeClr val="bg1"/>
              </a:solidFill>
              <a:latin typeface="Comic Sans MS" pitchFamily="66" charset="0"/>
            </a:endParaRPr>
          </a:p>
        </p:txBody>
      </p:sp>
      <p:sp>
        <p:nvSpPr>
          <p:cNvPr id="12" name="Прямоугольник 11"/>
          <p:cNvSpPr/>
          <p:nvPr/>
        </p:nvSpPr>
        <p:spPr>
          <a:xfrm>
            <a:off x="1142976" y="1571612"/>
            <a:ext cx="7072362" cy="1015663"/>
          </a:xfrm>
          <a:prstGeom prst="rect">
            <a:avLst/>
          </a:prstGeom>
        </p:spPr>
        <p:txBody>
          <a:bodyPr wrap="square">
            <a:spAutoFit/>
          </a:bodyPr>
          <a:lstStyle/>
          <a:p>
            <a:pPr lvl="0" algn="just"/>
            <a:r>
              <a:rPr lang="ru-RU" sz="2000" b="1" dirty="0" smtClean="0">
                <a:solidFill>
                  <a:prstClr val="black"/>
                </a:solidFill>
                <a:latin typeface="Georgia" pitchFamily="18" charset="0"/>
                <a:ea typeface="Times New Roman"/>
                <a:cs typeface="Times New Roman"/>
              </a:rPr>
              <a:t>	Агрессивны. Нападают как на глубине, так и на мелководье. Обладают мощными челюстями с острыми зубами. Не разборчивы в еде.</a:t>
            </a:r>
            <a:endParaRPr lang="ru-RU" sz="2000" b="1" dirty="0">
              <a:solidFill>
                <a:prstClr val="black"/>
              </a:solidFill>
              <a:latin typeface="Georgia" pitchFamily="18" charset="0"/>
              <a:ea typeface="Times New Roman"/>
              <a:cs typeface="Times New Roman"/>
            </a:endParaRPr>
          </a:p>
        </p:txBody>
      </p:sp>
      <p:pic>
        <p:nvPicPr>
          <p:cNvPr id="13" name="Picture 1" descr="G:\Урок вне урока - 2012\акула.jpg"/>
          <p:cNvPicPr>
            <a:picLocks noChangeAspect="1" noChangeArrowheads="1"/>
          </p:cNvPicPr>
          <p:nvPr/>
        </p:nvPicPr>
        <p:blipFill>
          <a:blip r:embed="rId6" cstate="print"/>
          <a:srcRect/>
          <a:stretch>
            <a:fillRect/>
          </a:stretch>
        </p:blipFill>
        <p:spPr bwMode="auto">
          <a:xfrm>
            <a:off x="2571736" y="2643182"/>
            <a:ext cx="3643338" cy="2636329"/>
          </a:xfrm>
          <a:prstGeom prst="roundRect">
            <a:avLst/>
          </a:prstGeom>
          <a:noFill/>
        </p:spPr>
      </p:pic>
      <p:sp>
        <p:nvSpPr>
          <p:cNvPr id="14" name="Прямоугольник 13"/>
          <p:cNvSpPr/>
          <p:nvPr/>
        </p:nvSpPr>
        <p:spPr>
          <a:xfrm>
            <a:off x="1714480" y="5500702"/>
            <a:ext cx="6072230" cy="523220"/>
          </a:xfrm>
          <a:prstGeom prst="rect">
            <a:avLst/>
          </a:prstGeom>
        </p:spPr>
        <p:txBody>
          <a:bodyPr wrap="square">
            <a:spAutoFit/>
          </a:bodyPr>
          <a:lstStyle/>
          <a:p>
            <a:pPr lvl="0"/>
            <a:r>
              <a:rPr lang="ru-RU" sz="2800" b="1" dirty="0" smtClean="0">
                <a:solidFill>
                  <a:srgbClr val="FF0000"/>
                </a:solidFill>
                <a:latin typeface="Georgia" pitchFamily="18" charset="0"/>
                <a:ea typeface="Times New Roman"/>
                <a:cs typeface="Times New Roman"/>
              </a:rPr>
              <a:t>Акулы (большая белая акула)</a:t>
            </a:r>
            <a:endParaRPr lang="ru-RU" sz="2800" b="1" dirty="0">
              <a:solidFill>
                <a:srgbClr val="FF0000"/>
              </a:solidFill>
              <a:latin typeface="Georgia" pitchFamily="18" charset="0"/>
              <a:ea typeface="Times New Roman"/>
              <a:cs typeface="Times New Roman"/>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pPr algn="ctr"/>
            <a:r>
              <a:rPr lang="ru-RU" sz="9600" b="1" dirty="0" smtClean="0">
                <a:latin typeface="Georgia" pitchFamily="18" charset="0"/>
              </a:rPr>
              <a:t>15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20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P spid="15" grpId="0" animBg="1"/>
      <p:bldP spid="15" grpId="1" animBg="1"/>
      <p:bldP spid="16" grpId="0"/>
      <p:bldP spid="1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Прямоугольник 3"/>
          <p:cNvSpPr/>
          <p:nvPr/>
        </p:nvSpPr>
        <p:spPr>
          <a:xfrm>
            <a:off x="2071670" y="428604"/>
            <a:ext cx="3929090" cy="923330"/>
          </a:xfrm>
          <a:prstGeom prst="rect">
            <a:avLst/>
          </a:prstGeom>
        </p:spPr>
        <p:txBody>
          <a:bodyPr wrap="square">
            <a:spAutoFit/>
          </a:bodyPr>
          <a:lstStyle/>
          <a:p>
            <a:pPr algn="ctr" fontAlgn="auto">
              <a:spcBef>
                <a:spcPts val="0"/>
              </a:spcBef>
              <a:spcAft>
                <a:spcPts val="0"/>
              </a:spcAft>
              <a:defRPr/>
            </a:pPr>
            <a:r>
              <a:rPr lang="en-US" sz="5400" b="1" dirty="0" smtClean="0">
                <a:solidFill>
                  <a:srgbClr val="FF0000"/>
                </a:solidFill>
                <a:latin typeface="Comic Sans MS" pitchFamily="66" charset="0"/>
              </a:rPr>
              <a:t>I</a:t>
            </a:r>
            <a:r>
              <a:rPr lang="ru-RU" sz="5400" b="1" dirty="0" smtClean="0">
                <a:solidFill>
                  <a:srgbClr val="FF0000"/>
                </a:solidFill>
                <a:latin typeface="Comic Sans MS" pitchFamily="66" charset="0"/>
              </a:rPr>
              <a:t> тур</a:t>
            </a:r>
            <a:endParaRPr lang="ru-RU" sz="5400" b="1" dirty="0">
              <a:solidFill>
                <a:srgbClr val="FF0000"/>
              </a:solidFill>
              <a:latin typeface="Comic Sans MS" pitchFamily="66" charset="0"/>
            </a:endParaRPr>
          </a:p>
        </p:txBody>
      </p:sp>
      <p:sp>
        <p:nvSpPr>
          <p:cNvPr id="5" name="Багетная рамка 4"/>
          <p:cNvSpPr/>
          <p:nvPr/>
        </p:nvSpPr>
        <p:spPr>
          <a:xfrm>
            <a:off x="714348" y="1500174"/>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Систематические категории</a:t>
            </a:r>
            <a:endParaRPr lang="ru-RU" b="1" dirty="0">
              <a:solidFill>
                <a:schemeClr val="bg1"/>
              </a:solidFill>
              <a:latin typeface="Comic Sans MS" pitchFamily="66" charset="0"/>
            </a:endParaRPr>
          </a:p>
        </p:txBody>
      </p:sp>
      <p:sp>
        <p:nvSpPr>
          <p:cNvPr id="6" name="Багетная рамка 5"/>
          <p:cNvSpPr/>
          <p:nvPr/>
        </p:nvSpPr>
        <p:spPr>
          <a:xfrm>
            <a:off x="714348" y="2571744"/>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Чемпионы животного мира</a:t>
            </a:r>
            <a:endParaRPr lang="ru-RU" b="1" dirty="0">
              <a:solidFill>
                <a:schemeClr val="bg1"/>
              </a:solidFill>
              <a:latin typeface="Comic Sans MS" pitchFamily="66" charset="0"/>
            </a:endParaRPr>
          </a:p>
        </p:txBody>
      </p:sp>
      <p:sp>
        <p:nvSpPr>
          <p:cNvPr id="7" name="Багетная рамка 6"/>
          <p:cNvSpPr/>
          <p:nvPr/>
        </p:nvSpPr>
        <p:spPr>
          <a:xfrm>
            <a:off x="714348" y="3643314"/>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Биологические омонимы</a:t>
            </a:r>
            <a:endParaRPr lang="ru-RU" b="1" dirty="0">
              <a:solidFill>
                <a:schemeClr val="bg1"/>
              </a:solidFill>
              <a:latin typeface="Comic Sans MS" pitchFamily="66" charset="0"/>
            </a:endParaRPr>
          </a:p>
        </p:txBody>
      </p:sp>
      <p:sp>
        <p:nvSpPr>
          <p:cNvPr id="8" name="Багетная рамка 7"/>
          <p:cNvSpPr/>
          <p:nvPr/>
        </p:nvSpPr>
        <p:spPr>
          <a:xfrm>
            <a:off x="714348" y="4714884"/>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Животная математика</a:t>
            </a:r>
            <a:endParaRPr lang="ru-RU" sz="1800" b="1" dirty="0">
              <a:solidFill>
                <a:schemeClr val="bg1"/>
              </a:solidFill>
              <a:latin typeface="Comic Sans MS" pitchFamily="66" charset="0"/>
            </a:endParaRPr>
          </a:p>
        </p:txBody>
      </p:sp>
      <p:sp>
        <p:nvSpPr>
          <p:cNvPr id="10" name="AutoShape 51"/>
          <p:cNvSpPr>
            <a:spLocks noChangeArrowheads="1"/>
          </p:cNvSpPr>
          <p:nvPr/>
        </p:nvSpPr>
        <p:spPr bwMode="gray">
          <a:xfrm>
            <a:off x="3571868" y="1643050"/>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sp>
        <p:nvSpPr>
          <p:cNvPr id="11" name="AutoShape 51"/>
          <p:cNvSpPr>
            <a:spLocks noChangeArrowheads="1"/>
          </p:cNvSpPr>
          <p:nvPr/>
        </p:nvSpPr>
        <p:spPr bwMode="gray">
          <a:xfrm>
            <a:off x="3571868" y="2643182"/>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sp>
        <p:nvSpPr>
          <p:cNvPr id="12" name="AutoShape 51"/>
          <p:cNvSpPr>
            <a:spLocks noChangeArrowheads="1"/>
          </p:cNvSpPr>
          <p:nvPr/>
        </p:nvSpPr>
        <p:spPr bwMode="gray">
          <a:xfrm>
            <a:off x="3571868" y="3786190"/>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sp>
        <p:nvSpPr>
          <p:cNvPr id="13" name="AutoShape 51"/>
          <p:cNvSpPr>
            <a:spLocks noChangeArrowheads="1"/>
          </p:cNvSpPr>
          <p:nvPr/>
        </p:nvSpPr>
        <p:spPr bwMode="gray">
          <a:xfrm>
            <a:off x="3571868" y="4857760"/>
            <a:ext cx="4967288"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endParaRPr lang="en-US" dirty="0">
              <a:solidFill>
                <a:schemeClr val="tx2"/>
              </a:solidFill>
            </a:endParaRPr>
          </a:p>
        </p:txBody>
      </p:sp>
      <p:grpSp>
        <p:nvGrpSpPr>
          <p:cNvPr id="14" name="Group 34"/>
          <p:cNvGrpSpPr>
            <a:grpSpLocks/>
          </p:cNvGrpSpPr>
          <p:nvPr/>
        </p:nvGrpSpPr>
        <p:grpSpPr bwMode="auto">
          <a:xfrm>
            <a:off x="3786182" y="1643050"/>
            <a:ext cx="738190" cy="666752"/>
            <a:chOff x="2078" y="1680"/>
            <a:chExt cx="1615" cy="1615"/>
          </a:xfrm>
        </p:grpSpPr>
        <p:sp>
          <p:nvSpPr>
            <p:cNvPr id="15"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6"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7"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8"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19"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20" name="Oval 40">
              <a:hlinkClick r:id="rId3" action="ppaction://hlinksldjump"/>
            </p:cNvPr>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3" action="ppaction://hlinksldjump"/>
                </a:rPr>
                <a:t>1</a:t>
              </a:r>
              <a:endParaRPr lang="ru-RU" b="1" dirty="0">
                <a:solidFill>
                  <a:schemeClr val="bg1"/>
                </a:solidFill>
                <a:latin typeface="Verdana" pitchFamily="34" charset="0"/>
              </a:endParaRPr>
            </a:p>
          </p:txBody>
        </p:sp>
      </p:grpSp>
      <p:grpSp>
        <p:nvGrpSpPr>
          <p:cNvPr id="21" name="Group 34"/>
          <p:cNvGrpSpPr>
            <a:grpSpLocks/>
          </p:cNvGrpSpPr>
          <p:nvPr/>
        </p:nvGrpSpPr>
        <p:grpSpPr bwMode="auto">
          <a:xfrm>
            <a:off x="4714876" y="1643050"/>
            <a:ext cx="738190" cy="666752"/>
            <a:chOff x="2078" y="1680"/>
            <a:chExt cx="1615" cy="1615"/>
          </a:xfrm>
        </p:grpSpPr>
        <p:sp>
          <p:nvSpPr>
            <p:cNvPr id="22"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23"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24"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25"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26"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27" name="Oval 40">
              <a:hlinkClick r:id="rId4" action="ppaction://hlinksldjump"/>
            </p:cNvPr>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4" action="ppaction://hlinksldjump"/>
                </a:rPr>
                <a:t>2</a:t>
              </a:r>
              <a:endParaRPr lang="ru-RU" b="1" dirty="0">
                <a:solidFill>
                  <a:schemeClr val="bg1"/>
                </a:solidFill>
                <a:latin typeface="Verdana" pitchFamily="34" charset="0"/>
              </a:endParaRPr>
            </a:p>
          </p:txBody>
        </p:sp>
      </p:grpSp>
      <p:grpSp>
        <p:nvGrpSpPr>
          <p:cNvPr id="28" name="Group 34"/>
          <p:cNvGrpSpPr>
            <a:grpSpLocks/>
          </p:cNvGrpSpPr>
          <p:nvPr/>
        </p:nvGrpSpPr>
        <p:grpSpPr bwMode="auto">
          <a:xfrm>
            <a:off x="5715008" y="1643050"/>
            <a:ext cx="738190" cy="666752"/>
            <a:chOff x="2078" y="1680"/>
            <a:chExt cx="1615" cy="1615"/>
          </a:xfrm>
        </p:grpSpPr>
        <p:sp>
          <p:nvSpPr>
            <p:cNvPr id="29"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30"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31"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32"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33"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34" name="Oval 40">
              <a:hlinkClick r:id="rId5" action="ppaction://hlinksldjump"/>
            </p:cNvPr>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5" action="ppaction://hlinksldjump"/>
                </a:rPr>
                <a:t>3</a:t>
              </a:r>
              <a:endParaRPr lang="ru-RU" b="1" dirty="0">
                <a:solidFill>
                  <a:schemeClr val="bg1"/>
                </a:solidFill>
                <a:latin typeface="Verdana" pitchFamily="34" charset="0"/>
              </a:endParaRPr>
            </a:p>
          </p:txBody>
        </p:sp>
      </p:grpSp>
      <p:grpSp>
        <p:nvGrpSpPr>
          <p:cNvPr id="35" name="Group 34"/>
          <p:cNvGrpSpPr>
            <a:grpSpLocks/>
          </p:cNvGrpSpPr>
          <p:nvPr/>
        </p:nvGrpSpPr>
        <p:grpSpPr bwMode="auto">
          <a:xfrm>
            <a:off x="6643702" y="1643050"/>
            <a:ext cx="738190" cy="666752"/>
            <a:chOff x="2078" y="1680"/>
            <a:chExt cx="1615" cy="1615"/>
          </a:xfrm>
        </p:grpSpPr>
        <p:sp>
          <p:nvSpPr>
            <p:cNvPr id="36"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37"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38"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39"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40"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41" name="Oval 40">
              <a:hlinkClick r:id="rId6" action="ppaction://hlinksldjump"/>
            </p:cNvPr>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6" action="ppaction://hlinksldjump"/>
                </a:rPr>
                <a:t>4</a:t>
              </a:r>
              <a:endParaRPr lang="ru-RU" b="1" dirty="0">
                <a:solidFill>
                  <a:schemeClr val="bg1"/>
                </a:solidFill>
                <a:latin typeface="Verdana" pitchFamily="34" charset="0"/>
              </a:endParaRPr>
            </a:p>
          </p:txBody>
        </p:sp>
      </p:grpSp>
      <p:grpSp>
        <p:nvGrpSpPr>
          <p:cNvPr id="49" name="Group 34"/>
          <p:cNvGrpSpPr>
            <a:grpSpLocks/>
          </p:cNvGrpSpPr>
          <p:nvPr/>
        </p:nvGrpSpPr>
        <p:grpSpPr bwMode="auto">
          <a:xfrm>
            <a:off x="7572396" y="1643050"/>
            <a:ext cx="738190" cy="666752"/>
            <a:chOff x="2078" y="1680"/>
            <a:chExt cx="1615" cy="1615"/>
          </a:xfrm>
        </p:grpSpPr>
        <p:sp>
          <p:nvSpPr>
            <p:cNvPr id="50"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51"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52"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53"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54"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55" name="Oval 40">
              <a:hlinkClick r:id="rId7" action="ppaction://hlinksldjump"/>
            </p:cNvPr>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7" action="ppaction://hlinksldjump"/>
                </a:rPr>
                <a:t>5</a:t>
              </a:r>
              <a:endParaRPr lang="ru-RU" b="1" dirty="0">
                <a:solidFill>
                  <a:schemeClr val="bg1"/>
                </a:solidFill>
                <a:latin typeface="Verdana" pitchFamily="34" charset="0"/>
              </a:endParaRPr>
            </a:p>
          </p:txBody>
        </p:sp>
      </p:grpSp>
      <p:grpSp>
        <p:nvGrpSpPr>
          <p:cNvPr id="56" name="Group 34"/>
          <p:cNvGrpSpPr>
            <a:grpSpLocks/>
          </p:cNvGrpSpPr>
          <p:nvPr/>
        </p:nvGrpSpPr>
        <p:grpSpPr bwMode="auto">
          <a:xfrm>
            <a:off x="3786182" y="2643182"/>
            <a:ext cx="738190" cy="666752"/>
            <a:chOff x="2078" y="1680"/>
            <a:chExt cx="1615" cy="1615"/>
          </a:xfrm>
        </p:grpSpPr>
        <p:sp>
          <p:nvSpPr>
            <p:cNvPr id="57"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58"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59"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60"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61"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62"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8" action="ppaction://hlinksldjump"/>
                </a:rPr>
                <a:t>1</a:t>
              </a:r>
              <a:endParaRPr lang="ru-RU" b="1" dirty="0">
                <a:solidFill>
                  <a:schemeClr val="bg1"/>
                </a:solidFill>
                <a:latin typeface="Verdana" pitchFamily="34" charset="0"/>
              </a:endParaRPr>
            </a:p>
          </p:txBody>
        </p:sp>
      </p:grpSp>
      <p:grpSp>
        <p:nvGrpSpPr>
          <p:cNvPr id="63" name="Group 34"/>
          <p:cNvGrpSpPr>
            <a:grpSpLocks/>
          </p:cNvGrpSpPr>
          <p:nvPr/>
        </p:nvGrpSpPr>
        <p:grpSpPr bwMode="auto">
          <a:xfrm>
            <a:off x="4714876" y="2643182"/>
            <a:ext cx="738190" cy="666752"/>
            <a:chOff x="2078" y="1680"/>
            <a:chExt cx="1615" cy="1615"/>
          </a:xfrm>
        </p:grpSpPr>
        <p:sp>
          <p:nvSpPr>
            <p:cNvPr id="64"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65"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66"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67"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68"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69"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9" action="ppaction://hlinksldjump"/>
                </a:rPr>
                <a:t>2</a:t>
              </a:r>
              <a:endParaRPr lang="ru-RU" b="1" dirty="0">
                <a:solidFill>
                  <a:schemeClr val="bg1"/>
                </a:solidFill>
                <a:latin typeface="Verdana" pitchFamily="34" charset="0"/>
              </a:endParaRPr>
            </a:p>
          </p:txBody>
        </p:sp>
      </p:grpSp>
      <p:grpSp>
        <p:nvGrpSpPr>
          <p:cNvPr id="70" name="Group 34"/>
          <p:cNvGrpSpPr>
            <a:grpSpLocks/>
          </p:cNvGrpSpPr>
          <p:nvPr/>
        </p:nvGrpSpPr>
        <p:grpSpPr bwMode="auto">
          <a:xfrm>
            <a:off x="5643570" y="2643182"/>
            <a:ext cx="738190" cy="666752"/>
            <a:chOff x="2078" y="1680"/>
            <a:chExt cx="1615" cy="1615"/>
          </a:xfrm>
        </p:grpSpPr>
        <p:sp>
          <p:nvSpPr>
            <p:cNvPr id="71"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72"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73"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74"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75"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76"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0" action="ppaction://hlinksldjump"/>
                </a:rPr>
                <a:t>3</a:t>
              </a:r>
              <a:endParaRPr lang="ru-RU" b="1" dirty="0">
                <a:solidFill>
                  <a:schemeClr val="bg1"/>
                </a:solidFill>
                <a:latin typeface="Verdana" pitchFamily="34" charset="0"/>
              </a:endParaRPr>
            </a:p>
          </p:txBody>
        </p:sp>
      </p:grpSp>
      <p:grpSp>
        <p:nvGrpSpPr>
          <p:cNvPr id="77" name="Group 34"/>
          <p:cNvGrpSpPr>
            <a:grpSpLocks/>
          </p:cNvGrpSpPr>
          <p:nvPr/>
        </p:nvGrpSpPr>
        <p:grpSpPr bwMode="auto">
          <a:xfrm>
            <a:off x="6643702" y="2643182"/>
            <a:ext cx="738190" cy="666752"/>
            <a:chOff x="2078" y="1680"/>
            <a:chExt cx="1615" cy="1615"/>
          </a:xfrm>
        </p:grpSpPr>
        <p:sp>
          <p:nvSpPr>
            <p:cNvPr id="78"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79"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80"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81"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82"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83"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r>
                <a:rPr lang="ru-RU" b="1" dirty="0" smtClean="0">
                  <a:solidFill>
                    <a:schemeClr val="bg1"/>
                  </a:solidFill>
                  <a:latin typeface="Verdana" pitchFamily="34" charset="0"/>
                  <a:hlinkClick r:id="rId11" action="ppaction://hlinksldjump"/>
                </a:rPr>
                <a:t>4</a:t>
              </a:r>
              <a:endParaRPr lang="ru-RU" b="1" dirty="0">
                <a:solidFill>
                  <a:schemeClr val="bg1"/>
                </a:solidFill>
                <a:latin typeface="Verdana" pitchFamily="34" charset="0"/>
              </a:endParaRPr>
            </a:p>
          </p:txBody>
        </p:sp>
      </p:grpSp>
      <p:grpSp>
        <p:nvGrpSpPr>
          <p:cNvPr id="84" name="Group 34"/>
          <p:cNvGrpSpPr>
            <a:grpSpLocks/>
          </p:cNvGrpSpPr>
          <p:nvPr/>
        </p:nvGrpSpPr>
        <p:grpSpPr bwMode="auto">
          <a:xfrm>
            <a:off x="7572396" y="2643182"/>
            <a:ext cx="738190" cy="666752"/>
            <a:chOff x="2078" y="1680"/>
            <a:chExt cx="1615" cy="1615"/>
          </a:xfrm>
        </p:grpSpPr>
        <p:sp>
          <p:nvSpPr>
            <p:cNvPr id="85"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86"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87"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88"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89"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90"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r>
                <a:rPr lang="ru-RU" b="1" dirty="0" smtClean="0">
                  <a:solidFill>
                    <a:schemeClr val="bg1"/>
                  </a:solidFill>
                  <a:latin typeface="Verdana" pitchFamily="34" charset="0"/>
                  <a:hlinkClick r:id="rId12" action="ppaction://hlinksldjump"/>
                </a:rPr>
                <a:t>5</a:t>
              </a:r>
              <a:endParaRPr lang="ru-RU" b="1" dirty="0">
                <a:solidFill>
                  <a:schemeClr val="bg1"/>
                </a:solidFill>
                <a:latin typeface="Verdana" pitchFamily="34" charset="0"/>
              </a:endParaRPr>
            </a:p>
          </p:txBody>
        </p:sp>
      </p:grpSp>
      <p:grpSp>
        <p:nvGrpSpPr>
          <p:cNvPr id="91" name="Group 34"/>
          <p:cNvGrpSpPr>
            <a:grpSpLocks/>
          </p:cNvGrpSpPr>
          <p:nvPr/>
        </p:nvGrpSpPr>
        <p:grpSpPr bwMode="auto">
          <a:xfrm>
            <a:off x="3786182" y="3786190"/>
            <a:ext cx="738190" cy="666752"/>
            <a:chOff x="2078" y="1680"/>
            <a:chExt cx="1615" cy="1615"/>
          </a:xfrm>
        </p:grpSpPr>
        <p:sp>
          <p:nvSpPr>
            <p:cNvPr id="92"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93"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94"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95"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96"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97"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3" action="ppaction://hlinksldjump"/>
                </a:rPr>
                <a:t>1</a:t>
              </a:r>
              <a:endParaRPr lang="ru-RU" b="1" dirty="0">
                <a:solidFill>
                  <a:schemeClr val="bg1"/>
                </a:solidFill>
                <a:latin typeface="Verdana" pitchFamily="34" charset="0"/>
              </a:endParaRPr>
            </a:p>
          </p:txBody>
        </p:sp>
      </p:grpSp>
      <p:grpSp>
        <p:nvGrpSpPr>
          <p:cNvPr id="98" name="Group 34"/>
          <p:cNvGrpSpPr>
            <a:grpSpLocks/>
          </p:cNvGrpSpPr>
          <p:nvPr/>
        </p:nvGrpSpPr>
        <p:grpSpPr bwMode="auto">
          <a:xfrm>
            <a:off x="4714876" y="3786190"/>
            <a:ext cx="738190" cy="666752"/>
            <a:chOff x="2078" y="1680"/>
            <a:chExt cx="1615" cy="1615"/>
          </a:xfrm>
        </p:grpSpPr>
        <p:sp>
          <p:nvSpPr>
            <p:cNvPr id="99"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00"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01"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02"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103"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04"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4" action="ppaction://hlinksldjump"/>
                </a:rPr>
                <a:t>2</a:t>
              </a:r>
              <a:endParaRPr lang="ru-RU" b="1" dirty="0">
                <a:solidFill>
                  <a:schemeClr val="bg1"/>
                </a:solidFill>
                <a:latin typeface="Verdana" pitchFamily="34" charset="0"/>
              </a:endParaRPr>
            </a:p>
          </p:txBody>
        </p:sp>
      </p:grpSp>
      <p:grpSp>
        <p:nvGrpSpPr>
          <p:cNvPr id="105" name="Group 34"/>
          <p:cNvGrpSpPr>
            <a:grpSpLocks/>
          </p:cNvGrpSpPr>
          <p:nvPr/>
        </p:nvGrpSpPr>
        <p:grpSpPr bwMode="auto">
          <a:xfrm>
            <a:off x="5643570" y="3786190"/>
            <a:ext cx="738190" cy="666752"/>
            <a:chOff x="2078" y="1680"/>
            <a:chExt cx="1615" cy="1615"/>
          </a:xfrm>
        </p:grpSpPr>
        <p:sp>
          <p:nvSpPr>
            <p:cNvPr id="106"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07"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08"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09"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110"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11"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r>
                <a:rPr lang="ru-RU" b="1" dirty="0" smtClean="0">
                  <a:solidFill>
                    <a:schemeClr val="bg1"/>
                  </a:solidFill>
                  <a:latin typeface="Verdana" pitchFamily="34" charset="0"/>
                  <a:hlinkClick r:id="rId15" action="ppaction://hlinksldjump"/>
                </a:rPr>
                <a:t>3</a:t>
              </a:r>
              <a:endParaRPr lang="ru-RU" b="1" dirty="0">
                <a:solidFill>
                  <a:schemeClr val="bg1"/>
                </a:solidFill>
                <a:latin typeface="Verdana" pitchFamily="34" charset="0"/>
              </a:endParaRPr>
            </a:p>
          </p:txBody>
        </p:sp>
      </p:grpSp>
      <p:grpSp>
        <p:nvGrpSpPr>
          <p:cNvPr id="112" name="Group 34"/>
          <p:cNvGrpSpPr>
            <a:grpSpLocks/>
          </p:cNvGrpSpPr>
          <p:nvPr/>
        </p:nvGrpSpPr>
        <p:grpSpPr bwMode="auto">
          <a:xfrm>
            <a:off x="6643702" y="3786190"/>
            <a:ext cx="738190" cy="666752"/>
            <a:chOff x="2078" y="1680"/>
            <a:chExt cx="1615" cy="1615"/>
          </a:xfrm>
        </p:grpSpPr>
        <p:sp>
          <p:nvSpPr>
            <p:cNvPr id="113"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14"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15"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16"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117"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18"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6" action="ppaction://hlinksldjump"/>
                </a:rPr>
                <a:t>4</a:t>
              </a:r>
              <a:endParaRPr lang="ru-RU" b="1" dirty="0">
                <a:solidFill>
                  <a:schemeClr val="bg1"/>
                </a:solidFill>
                <a:latin typeface="Verdana" pitchFamily="34" charset="0"/>
              </a:endParaRPr>
            </a:p>
          </p:txBody>
        </p:sp>
      </p:grpSp>
      <p:grpSp>
        <p:nvGrpSpPr>
          <p:cNvPr id="119" name="Group 34"/>
          <p:cNvGrpSpPr>
            <a:grpSpLocks/>
          </p:cNvGrpSpPr>
          <p:nvPr/>
        </p:nvGrpSpPr>
        <p:grpSpPr bwMode="auto">
          <a:xfrm>
            <a:off x="7572396" y="3786190"/>
            <a:ext cx="738190" cy="666752"/>
            <a:chOff x="2078" y="1680"/>
            <a:chExt cx="1615" cy="1615"/>
          </a:xfrm>
        </p:grpSpPr>
        <p:sp>
          <p:nvSpPr>
            <p:cNvPr id="120"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21"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22"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23"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124"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25"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r>
                <a:rPr lang="ru-RU" b="1" dirty="0" smtClean="0">
                  <a:solidFill>
                    <a:schemeClr val="bg1"/>
                  </a:solidFill>
                  <a:latin typeface="Verdana" pitchFamily="34" charset="0"/>
                  <a:hlinkClick r:id="rId17" action="ppaction://hlinksldjump"/>
                </a:rPr>
                <a:t>5</a:t>
              </a:r>
              <a:endParaRPr lang="ru-RU" b="1" dirty="0">
                <a:solidFill>
                  <a:schemeClr val="bg1"/>
                </a:solidFill>
                <a:latin typeface="Verdana" pitchFamily="34" charset="0"/>
              </a:endParaRPr>
            </a:p>
          </p:txBody>
        </p:sp>
      </p:grpSp>
      <p:grpSp>
        <p:nvGrpSpPr>
          <p:cNvPr id="126" name="Group 34"/>
          <p:cNvGrpSpPr>
            <a:grpSpLocks/>
          </p:cNvGrpSpPr>
          <p:nvPr/>
        </p:nvGrpSpPr>
        <p:grpSpPr bwMode="auto">
          <a:xfrm>
            <a:off x="3786182" y="4857760"/>
            <a:ext cx="738190" cy="666752"/>
            <a:chOff x="2078" y="1680"/>
            <a:chExt cx="1615" cy="1615"/>
          </a:xfrm>
        </p:grpSpPr>
        <p:sp>
          <p:nvSpPr>
            <p:cNvPr id="127"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28"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29"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30"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131"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32"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8" action="ppaction://hlinksldjump"/>
                </a:rPr>
                <a:t>1</a:t>
              </a:r>
              <a:endParaRPr lang="ru-RU" b="1" dirty="0">
                <a:solidFill>
                  <a:schemeClr val="bg1"/>
                </a:solidFill>
                <a:latin typeface="Verdana" pitchFamily="34" charset="0"/>
              </a:endParaRPr>
            </a:p>
          </p:txBody>
        </p:sp>
      </p:grpSp>
      <p:grpSp>
        <p:nvGrpSpPr>
          <p:cNvPr id="133" name="Group 34"/>
          <p:cNvGrpSpPr>
            <a:grpSpLocks/>
          </p:cNvGrpSpPr>
          <p:nvPr/>
        </p:nvGrpSpPr>
        <p:grpSpPr bwMode="auto">
          <a:xfrm>
            <a:off x="4714876" y="4857760"/>
            <a:ext cx="738190" cy="666752"/>
            <a:chOff x="2078" y="1680"/>
            <a:chExt cx="1615" cy="1615"/>
          </a:xfrm>
        </p:grpSpPr>
        <p:sp>
          <p:nvSpPr>
            <p:cNvPr id="134"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35"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36"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37"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138"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39"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19" action="ppaction://hlinksldjump"/>
                </a:rPr>
                <a:t>2</a:t>
              </a:r>
              <a:endParaRPr lang="ru-RU" b="1" dirty="0">
                <a:solidFill>
                  <a:schemeClr val="bg1"/>
                </a:solidFill>
                <a:latin typeface="Verdana" pitchFamily="34" charset="0"/>
              </a:endParaRPr>
            </a:p>
          </p:txBody>
        </p:sp>
      </p:grpSp>
      <p:grpSp>
        <p:nvGrpSpPr>
          <p:cNvPr id="140" name="Group 34"/>
          <p:cNvGrpSpPr>
            <a:grpSpLocks/>
          </p:cNvGrpSpPr>
          <p:nvPr/>
        </p:nvGrpSpPr>
        <p:grpSpPr bwMode="auto">
          <a:xfrm>
            <a:off x="5643570" y="4857760"/>
            <a:ext cx="738190" cy="666752"/>
            <a:chOff x="2078" y="1680"/>
            <a:chExt cx="1615" cy="1615"/>
          </a:xfrm>
        </p:grpSpPr>
        <p:sp>
          <p:nvSpPr>
            <p:cNvPr id="141"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42"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43"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44"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145"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46"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0" action="ppaction://hlinksldjump"/>
                </a:rPr>
                <a:t>3</a:t>
              </a:r>
              <a:endParaRPr lang="ru-RU" b="1" dirty="0">
                <a:solidFill>
                  <a:schemeClr val="bg1"/>
                </a:solidFill>
                <a:latin typeface="Verdana" pitchFamily="34" charset="0"/>
              </a:endParaRPr>
            </a:p>
          </p:txBody>
        </p:sp>
      </p:grpSp>
      <p:grpSp>
        <p:nvGrpSpPr>
          <p:cNvPr id="147" name="Group 34"/>
          <p:cNvGrpSpPr>
            <a:grpSpLocks/>
          </p:cNvGrpSpPr>
          <p:nvPr/>
        </p:nvGrpSpPr>
        <p:grpSpPr bwMode="auto">
          <a:xfrm>
            <a:off x="6572264" y="4857760"/>
            <a:ext cx="738190" cy="666752"/>
            <a:chOff x="2078" y="1680"/>
            <a:chExt cx="1615" cy="1615"/>
          </a:xfrm>
        </p:grpSpPr>
        <p:sp>
          <p:nvSpPr>
            <p:cNvPr id="148"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49"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50"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51"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152"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53"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1" action="ppaction://hlinksldjump"/>
                </a:rPr>
                <a:t>4</a:t>
              </a:r>
              <a:endParaRPr lang="ru-RU" b="1" dirty="0">
                <a:solidFill>
                  <a:schemeClr val="bg1"/>
                </a:solidFill>
                <a:latin typeface="Verdana" pitchFamily="34" charset="0"/>
              </a:endParaRPr>
            </a:p>
          </p:txBody>
        </p:sp>
      </p:grpSp>
      <p:grpSp>
        <p:nvGrpSpPr>
          <p:cNvPr id="154" name="Group 34"/>
          <p:cNvGrpSpPr>
            <a:grpSpLocks/>
          </p:cNvGrpSpPr>
          <p:nvPr/>
        </p:nvGrpSpPr>
        <p:grpSpPr bwMode="auto">
          <a:xfrm>
            <a:off x="7572396" y="4857760"/>
            <a:ext cx="738190" cy="666752"/>
            <a:chOff x="2078" y="1680"/>
            <a:chExt cx="1615" cy="1615"/>
          </a:xfrm>
        </p:grpSpPr>
        <p:sp>
          <p:nvSpPr>
            <p:cNvPr id="155" name="Oval 3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a:effectLst/>
          </p:spPr>
          <p:txBody>
            <a:bodyPr wrap="none" anchor="ctr"/>
            <a:lstStyle/>
            <a:p>
              <a:endParaRPr lang="ru-RU"/>
            </a:p>
          </p:txBody>
        </p:sp>
        <p:sp>
          <p:nvSpPr>
            <p:cNvPr id="156" name="Oval 3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a:effectLst/>
          </p:spPr>
          <p:txBody>
            <a:bodyPr wrap="none" anchor="ctr"/>
            <a:lstStyle/>
            <a:p>
              <a:endParaRPr lang="ru-RU"/>
            </a:p>
          </p:txBody>
        </p:sp>
        <p:sp>
          <p:nvSpPr>
            <p:cNvPr id="157" name="Oval 3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defRPr/>
              </a:pPr>
              <a:endParaRPr lang="ru-RU"/>
            </a:p>
          </p:txBody>
        </p:sp>
        <p:sp>
          <p:nvSpPr>
            <p:cNvPr id="158" name="Oval 38"/>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a:effectLst/>
          </p:spPr>
          <p:txBody>
            <a:bodyPr wrap="none" anchor="ctr">
              <a:spAutoFit/>
            </a:bodyPr>
            <a:lstStyle/>
            <a:p>
              <a:endParaRPr lang="ru-RU"/>
            </a:p>
          </p:txBody>
        </p:sp>
        <p:sp>
          <p:nvSpPr>
            <p:cNvPr id="159" name="Oval 3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defRPr/>
              </a:pPr>
              <a:endParaRPr lang="ru-RU"/>
            </a:p>
          </p:txBody>
        </p:sp>
        <p:sp>
          <p:nvSpPr>
            <p:cNvPr id="160" name="Oval 40"/>
            <p:cNvSpPr>
              <a:spLocks noChangeArrowheads="1"/>
            </p:cNvSpPr>
            <p:nvPr/>
          </p:nvSpPr>
          <p:spPr bwMode="gray">
            <a:xfrm>
              <a:off x="2337" y="1939"/>
              <a:ext cx="1096" cy="1258"/>
            </a:xfrm>
            <a:prstGeom prst="ellipse">
              <a:avLst/>
            </a:prstGeom>
            <a:solidFill>
              <a:schemeClr val="accent3">
                <a:lumMod val="60000"/>
                <a:lumOff val="40000"/>
              </a:schemeClr>
            </a:solidFill>
            <a:ln w="38100" algn="ctr">
              <a:noFill/>
              <a:round/>
              <a:headEnd/>
              <a:tailEnd/>
            </a:ln>
            <a:effectLst/>
          </p:spPr>
          <p:txBody>
            <a:bodyPr anchor="ctr">
              <a:spAutoFit/>
            </a:bodyPr>
            <a:lstStyle/>
            <a:p>
              <a:pPr algn="ctr"/>
              <a:r>
                <a:rPr lang="ru-RU" b="1" dirty="0" smtClean="0">
                  <a:solidFill>
                    <a:schemeClr val="bg1"/>
                  </a:solidFill>
                  <a:latin typeface="Verdana" pitchFamily="34" charset="0"/>
                  <a:hlinkClick r:id="rId22" action="ppaction://hlinksldjump"/>
                </a:rPr>
                <a:t>5</a:t>
              </a:r>
              <a:endParaRPr lang="ru-RU" b="1" dirty="0">
                <a:solidFill>
                  <a:schemeClr val="bg1"/>
                </a:solidFill>
                <a:latin typeface="Verdana" pitchFamily="34" charset="0"/>
              </a:endParaRPr>
            </a:p>
          </p:txBody>
        </p:sp>
      </p:grpSp>
      <p:pic>
        <p:nvPicPr>
          <p:cNvPr id="161" name="Picture 3" descr="G:\Разное\7464747.jpeg">
            <a:hlinkClick r:id="rId23" action="ppaction://hlinksldjump"/>
          </p:cNvPr>
          <p:cNvPicPr>
            <a:picLocks noChangeAspect="1" noChangeArrowheads="1"/>
          </p:cNvPicPr>
          <p:nvPr/>
        </p:nvPicPr>
        <p:blipFill>
          <a:blip r:embed="rId24" cstate="print">
            <a:clrChange>
              <a:clrFrom>
                <a:srgbClr val="F9F7E2"/>
              </a:clrFrom>
              <a:clrTo>
                <a:srgbClr val="F9F7E2">
                  <a:alpha val="0"/>
                </a:srgbClr>
              </a:clrTo>
            </a:clrChange>
          </a:blip>
          <a:srcRect/>
          <a:stretch>
            <a:fillRect/>
          </a:stretch>
        </p:blipFill>
        <p:spPr bwMode="auto">
          <a:xfrm>
            <a:off x="500034" y="5643578"/>
            <a:ext cx="857256" cy="685805"/>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8F7E2"/>
              </a:clrFrom>
              <a:clrTo>
                <a:srgbClr val="F8F7E2">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1" name="Багетная рамка 10"/>
          <p:cNvSpPr/>
          <p:nvPr/>
        </p:nvSpPr>
        <p:spPr>
          <a:xfrm>
            <a:off x="785786"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Вооружён и очень опасен</a:t>
            </a:r>
            <a:endParaRPr lang="ru-RU" b="1" dirty="0">
              <a:solidFill>
                <a:schemeClr val="bg1"/>
              </a:solidFill>
              <a:latin typeface="Comic Sans MS" pitchFamily="66" charset="0"/>
            </a:endParaRPr>
          </a:p>
        </p:txBody>
      </p:sp>
      <p:sp>
        <p:nvSpPr>
          <p:cNvPr id="10" name="Прямоугольник 9"/>
          <p:cNvSpPr/>
          <p:nvPr/>
        </p:nvSpPr>
        <p:spPr>
          <a:xfrm>
            <a:off x="785786" y="1643050"/>
            <a:ext cx="7215238" cy="1754326"/>
          </a:xfrm>
          <a:prstGeom prst="rect">
            <a:avLst/>
          </a:prstGeom>
        </p:spPr>
        <p:txBody>
          <a:bodyPr wrap="square">
            <a:spAutoFit/>
          </a:bodyPr>
          <a:lstStyle/>
          <a:p>
            <a:pPr lvl="0" algn="just"/>
            <a:r>
              <a:rPr lang="ru-RU" b="1" dirty="0" smtClean="0">
                <a:solidFill>
                  <a:prstClr val="black"/>
                </a:solidFill>
                <a:latin typeface="Georgia" pitchFamily="18" charset="0"/>
                <a:ea typeface="Times New Roman"/>
                <a:cs typeface="Times New Roman"/>
              </a:rPr>
              <a:t>	Вырастает до 2,5 м, да еще хвост метр длиной. Самцы крупнее самок в 1,5 раза. Вооружен когтями, которые могут быть по 10 см каждый. Агрессивны. Зафиксированы случаи людоедства. По "</a:t>
            </a:r>
            <a:r>
              <a:rPr lang="ru-RU" b="1" dirty="0" err="1" smtClean="0">
                <a:solidFill>
                  <a:prstClr val="black"/>
                </a:solidFill>
                <a:latin typeface="Georgia" pitchFamily="18" charset="0"/>
                <a:ea typeface="Times New Roman"/>
                <a:cs typeface="Times New Roman"/>
              </a:rPr>
              <a:t>Дискавери</a:t>
            </a:r>
            <a:r>
              <a:rPr lang="ru-RU" b="1" dirty="0" smtClean="0">
                <a:solidFill>
                  <a:prstClr val="black"/>
                </a:solidFill>
                <a:latin typeface="Georgia" pitchFamily="18" charset="0"/>
                <a:ea typeface="Times New Roman"/>
                <a:cs typeface="Times New Roman"/>
              </a:rPr>
              <a:t>" частенько рассказывают, насколько ленивы эти величественные звери.</a:t>
            </a:r>
            <a:endParaRPr lang="ru-RU" b="1" dirty="0">
              <a:solidFill>
                <a:prstClr val="black"/>
              </a:solidFill>
              <a:latin typeface="Georgia" pitchFamily="18" charset="0"/>
              <a:ea typeface="Times New Roman"/>
              <a:cs typeface="Times New Roman"/>
            </a:endParaRPr>
          </a:p>
        </p:txBody>
      </p:sp>
      <p:pic>
        <p:nvPicPr>
          <p:cNvPr id="12" name="Picture 1" descr="G:\Урок вне урока - 2012\лев.jpg"/>
          <p:cNvPicPr>
            <a:picLocks noChangeAspect="1" noChangeArrowheads="1"/>
          </p:cNvPicPr>
          <p:nvPr/>
        </p:nvPicPr>
        <p:blipFill>
          <a:blip r:embed="rId6" cstate="print"/>
          <a:srcRect/>
          <a:stretch>
            <a:fillRect/>
          </a:stretch>
        </p:blipFill>
        <p:spPr bwMode="auto">
          <a:xfrm>
            <a:off x="1928794" y="3429000"/>
            <a:ext cx="3857652" cy="2695564"/>
          </a:xfrm>
          <a:prstGeom prst="roundRect">
            <a:avLst/>
          </a:prstGeom>
          <a:noFill/>
        </p:spPr>
      </p:pic>
      <p:sp>
        <p:nvSpPr>
          <p:cNvPr id="13" name="Прямоугольник 12"/>
          <p:cNvSpPr/>
          <p:nvPr/>
        </p:nvSpPr>
        <p:spPr>
          <a:xfrm>
            <a:off x="6429388" y="4500570"/>
            <a:ext cx="1223412" cy="707886"/>
          </a:xfrm>
          <a:prstGeom prst="rect">
            <a:avLst/>
          </a:prstGeom>
        </p:spPr>
        <p:txBody>
          <a:bodyPr wrap="none">
            <a:spAutoFit/>
          </a:bodyPr>
          <a:lstStyle/>
          <a:p>
            <a:pPr lvl="0" algn="just"/>
            <a:r>
              <a:rPr lang="ru-RU" sz="4000" b="1" dirty="0" smtClean="0">
                <a:solidFill>
                  <a:srgbClr val="FF0000"/>
                </a:solidFill>
                <a:latin typeface="Georgia" pitchFamily="18" charset="0"/>
                <a:ea typeface="Times New Roman"/>
                <a:cs typeface="Times New Roman"/>
              </a:rPr>
              <a:t>Лев</a:t>
            </a:r>
            <a:endParaRPr lang="ru-RU" sz="40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P spid="14" grpId="0" animBg="1"/>
      <p:bldP spid="14" grpId="1" animBg="1"/>
      <p:bldP spid="15" grpId="0"/>
      <p:bldP spid="15"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8F7E3"/>
              </a:clrFrom>
              <a:clrTo>
                <a:srgbClr val="F8F7E3">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1" name="Багетная рамка 10"/>
          <p:cNvSpPr/>
          <p:nvPr/>
        </p:nvSpPr>
        <p:spPr>
          <a:xfrm>
            <a:off x="785786"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Вооружён и очень опасен</a:t>
            </a:r>
            <a:endParaRPr lang="ru-RU" b="1" dirty="0">
              <a:solidFill>
                <a:schemeClr val="bg1"/>
              </a:solidFill>
              <a:latin typeface="Comic Sans MS" pitchFamily="66" charset="0"/>
            </a:endParaRPr>
          </a:p>
        </p:txBody>
      </p:sp>
      <p:sp>
        <p:nvSpPr>
          <p:cNvPr id="10" name="Прямоугольник 9"/>
          <p:cNvSpPr/>
          <p:nvPr/>
        </p:nvSpPr>
        <p:spPr>
          <a:xfrm>
            <a:off x="857224" y="1785926"/>
            <a:ext cx="6929486" cy="1631216"/>
          </a:xfrm>
          <a:prstGeom prst="rect">
            <a:avLst/>
          </a:prstGeom>
        </p:spPr>
        <p:txBody>
          <a:bodyPr wrap="square">
            <a:spAutoFit/>
          </a:bodyPr>
          <a:lstStyle/>
          <a:p>
            <a:pPr lvl="0" algn="just"/>
            <a:r>
              <a:rPr lang="ru-RU" sz="2000" b="1" dirty="0" smtClean="0">
                <a:solidFill>
                  <a:prstClr val="black"/>
                </a:solidFill>
                <a:latin typeface="Georgia" pitchFamily="18" charset="0"/>
                <a:ea typeface="Times New Roman"/>
                <a:cs typeface="Times New Roman"/>
              </a:rPr>
              <a:t>	Яд такой токсичный, что одна доза может убить сразу 60 человек.  Жалит свою жертву сразу в несколько мест, что приводит к обширному заражению. Против яда её медицина сегодня бессильна. </a:t>
            </a:r>
            <a:endParaRPr lang="ru-RU" sz="2000" b="1" dirty="0">
              <a:solidFill>
                <a:prstClr val="black"/>
              </a:solidFill>
              <a:latin typeface="Georgia" pitchFamily="18" charset="0"/>
              <a:ea typeface="Times New Roman"/>
              <a:cs typeface="Times New Roman"/>
            </a:endParaRPr>
          </a:p>
        </p:txBody>
      </p:sp>
      <p:pic>
        <p:nvPicPr>
          <p:cNvPr id="12" name="Picture 1" descr="G:\Урок вне урока - 2012\медуза.jpg"/>
          <p:cNvPicPr>
            <a:picLocks noChangeAspect="1" noChangeArrowheads="1"/>
          </p:cNvPicPr>
          <p:nvPr/>
        </p:nvPicPr>
        <p:blipFill>
          <a:blip r:embed="rId6" cstate="print"/>
          <a:srcRect/>
          <a:stretch>
            <a:fillRect/>
          </a:stretch>
        </p:blipFill>
        <p:spPr bwMode="auto">
          <a:xfrm>
            <a:off x="1571604" y="3571876"/>
            <a:ext cx="2786082" cy="2458700"/>
          </a:xfrm>
          <a:prstGeom prst="roundRect">
            <a:avLst/>
          </a:prstGeom>
          <a:noFill/>
        </p:spPr>
      </p:pic>
      <p:sp>
        <p:nvSpPr>
          <p:cNvPr id="13" name="Прямоугольник 12"/>
          <p:cNvSpPr/>
          <p:nvPr/>
        </p:nvSpPr>
        <p:spPr>
          <a:xfrm>
            <a:off x="4572000" y="4214818"/>
            <a:ext cx="4000528" cy="707886"/>
          </a:xfrm>
          <a:prstGeom prst="rect">
            <a:avLst/>
          </a:prstGeom>
        </p:spPr>
        <p:txBody>
          <a:bodyPr wrap="square">
            <a:spAutoFit/>
          </a:bodyPr>
          <a:lstStyle/>
          <a:p>
            <a:r>
              <a:rPr lang="ru-RU" sz="2000" b="1" dirty="0" smtClean="0">
                <a:solidFill>
                  <a:srgbClr val="FF0000"/>
                </a:solidFill>
                <a:latin typeface="Georgia" pitchFamily="18" charset="0"/>
                <a:ea typeface="Times New Roman"/>
                <a:cs typeface="Times New Roman"/>
              </a:rPr>
              <a:t>Морская оса </a:t>
            </a:r>
          </a:p>
          <a:p>
            <a:r>
              <a:rPr lang="ru-RU" sz="2000" b="1" dirty="0" smtClean="0">
                <a:solidFill>
                  <a:srgbClr val="FF0000"/>
                </a:solidFill>
                <a:latin typeface="Georgia" pitchFamily="18" charset="0"/>
                <a:ea typeface="Times New Roman"/>
                <a:cs typeface="Times New Roman"/>
              </a:rPr>
              <a:t>(австралийская медуза)</a:t>
            </a:r>
            <a:endParaRPr lang="ru-RU" sz="2000" b="1" dirty="0">
              <a:solidFill>
                <a:srgbClr val="FF0000"/>
              </a:solidFill>
              <a:latin typeface="Georgia" pitchFamily="18" charset="0"/>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815882"/>
          </a:xfrm>
          <a:prstGeom prst="rect">
            <a:avLst/>
          </a:prstGeom>
        </p:spPr>
        <p:txBody>
          <a:bodyPr wrap="square">
            <a:spAutoFit/>
          </a:bodyPr>
          <a:lstStyle/>
          <a:p>
            <a:r>
              <a:rPr lang="ru-RU" sz="9600" b="1" dirty="0" smtClean="0">
                <a:latin typeface="Georgia" pitchFamily="18" charset="0"/>
              </a:rPr>
              <a:t>х</a:t>
            </a:r>
            <a:r>
              <a:rPr lang="ru-RU" sz="11200" b="1" dirty="0" smtClean="0">
                <a:latin typeface="Georgia" pitchFamily="18" charset="0"/>
              </a:rPr>
              <a:t>2</a:t>
            </a:r>
            <a:endParaRPr lang="ru-RU" sz="112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P spid="14" grpId="0" animBg="1"/>
      <p:bldP spid="14" grpId="1" animBg="1"/>
      <p:bldP spid="15" grpId="0"/>
      <p:bldP spid="15"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8F7E3"/>
              </a:clrFrom>
              <a:clrTo>
                <a:srgbClr val="F8F7E3">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1" name="Багетная рамка 10"/>
          <p:cNvSpPr/>
          <p:nvPr/>
        </p:nvSpPr>
        <p:spPr>
          <a:xfrm>
            <a:off x="785786"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Вооружён и очень опасен</a:t>
            </a:r>
            <a:endParaRPr lang="ru-RU" b="1" dirty="0">
              <a:solidFill>
                <a:schemeClr val="bg1"/>
              </a:solidFill>
              <a:latin typeface="Comic Sans MS" pitchFamily="66" charset="0"/>
            </a:endParaRPr>
          </a:p>
        </p:txBody>
      </p:sp>
      <p:sp>
        <p:nvSpPr>
          <p:cNvPr id="10" name="Прямоугольник 9"/>
          <p:cNvSpPr/>
          <p:nvPr/>
        </p:nvSpPr>
        <p:spPr>
          <a:xfrm>
            <a:off x="1357290" y="1714488"/>
            <a:ext cx="6643734" cy="1200329"/>
          </a:xfrm>
          <a:prstGeom prst="rect">
            <a:avLst/>
          </a:prstGeom>
        </p:spPr>
        <p:txBody>
          <a:bodyPr wrap="square">
            <a:spAutoFit/>
          </a:bodyPr>
          <a:lstStyle/>
          <a:p>
            <a:pPr lvl="0" algn="just"/>
            <a:r>
              <a:rPr lang="ru-RU" b="1" dirty="0" smtClean="0">
                <a:solidFill>
                  <a:prstClr val="black"/>
                </a:solidFill>
                <a:latin typeface="Georgia" pitchFamily="18" charset="0"/>
                <a:ea typeface="Times New Roman"/>
                <a:cs typeface="Times New Roman"/>
              </a:rPr>
              <a:t>	У него огромные зубы, но питается он растениями, открывая их своими сильными губами. Самка пускает в ход зубы, защищая своего детёныша, а самец, сражаясь за свою территорию. </a:t>
            </a:r>
            <a:endParaRPr lang="ru-RU" b="1" dirty="0">
              <a:solidFill>
                <a:prstClr val="black"/>
              </a:solidFill>
              <a:latin typeface="Georgia" pitchFamily="18" charset="0"/>
              <a:ea typeface="Times New Roman"/>
              <a:cs typeface="Times New Roman"/>
            </a:endParaRPr>
          </a:p>
        </p:txBody>
      </p:sp>
      <p:pic>
        <p:nvPicPr>
          <p:cNvPr id="12" name="Picture 2" descr="G:\hippopotamus-7-.jpg"/>
          <p:cNvPicPr>
            <a:picLocks noChangeAspect="1" noChangeArrowheads="1"/>
          </p:cNvPicPr>
          <p:nvPr/>
        </p:nvPicPr>
        <p:blipFill>
          <a:blip r:embed="rId6" cstate="print"/>
          <a:srcRect/>
          <a:stretch>
            <a:fillRect/>
          </a:stretch>
        </p:blipFill>
        <p:spPr bwMode="auto">
          <a:xfrm>
            <a:off x="1714480" y="3214686"/>
            <a:ext cx="3500462" cy="2625347"/>
          </a:xfrm>
          <a:prstGeom prst="roundRect">
            <a:avLst/>
          </a:prstGeom>
          <a:noFill/>
        </p:spPr>
      </p:pic>
      <p:sp>
        <p:nvSpPr>
          <p:cNvPr id="13" name="Прямоугольник 12"/>
          <p:cNvSpPr/>
          <p:nvPr/>
        </p:nvSpPr>
        <p:spPr>
          <a:xfrm>
            <a:off x="5357818" y="4786322"/>
            <a:ext cx="3281668" cy="400110"/>
          </a:xfrm>
          <a:prstGeom prst="rect">
            <a:avLst/>
          </a:prstGeom>
        </p:spPr>
        <p:txBody>
          <a:bodyPr wrap="none">
            <a:spAutoFit/>
          </a:bodyPr>
          <a:lstStyle/>
          <a:p>
            <a:pPr lvl="0"/>
            <a:r>
              <a:rPr lang="ru-RU" sz="2000" b="1" dirty="0" smtClean="0">
                <a:solidFill>
                  <a:srgbClr val="FF0000"/>
                </a:solidFill>
                <a:latin typeface="Georgia" pitchFamily="18" charset="0"/>
                <a:ea typeface="Times New Roman"/>
                <a:cs typeface="Times New Roman"/>
              </a:rPr>
              <a:t>Гиппопотам (бегемот)</a:t>
            </a:r>
            <a:endParaRPr lang="ru-RU" sz="20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30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P spid="14" grpId="0" animBg="1"/>
      <p:bldP spid="14" grpId="1" animBg="1"/>
      <p:bldP spid="15" grpId="0"/>
      <p:bldP spid="15"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5F8E3"/>
              </a:clrFrom>
              <a:clrTo>
                <a:srgbClr val="F5F8E3">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1" name="Багетная рамка 10"/>
          <p:cNvSpPr/>
          <p:nvPr/>
        </p:nvSpPr>
        <p:spPr>
          <a:xfrm>
            <a:off x="785786" y="714356"/>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Вооружён и очень опасен</a:t>
            </a:r>
            <a:endParaRPr lang="ru-RU" b="1" dirty="0">
              <a:solidFill>
                <a:schemeClr val="bg1"/>
              </a:solidFill>
              <a:latin typeface="Comic Sans MS" pitchFamily="66" charset="0"/>
            </a:endParaRPr>
          </a:p>
        </p:txBody>
      </p:sp>
      <p:sp>
        <p:nvSpPr>
          <p:cNvPr id="10" name="Прямоугольник 9"/>
          <p:cNvSpPr/>
          <p:nvPr/>
        </p:nvSpPr>
        <p:spPr>
          <a:xfrm>
            <a:off x="714348" y="1785926"/>
            <a:ext cx="7500990" cy="2062103"/>
          </a:xfrm>
          <a:prstGeom prst="rect">
            <a:avLst/>
          </a:prstGeom>
        </p:spPr>
        <p:txBody>
          <a:bodyPr wrap="square">
            <a:spAutoFit/>
          </a:bodyPr>
          <a:lstStyle/>
          <a:p>
            <a:pPr lvl="0" algn="just"/>
            <a:r>
              <a:rPr lang="ru-RU" sz="1600" b="1" dirty="0" smtClean="0">
                <a:solidFill>
                  <a:prstClr val="black"/>
                </a:solidFill>
                <a:latin typeface="Georgia" pitchFamily="18" charset="0"/>
                <a:ea typeface="Times New Roman"/>
                <a:cs typeface="Times New Roman"/>
              </a:rPr>
              <a:t>	Однако не змеи, не скорпионы и не слоны считаются наиболее опасными для человека животными. Серийными убийцами являются наиболее мелкие соседи человека. Около 3 миллионов человек каждый год гибнет из-за укуса какого-либо подвида этого паразита. Естественно, сам по себе укус безвреден - разве что больно немного. Зато микроскопические паразиты, возбудители малярии, содержащиеся в их слюне, убивают людей миллионами.</a:t>
            </a:r>
            <a:endParaRPr lang="ru-RU" sz="1600" b="1" dirty="0">
              <a:solidFill>
                <a:prstClr val="black"/>
              </a:solidFill>
              <a:latin typeface="Georgia" pitchFamily="18" charset="0"/>
              <a:ea typeface="Times New Roman"/>
              <a:cs typeface="Times New Roman"/>
            </a:endParaRPr>
          </a:p>
        </p:txBody>
      </p:sp>
      <p:pic>
        <p:nvPicPr>
          <p:cNvPr id="12" name="Picture 2" descr="G:\Moskito.jpg"/>
          <p:cNvPicPr>
            <a:picLocks noChangeAspect="1" noChangeArrowheads="1"/>
          </p:cNvPicPr>
          <p:nvPr/>
        </p:nvPicPr>
        <p:blipFill>
          <a:blip r:embed="rId6" cstate="print"/>
          <a:srcRect/>
          <a:stretch>
            <a:fillRect/>
          </a:stretch>
        </p:blipFill>
        <p:spPr bwMode="auto">
          <a:xfrm>
            <a:off x="2357422" y="3929066"/>
            <a:ext cx="3119443" cy="2081751"/>
          </a:xfrm>
          <a:prstGeom prst="roundRect">
            <a:avLst/>
          </a:prstGeom>
          <a:noFill/>
        </p:spPr>
      </p:pic>
      <p:sp>
        <p:nvSpPr>
          <p:cNvPr id="13" name="Прямоугольник 12"/>
          <p:cNvSpPr/>
          <p:nvPr/>
        </p:nvSpPr>
        <p:spPr>
          <a:xfrm>
            <a:off x="5929322" y="4500570"/>
            <a:ext cx="1981633" cy="523220"/>
          </a:xfrm>
          <a:prstGeom prst="rect">
            <a:avLst/>
          </a:prstGeom>
        </p:spPr>
        <p:txBody>
          <a:bodyPr wrap="none">
            <a:spAutoFit/>
          </a:bodyPr>
          <a:lstStyle/>
          <a:p>
            <a:pPr lvl="0"/>
            <a:r>
              <a:rPr lang="ru-RU" sz="2800" b="1" dirty="0" smtClean="0">
                <a:solidFill>
                  <a:srgbClr val="FF0000"/>
                </a:solidFill>
                <a:latin typeface="Georgia" pitchFamily="18" charset="0"/>
                <a:ea typeface="Times New Roman"/>
                <a:cs typeface="Times New Roman"/>
              </a:rPr>
              <a:t>Москиты</a:t>
            </a:r>
            <a:endParaRPr lang="ru-RU" sz="2800"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35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P spid="14" grpId="0" animBg="1"/>
      <p:bldP spid="14" grpId="1" animBg="1"/>
      <p:bldP spid="15" grpId="0"/>
      <p:bldP spid="15"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AF8C5"/>
              </a:clrFrom>
              <a:clrTo>
                <a:srgbClr val="FAF8C5">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Багетная рамка 9"/>
          <p:cNvSpPr/>
          <p:nvPr/>
        </p:nvSpPr>
        <p:spPr>
          <a:xfrm>
            <a:off x="785786" y="642918"/>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Знаменитые</a:t>
            </a:r>
          </a:p>
          <a:p>
            <a:pPr algn="ctr" fontAlgn="auto">
              <a:spcBef>
                <a:spcPts val="0"/>
              </a:spcBef>
              <a:spcAft>
                <a:spcPts val="0"/>
              </a:spcAft>
              <a:defRPr/>
            </a:pPr>
            <a:r>
              <a:rPr lang="ru-RU" b="1" dirty="0" smtClean="0">
                <a:solidFill>
                  <a:schemeClr val="bg1"/>
                </a:solidFill>
                <a:latin typeface="Comic Sans MS" pitchFamily="66" charset="0"/>
              </a:rPr>
              <a:t>фамилии</a:t>
            </a:r>
            <a:endParaRPr lang="ru-RU" sz="1800" b="1" dirty="0">
              <a:solidFill>
                <a:schemeClr val="bg1"/>
              </a:solidFill>
              <a:latin typeface="Comic Sans MS" pitchFamily="66" charset="0"/>
            </a:endParaRPr>
          </a:p>
        </p:txBody>
      </p:sp>
      <p:sp>
        <p:nvSpPr>
          <p:cNvPr id="12" name="Прямоугольник 11"/>
          <p:cNvSpPr/>
          <p:nvPr/>
        </p:nvSpPr>
        <p:spPr>
          <a:xfrm>
            <a:off x="1142976" y="1714488"/>
            <a:ext cx="6643734" cy="830997"/>
          </a:xfrm>
          <a:prstGeom prst="rect">
            <a:avLst/>
          </a:prstGeom>
        </p:spPr>
        <p:txBody>
          <a:bodyPr wrap="square">
            <a:spAutoFit/>
          </a:bodyPr>
          <a:lstStyle/>
          <a:p>
            <a:pPr lvl="0" algn="just"/>
            <a:r>
              <a:rPr lang="ru-RU" sz="2400" b="1" dirty="0" smtClean="0">
                <a:solidFill>
                  <a:prstClr val="black"/>
                </a:solidFill>
                <a:latin typeface="Georgia" pitchFamily="18" charset="0"/>
                <a:ea typeface="Times New Roman"/>
                <a:cs typeface="Times New Roman"/>
              </a:rPr>
              <a:t>Известный английский писатель, ученый-зоолог, натуралист.</a:t>
            </a:r>
            <a:endParaRPr lang="ru-RU" sz="2400" b="1" dirty="0">
              <a:solidFill>
                <a:prstClr val="black"/>
              </a:solidFill>
              <a:latin typeface="Georgia" pitchFamily="18" charset="0"/>
              <a:ea typeface="Times New Roman"/>
              <a:cs typeface="Times New Roman"/>
            </a:endParaRPr>
          </a:p>
        </p:txBody>
      </p:sp>
      <p:pic>
        <p:nvPicPr>
          <p:cNvPr id="13" name="Picture 1" descr="G:\Урок вне урока - 2012\Dzherald-Darrell.jpg"/>
          <p:cNvPicPr>
            <a:picLocks noChangeAspect="1" noChangeArrowheads="1"/>
          </p:cNvPicPr>
          <p:nvPr/>
        </p:nvPicPr>
        <p:blipFill>
          <a:blip r:embed="rId6" cstate="print"/>
          <a:srcRect/>
          <a:stretch>
            <a:fillRect/>
          </a:stretch>
        </p:blipFill>
        <p:spPr bwMode="auto">
          <a:xfrm>
            <a:off x="1785918" y="3071810"/>
            <a:ext cx="2643206" cy="2524262"/>
          </a:xfrm>
          <a:prstGeom prst="roundRect">
            <a:avLst/>
          </a:prstGeom>
          <a:noFill/>
        </p:spPr>
      </p:pic>
      <p:sp>
        <p:nvSpPr>
          <p:cNvPr id="14" name="Прямоугольник 13"/>
          <p:cNvSpPr/>
          <p:nvPr/>
        </p:nvSpPr>
        <p:spPr>
          <a:xfrm>
            <a:off x="4929190" y="4572008"/>
            <a:ext cx="3411511" cy="461665"/>
          </a:xfrm>
          <a:prstGeom prst="rect">
            <a:avLst/>
          </a:prstGeom>
        </p:spPr>
        <p:txBody>
          <a:bodyPr wrap="none">
            <a:spAutoFit/>
          </a:bodyPr>
          <a:lstStyle/>
          <a:p>
            <a:pPr lvl="0"/>
            <a:r>
              <a:rPr lang="ru-RU" sz="2400" b="1" dirty="0" err="1" smtClean="0">
                <a:solidFill>
                  <a:srgbClr val="FF0000"/>
                </a:solidFill>
                <a:latin typeface="Georgia" pitchFamily="18" charset="0"/>
                <a:ea typeface="Times New Roman"/>
                <a:cs typeface="Times New Roman"/>
              </a:rPr>
              <a:t>Джеральд</a:t>
            </a:r>
            <a:r>
              <a:rPr lang="ru-RU" sz="2400" b="1" dirty="0" smtClean="0">
                <a:solidFill>
                  <a:srgbClr val="FF0000"/>
                </a:solidFill>
                <a:latin typeface="Georgia" pitchFamily="18" charset="0"/>
                <a:ea typeface="Times New Roman"/>
                <a:cs typeface="Times New Roman"/>
              </a:rPr>
              <a:t>  Даррелл</a:t>
            </a:r>
            <a:endParaRPr lang="ru-RU" sz="2400" b="1" dirty="0">
              <a:solidFill>
                <a:srgbClr val="FF0000"/>
              </a:solidFill>
              <a:latin typeface="Georgia" pitchFamily="18" charset="0"/>
              <a:ea typeface="Times New Roman"/>
              <a:cs typeface="Times New Roman"/>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childTnLst>
                                </p:cTn>
                              </p:par>
                              <p:par>
                                <p:cTn id="39" presetID="10" presetClass="entr" presetSubtype="0" fill="hold" nodeType="withEffect">
                                  <p:stCondLst>
                                    <p:cond delay="0"/>
                                  </p:stCondLst>
                                  <p:childTnLst>
                                    <p:set>
                                      <p:cBhvr>
                                        <p:cTn id="40" dur="1" fill="hold">
                                          <p:stCondLst>
                                            <p:cond delay="0"/>
                                          </p:stCondLst>
                                        </p:cTn>
                                        <p:tgtEl>
                                          <p:spTgt spid="14">
                                            <p:txEl>
                                              <p:pRg st="0" end="0"/>
                                            </p:txEl>
                                          </p:spTgt>
                                        </p:tgtEl>
                                        <p:attrNameLst>
                                          <p:attrName>style.visibility</p:attrName>
                                        </p:attrNameLst>
                                      </p:cBhvr>
                                      <p:to>
                                        <p:strVal val="visible"/>
                                      </p:to>
                                    </p:set>
                                    <p:animEffect transition="in" filter="fade">
                                      <p:cBhvr>
                                        <p:cTn id="41"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5" grpId="0" animBg="1"/>
      <p:bldP spid="15" grpId="1" animBg="1"/>
      <p:bldP spid="16" grpId="0"/>
      <p:bldP spid="16"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6F6EA"/>
              </a:clrFrom>
              <a:clrTo>
                <a:srgbClr val="F6F6EA">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Багетная рамка 9"/>
          <p:cNvSpPr/>
          <p:nvPr/>
        </p:nvSpPr>
        <p:spPr>
          <a:xfrm>
            <a:off x="785786" y="642918"/>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Знаменитые</a:t>
            </a:r>
          </a:p>
          <a:p>
            <a:pPr algn="ctr" fontAlgn="auto">
              <a:spcBef>
                <a:spcPts val="0"/>
              </a:spcBef>
              <a:spcAft>
                <a:spcPts val="0"/>
              </a:spcAft>
              <a:defRPr/>
            </a:pPr>
            <a:r>
              <a:rPr lang="ru-RU" b="1" dirty="0" smtClean="0">
                <a:solidFill>
                  <a:schemeClr val="bg1"/>
                </a:solidFill>
                <a:latin typeface="Comic Sans MS" pitchFamily="66" charset="0"/>
              </a:rPr>
              <a:t>фамилии</a:t>
            </a:r>
            <a:endParaRPr lang="ru-RU" sz="1800" b="1" dirty="0">
              <a:solidFill>
                <a:schemeClr val="bg1"/>
              </a:solidFill>
              <a:latin typeface="Comic Sans MS" pitchFamily="66" charset="0"/>
            </a:endParaRPr>
          </a:p>
        </p:txBody>
      </p:sp>
      <p:sp>
        <p:nvSpPr>
          <p:cNvPr id="11" name="Прямоугольник 10"/>
          <p:cNvSpPr/>
          <p:nvPr/>
        </p:nvSpPr>
        <p:spPr>
          <a:xfrm>
            <a:off x="1071538" y="1571612"/>
            <a:ext cx="6286544" cy="1323439"/>
          </a:xfrm>
          <a:prstGeom prst="rect">
            <a:avLst/>
          </a:prstGeom>
        </p:spPr>
        <p:txBody>
          <a:bodyPr wrap="square">
            <a:spAutoFit/>
          </a:bodyPr>
          <a:lstStyle/>
          <a:p>
            <a:pPr lvl="0" algn="just"/>
            <a:r>
              <a:rPr lang="ru-RU" sz="2000" b="1" dirty="0" smtClean="0">
                <a:solidFill>
                  <a:prstClr val="black"/>
                </a:solidFill>
                <a:latin typeface="Georgia" pitchFamily="18" charset="0"/>
                <a:ea typeface="Times New Roman"/>
                <a:cs typeface="Times New Roman"/>
              </a:rPr>
              <a:t>	Советский и российский учёный-зоолог, доктор биологических наук, профессор, ведущий телепередачи «В мире животных» с 1977 года.</a:t>
            </a:r>
            <a:endParaRPr lang="ru-RU" sz="2000" b="1" dirty="0">
              <a:solidFill>
                <a:prstClr val="black"/>
              </a:solidFill>
              <a:latin typeface="Georgia" pitchFamily="18" charset="0"/>
              <a:ea typeface="Times New Roman"/>
              <a:cs typeface="Times New Roman"/>
            </a:endParaRPr>
          </a:p>
        </p:txBody>
      </p:sp>
      <p:pic>
        <p:nvPicPr>
          <p:cNvPr id="12" name="Picture 1" descr="G:\Урок вне урока - 2012\Дроздов.jpg"/>
          <p:cNvPicPr>
            <a:picLocks noChangeAspect="1" noChangeArrowheads="1"/>
          </p:cNvPicPr>
          <p:nvPr/>
        </p:nvPicPr>
        <p:blipFill>
          <a:blip r:embed="rId6" cstate="print"/>
          <a:srcRect/>
          <a:stretch>
            <a:fillRect/>
          </a:stretch>
        </p:blipFill>
        <p:spPr bwMode="auto">
          <a:xfrm>
            <a:off x="1214414" y="3143248"/>
            <a:ext cx="2540000" cy="1689100"/>
          </a:xfrm>
          <a:prstGeom prst="roundRect">
            <a:avLst/>
          </a:prstGeom>
          <a:noFill/>
        </p:spPr>
      </p:pic>
      <p:sp>
        <p:nvSpPr>
          <p:cNvPr id="13" name="Прямоугольник 12"/>
          <p:cNvSpPr/>
          <p:nvPr/>
        </p:nvSpPr>
        <p:spPr>
          <a:xfrm>
            <a:off x="4214810" y="3714752"/>
            <a:ext cx="3071834" cy="646331"/>
          </a:xfrm>
          <a:prstGeom prst="rect">
            <a:avLst/>
          </a:prstGeom>
        </p:spPr>
        <p:txBody>
          <a:bodyPr wrap="square">
            <a:spAutoFit/>
          </a:bodyPr>
          <a:lstStyle/>
          <a:p>
            <a:pPr lvl="0"/>
            <a:r>
              <a:rPr lang="ru-RU" b="1" dirty="0" smtClean="0">
                <a:solidFill>
                  <a:srgbClr val="FF0000"/>
                </a:solidFill>
                <a:latin typeface="Georgia" pitchFamily="18" charset="0"/>
                <a:ea typeface="Times New Roman"/>
                <a:cs typeface="Times New Roman"/>
              </a:rPr>
              <a:t>Николай Николаевич </a:t>
            </a:r>
          </a:p>
          <a:p>
            <a:pPr lvl="0"/>
            <a:r>
              <a:rPr lang="ru-RU" b="1" dirty="0" smtClean="0">
                <a:solidFill>
                  <a:srgbClr val="FF0000"/>
                </a:solidFill>
                <a:latin typeface="Georgia" pitchFamily="18" charset="0"/>
                <a:ea typeface="Times New Roman"/>
                <a:cs typeface="Times New Roman"/>
              </a:rPr>
              <a:t>              Дроздов</a:t>
            </a:r>
            <a:endParaRPr lang="ru-RU"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2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animBg="1"/>
      <p:bldP spid="14" grpId="1" animBg="1"/>
      <p:bldP spid="15" grpId="0"/>
      <p:bldP spid="15"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6F5D9"/>
              </a:clrFrom>
              <a:clrTo>
                <a:srgbClr val="F6F5D9">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Багетная рамка 9"/>
          <p:cNvSpPr/>
          <p:nvPr/>
        </p:nvSpPr>
        <p:spPr>
          <a:xfrm>
            <a:off x="785786" y="642918"/>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Знаменитые</a:t>
            </a:r>
          </a:p>
          <a:p>
            <a:pPr algn="ctr" fontAlgn="auto">
              <a:spcBef>
                <a:spcPts val="0"/>
              </a:spcBef>
              <a:spcAft>
                <a:spcPts val="0"/>
              </a:spcAft>
              <a:defRPr/>
            </a:pPr>
            <a:r>
              <a:rPr lang="ru-RU" b="1" dirty="0" smtClean="0">
                <a:solidFill>
                  <a:schemeClr val="bg1"/>
                </a:solidFill>
                <a:latin typeface="Comic Sans MS" pitchFamily="66" charset="0"/>
              </a:rPr>
              <a:t>фамилии</a:t>
            </a:r>
            <a:endParaRPr lang="ru-RU" sz="1800" b="1" dirty="0">
              <a:solidFill>
                <a:schemeClr val="bg1"/>
              </a:solidFill>
              <a:latin typeface="Comic Sans MS" pitchFamily="66" charset="0"/>
            </a:endParaRPr>
          </a:p>
        </p:txBody>
      </p:sp>
      <p:sp>
        <p:nvSpPr>
          <p:cNvPr id="11" name="Прямоугольник 10"/>
          <p:cNvSpPr/>
          <p:nvPr/>
        </p:nvSpPr>
        <p:spPr>
          <a:xfrm>
            <a:off x="928662" y="1571612"/>
            <a:ext cx="7286676" cy="1815882"/>
          </a:xfrm>
          <a:prstGeom prst="rect">
            <a:avLst/>
          </a:prstGeom>
        </p:spPr>
        <p:txBody>
          <a:bodyPr wrap="square">
            <a:spAutoFit/>
          </a:bodyPr>
          <a:lstStyle/>
          <a:p>
            <a:pPr lvl="0" algn="just"/>
            <a:r>
              <a:rPr lang="ru-RU" sz="1600" b="1" dirty="0" smtClean="0">
                <a:solidFill>
                  <a:prstClr val="black"/>
                </a:solidFill>
                <a:latin typeface="Georgia" pitchFamily="18" charset="0"/>
                <a:ea typeface="Times New Roman"/>
                <a:cs typeface="Times New Roman"/>
              </a:rPr>
              <a:t>	Всемирно известный немецкий ученый, зоолог (1829—1884). С раннего детства проявлял большой интерес к природе и жизни животных. Большинство его книг, естественно, устарели и забыты, но основной труд — «Жизнь животных», работа над которым продолжалась с 1863 по 1869 г., по-прежнему переиздается на многих языках мира, оставаясь авторитетнейшим справочным изданием.</a:t>
            </a:r>
            <a:endParaRPr lang="ru-RU" sz="1600" b="1" dirty="0">
              <a:solidFill>
                <a:prstClr val="black"/>
              </a:solidFill>
              <a:latin typeface="Georgia" pitchFamily="18" charset="0"/>
              <a:ea typeface="Times New Roman"/>
              <a:cs typeface="Times New Roman"/>
            </a:endParaRPr>
          </a:p>
        </p:txBody>
      </p:sp>
      <p:pic>
        <p:nvPicPr>
          <p:cNvPr id="12" name="Picture 2" descr="G:\BREM1.GIF"/>
          <p:cNvPicPr>
            <a:picLocks noChangeAspect="1" noChangeArrowheads="1"/>
          </p:cNvPicPr>
          <p:nvPr/>
        </p:nvPicPr>
        <p:blipFill>
          <a:blip r:embed="rId6" cstate="print"/>
          <a:srcRect/>
          <a:stretch>
            <a:fillRect/>
          </a:stretch>
        </p:blipFill>
        <p:spPr bwMode="auto">
          <a:xfrm>
            <a:off x="2357422" y="3357563"/>
            <a:ext cx="2500330" cy="2802094"/>
          </a:xfrm>
          <a:prstGeom prst="roundRect">
            <a:avLst/>
          </a:prstGeom>
          <a:noFill/>
        </p:spPr>
      </p:pic>
      <p:sp>
        <p:nvSpPr>
          <p:cNvPr id="13" name="Прямоугольник 12"/>
          <p:cNvSpPr/>
          <p:nvPr/>
        </p:nvSpPr>
        <p:spPr>
          <a:xfrm>
            <a:off x="5143504" y="4857760"/>
            <a:ext cx="2970685" cy="369332"/>
          </a:xfrm>
          <a:prstGeom prst="rect">
            <a:avLst/>
          </a:prstGeom>
        </p:spPr>
        <p:txBody>
          <a:bodyPr wrap="none">
            <a:spAutoFit/>
          </a:bodyPr>
          <a:lstStyle/>
          <a:p>
            <a:pPr lvl="0"/>
            <a:r>
              <a:rPr lang="ru-RU" b="1" dirty="0" smtClean="0">
                <a:solidFill>
                  <a:srgbClr val="FF0000"/>
                </a:solidFill>
                <a:latin typeface="Georgia" pitchFamily="18" charset="0"/>
                <a:ea typeface="Times New Roman"/>
                <a:cs typeface="Times New Roman"/>
              </a:rPr>
              <a:t>Брем Альфред </a:t>
            </a:r>
            <a:r>
              <a:rPr lang="ru-RU" b="1" dirty="0" err="1" smtClean="0">
                <a:solidFill>
                  <a:srgbClr val="FF0000"/>
                </a:solidFill>
                <a:latin typeface="Georgia" pitchFamily="18" charset="0"/>
                <a:ea typeface="Times New Roman"/>
                <a:cs typeface="Times New Roman"/>
              </a:rPr>
              <a:t>Эдмунд</a:t>
            </a:r>
            <a:endParaRPr lang="ru-RU"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30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P spid="14" grpId="0" animBg="1"/>
      <p:bldP spid="14" grpId="1" animBg="1"/>
      <p:bldP spid="15" grpId="0"/>
      <p:bldP spid="15"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BFBDF"/>
              </a:clrFrom>
              <a:clrTo>
                <a:srgbClr val="FBFBDF">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Багетная рамка 9"/>
          <p:cNvSpPr/>
          <p:nvPr/>
        </p:nvSpPr>
        <p:spPr>
          <a:xfrm>
            <a:off x="785786" y="642918"/>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Знаменитые</a:t>
            </a:r>
          </a:p>
          <a:p>
            <a:pPr algn="ctr" fontAlgn="auto">
              <a:spcBef>
                <a:spcPts val="0"/>
              </a:spcBef>
              <a:spcAft>
                <a:spcPts val="0"/>
              </a:spcAft>
              <a:defRPr/>
            </a:pPr>
            <a:r>
              <a:rPr lang="ru-RU" b="1" dirty="0" smtClean="0">
                <a:solidFill>
                  <a:schemeClr val="bg1"/>
                </a:solidFill>
                <a:latin typeface="Comic Sans MS" pitchFamily="66" charset="0"/>
              </a:rPr>
              <a:t>фамилии</a:t>
            </a:r>
            <a:endParaRPr lang="ru-RU" sz="1800" b="1" dirty="0">
              <a:solidFill>
                <a:schemeClr val="bg1"/>
              </a:solidFill>
              <a:latin typeface="Comic Sans MS" pitchFamily="66" charset="0"/>
            </a:endParaRPr>
          </a:p>
        </p:txBody>
      </p:sp>
      <p:sp>
        <p:nvSpPr>
          <p:cNvPr id="11" name="Прямоугольник 10"/>
          <p:cNvSpPr/>
          <p:nvPr/>
        </p:nvSpPr>
        <p:spPr>
          <a:xfrm>
            <a:off x="1142976" y="1571612"/>
            <a:ext cx="6786610" cy="2554545"/>
          </a:xfrm>
          <a:prstGeom prst="rect">
            <a:avLst/>
          </a:prstGeom>
        </p:spPr>
        <p:txBody>
          <a:bodyPr wrap="square">
            <a:spAutoFit/>
          </a:bodyPr>
          <a:lstStyle/>
          <a:p>
            <a:pPr algn="just"/>
            <a:r>
              <a:rPr lang="ru-RU" sz="1600" b="1" dirty="0" smtClean="0">
                <a:solidFill>
                  <a:prstClr val="black"/>
                </a:solidFill>
                <a:latin typeface="Georgia" pitchFamily="18" charset="0"/>
                <a:ea typeface="Times New Roman"/>
                <a:cs typeface="Times New Roman"/>
              </a:rPr>
              <a:t>	Зоолог, паразитолог, специалист по гельминтозам, создатель учения о природной </a:t>
            </a:r>
            <a:r>
              <a:rPr lang="ru-RU" sz="1600" b="1" dirty="0" err="1" smtClean="0">
                <a:solidFill>
                  <a:prstClr val="black"/>
                </a:solidFill>
                <a:latin typeface="Georgia" pitchFamily="18" charset="0"/>
                <a:ea typeface="Times New Roman"/>
                <a:cs typeface="Times New Roman"/>
              </a:rPr>
              <a:t>очаговости</a:t>
            </a:r>
            <a:r>
              <a:rPr lang="ru-RU" sz="1600" b="1" dirty="0" smtClean="0">
                <a:solidFill>
                  <a:prstClr val="black"/>
                </a:solidFill>
                <a:latin typeface="Georgia" pitchFamily="18" charset="0"/>
                <a:ea typeface="Times New Roman"/>
                <a:cs typeface="Times New Roman"/>
              </a:rPr>
              <a:t> трансмиссивных болезней человека, исследователь кровососущих двукрылых насекомых (гнуса). Под его руководством были проведены многочисленные комплексные экспедиции в Среднюю Азию, Закавказье, в Крым, на Дальний Восток и другие районы страны для изучения </a:t>
            </a:r>
            <a:r>
              <a:rPr lang="ru-RU" sz="1600" b="1" dirty="0" err="1" smtClean="0">
                <a:solidFill>
                  <a:prstClr val="black"/>
                </a:solidFill>
                <a:latin typeface="Georgia" pitchFamily="18" charset="0"/>
                <a:ea typeface="Times New Roman"/>
                <a:cs typeface="Times New Roman"/>
              </a:rPr>
              <a:t>эндемичных</a:t>
            </a:r>
            <a:r>
              <a:rPr lang="ru-RU" sz="1600" b="1" dirty="0" smtClean="0">
                <a:solidFill>
                  <a:prstClr val="black"/>
                </a:solidFill>
                <a:latin typeface="Georgia" pitchFamily="18" charset="0"/>
                <a:ea typeface="Times New Roman"/>
                <a:cs typeface="Times New Roman"/>
              </a:rPr>
              <a:t> паразитарных и трансмиссивных заболеваний (клещевого возвратного тифа, клещевого энцефалита, москитной лихорадки, лейшманиозов и др. болезней).</a:t>
            </a:r>
            <a:endParaRPr lang="ru-RU" sz="1600" b="1" dirty="0">
              <a:latin typeface="Georgia" pitchFamily="18" charset="0"/>
            </a:endParaRPr>
          </a:p>
        </p:txBody>
      </p:sp>
      <p:pic>
        <p:nvPicPr>
          <p:cNvPr id="12" name="Picture 1" descr="G:\Урок вне урока - 2012\Павловский.jpg"/>
          <p:cNvPicPr>
            <a:picLocks noChangeAspect="1" noChangeArrowheads="1"/>
          </p:cNvPicPr>
          <p:nvPr/>
        </p:nvPicPr>
        <p:blipFill>
          <a:blip r:embed="rId6" cstate="print"/>
          <a:srcRect/>
          <a:stretch>
            <a:fillRect/>
          </a:stretch>
        </p:blipFill>
        <p:spPr bwMode="auto">
          <a:xfrm>
            <a:off x="1785918" y="4143380"/>
            <a:ext cx="1714512" cy="2144814"/>
          </a:xfrm>
          <a:prstGeom prst="roundRect">
            <a:avLst/>
          </a:prstGeom>
          <a:noFill/>
        </p:spPr>
      </p:pic>
      <p:sp>
        <p:nvSpPr>
          <p:cNvPr id="13" name="Прямоугольник 12"/>
          <p:cNvSpPr/>
          <p:nvPr/>
        </p:nvSpPr>
        <p:spPr>
          <a:xfrm>
            <a:off x="3571868" y="4714884"/>
            <a:ext cx="5072098" cy="369332"/>
          </a:xfrm>
          <a:prstGeom prst="rect">
            <a:avLst/>
          </a:prstGeom>
        </p:spPr>
        <p:txBody>
          <a:bodyPr wrap="square">
            <a:spAutoFit/>
          </a:bodyPr>
          <a:lstStyle/>
          <a:p>
            <a:pPr lvl="0"/>
            <a:r>
              <a:rPr lang="ru-RU" b="1" dirty="0" smtClean="0">
                <a:solidFill>
                  <a:srgbClr val="FF0000"/>
                </a:solidFill>
                <a:latin typeface="Georgia" pitchFamily="18" charset="0"/>
                <a:ea typeface="Times New Roman"/>
                <a:cs typeface="Times New Roman"/>
              </a:rPr>
              <a:t>Евгений </a:t>
            </a:r>
            <a:r>
              <a:rPr lang="ru-RU" b="1" dirty="0" err="1" smtClean="0">
                <a:solidFill>
                  <a:srgbClr val="FF0000"/>
                </a:solidFill>
                <a:latin typeface="Georgia" pitchFamily="18" charset="0"/>
                <a:ea typeface="Times New Roman"/>
                <a:cs typeface="Times New Roman"/>
              </a:rPr>
              <a:t>Никанорович</a:t>
            </a:r>
            <a:r>
              <a:rPr lang="ru-RU" b="1" dirty="0" smtClean="0">
                <a:solidFill>
                  <a:srgbClr val="FF0000"/>
                </a:solidFill>
                <a:latin typeface="Georgia" pitchFamily="18" charset="0"/>
                <a:ea typeface="Times New Roman"/>
                <a:cs typeface="Times New Roman"/>
              </a:rPr>
              <a:t> Павловский</a:t>
            </a:r>
            <a:endParaRPr lang="ru-RU" b="1" dirty="0">
              <a:solidFill>
                <a:srgbClr val="FF0000"/>
              </a:solidFill>
              <a:latin typeface="Georgia" pitchFamily="18" charset="0"/>
              <a:ea typeface="Times New Roman"/>
              <a:cs typeface="Times New Roman"/>
            </a:endParaRPr>
          </a:p>
        </p:txBody>
      </p:sp>
      <p:sp>
        <p:nvSpPr>
          <p:cNvPr id="14" name="5-конечная звезда 13"/>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Прямоугольник 14"/>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35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fltVal val="0"/>
                                          </p:val>
                                        </p:tav>
                                        <p:tav tm="100000">
                                          <p:val>
                                            <p:strVal val="#ppt_w"/>
                                          </p:val>
                                        </p:tav>
                                      </p:tavLst>
                                    </p:anim>
                                    <p:anim calcmode="lin" valueType="num">
                                      <p:cBhvr>
                                        <p:cTn id="8" dur="2000" fill="hold"/>
                                        <p:tgtEl>
                                          <p:spTgt spid="14"/>
                                        </p:tgtEl>
                                        <p:attrNameLst>
                                          <p:attrName>ppt_h</p:attrName>
                                        </p:attrNameLst>
                                      </p:cBhvr>
                                      <p:tavLst>
                                        <p:tav tm="0">
                                          <p:val>
                                            <p:fltVal val="0"/>
                                          </p:val>
                                        </p:tav>
                                        <p:tav tm="100000">
                                          <p:val>
                                            <p:strVal val="#ppt_h"/>
                                          </p:val>
                                        </p:tav>
                                      </p:tavLst>
                                    </p:anim>
                                    <p:animEffect transition="in" filter="fade">
                                      <p:cBhvr>
                                        <p:cTn id="9" dur="2000"/>
                                        <p:tgtEl>
                                          <p:spTgt spid="14"/>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2000" fill="hold"/>
                                        <p:tgtEl>
                                          <p:spTgt spid="15"/>
                                        </p:tgtEl>
                                        <p:attrNameLst>
                                          <p:attrName>ppt_w</p:attrName>
                                        </p:attrNameLst>
                                      </p:cBhvr>
                                      <p:tavLst>
                                        <p:tav tm="0">
                                          <p:val>
                                            <p:fltVal val="0"/>
                                          </p:val>
                                        </p:tav>
                                        <p:tav tm="100000">
                                          <p:val>
                                            <p:strVal val="#ppt_w"/>
                                          </p:val>
                                        </p:tav>
                                      </p:tavLst>
                                    </p:anim>
                                    <p:anim calcmode="lin" valueType="num">
                                      <p:cBhvr>
                                        <p:cTn id="14" dur="2000" fill="hold"/>
                                        <p:tgtEl>
                                          <p:spTgt spid="15"/>
                                        </p:tgtEl>
                                        <p:attrNameLst>
                                          <p:attrName>ppt_h</p:attrName>
                                        </p:attrNameLst>
                                      </p:cBhvr>
                                      <p:tavLst>
                                        <p:tav tm="0">
                                          <p:val>
                                            <p:fltVal val="0"/>
                                          </p:val>
                                        </p:tav>
                                        <p:tav tm="100000">
                                          <p:val>
                                            <p:strVal val="#ppt_h"/>
                                          </p:val>
                                        </p:tav>
                                      </p:tavLst>
                                    </p:anim>
                                    <p:animEffect transition="in" filter="fade">
                                      <p:cBhvr>
                                        <p:cTn id="15" dur="2000"/>
                                        <p:tgtEl>
                                          <p:spTgt spid="15"/>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4"/>
                                        </p:tgtEl>
                                        <p:attrNameLst>
                                          <p:attrName>ppt_w</p:attrName>
                                        </p:attrNameLst>
                                      </p:cBhvr>
                                      <p:tavLst>
                                        <p:tav tm="0">
                                          <p:val>
                                            <p:strVal val="ppt_w"/>
                                          </p:val>
                                        </p:tav>
                                        <p:tav tm="100000">
                                          <p:val>
                                            <p:fltVal val="0"/>
                                          </p:val>
                                        </p:tav>
                                      </p:tavLst>
                                    </p:anim>
                                    <p:anim calcmode="lin" valueType="num">
                                      <p:cBhvr>
                                        <p:cTn id="19" dur="2000"/>
                                        <p:tgtEl>
                                          <p:spTgt spid="14"/>
                                        </p:tgtEl>
                                        <p:attrNameLst>
                                          <p:attrName>ppt_h</p:attrName>
                                        </p:attrNameLst>
                                      </p:cBhvr>
                                      <p:tavLst>
                                        <p:tav tm="0">
                                          <p:val>
                                            <p:strVal val="ppt_h"/>
                                          </p:val>
                                        </p:tav>
                                        <p:tav tm="100000">
                                          <p:val>
                                            <p:fltVal val="0"/>
                                          </p:val>
                                        </p:tav>
                                      </p:tavLst>
                                    </p:anim>
                                    <p:animEffect transition="out" filter="fade">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5"/>
                                        </p:tgtEl>
                                        <p:attrNameLst>
                                          <p:attrName>ppt_w</p:attrName>
                                        </p:attrNameLst>
                                      </p:cBhvr>
                                      <p:tavLst>
                                        <p:tav tm="0">
                                          <p:val>
                                            <p:strVal val="ppt_w"/>
                                          </p:val>
                                        </p:tav>
                                        <p:tav tm="100000">
                                          <p:val>
                                            <p:fltVal val="0"/>
                                          </p:val>
                                        </p:tav>
                                      </p:tavLst>
                                    </p:anim>
                                    <p:anim calcmode="lin" valueType="num">
                                      <p:cBhvr>
                                        <p:cTn id="24" dur="2000"/>
                                        <p:tgtEl>
                                          <p:spTgt spid="15"/>
                                        </p:tgtEl>
                                        <p:attrNameLst>
                                          <p:attrName>ppt_h</p:attrName>
                                        </p:attrNameLst>
                                      </p:cBhvr>
                                      <p:tavLst>
                                        <p:tav tm="0">
                                          <p:val>
                                            <p:strVal val="ppt_h"/>
                                          </p:val>
                                        </p:tav>
                                        <p:tav tm="100000">
                                          <p:val>
                                            <p:fltVal val="0"/>
                                          </p:val>
                                        </p:tav>
                                      </p:tavLst>
                                    </p:anim>
                                    <p:animEffect transition="out" filter="fade">
                                      <p:cBhvr>
                                        <p:cTn id="25" dur="2000"/>
                                        <p:tgtEl>
                                          <p:spTgt spid="15"/>
                                        </p:tgtEl>
                                      </p:cBhvr>
                                    </p:animEffect>
                                    <p:set>
                                      <p:cBhvr>
                                        <p:cTn id="26" dur="1" fill="hold">
                                          <p:stCondLst>
                                            <p:cond delay="1999"/>
                                          </p:stCondLst>
                                        </p:cTn>
                                        <p:tgtEl>
                                          <p:spTgt spid="15"/>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P spid="14" grpId="0" animBg="1"/>
      <p:bldP spid="14" grpId="1" animBg="1"/>
      <p:bldP spid="15" grpId="0"/>
      <p:bldP spid="15"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BF6E0"/>
              </a:clrFrom>
              <a:clrTo>
                <a:srgbClr val="FBF6E0">
                  <a:alpha val="0"/>
                </a:srgbClr>
              </a:clrTo>
            </a:clrChange>
          </a:blip>
          <a:srcRect/>
          <a:stretch>
            <a:fillRect/>
          </a:stretch>
        </p:blipFill>
        <p:spPr bwMode="auto">
          <a:xfrm>
            <a:off x="500034" y="5643578"/>
            <a:ext cx="857256" cy="685805"/>
          </a:xfrm>
          <a:prstGeom prst="rect">
            <a:avLst/>
          </a:prstGeom>
          <a:noFill/>
        </p:spPr>
      </p:pic>
      <p:pic>
        <p:nvPicPr>
          <p:cNvPr id="7"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8" name="TextBox 7"/>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0" name="Багетная рамка 9"/>
          <p:cNvSpPr/>
          <p:nvPr/>
        </p:nvSpPr>
        <p:spPr>
          <a:xfrm>
            <a:off x="785786" y="642918"/>
            <a:ext cx="2643206" cy="785818"/>
          </a:xfrm>
          <a:prstGeom prst="bevel">
            <a:avLst/>
          </a:prstGeom>
          <a:solidFill>
            <a:srgbClr val="CC66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800" b="1" dirty="0" smtClean="0">
                <a:solidFill>
                  <a:schemeClr val="bg1"/>
                </a:solidFill>
                <a:latin typeface="Comic Sans MS" pitchFamily="66" charset="0"/>
              </a:rPr>
              <a:t>Знаменитые</a:t>
            </a:r>
          </a:p>
          <a:p>
            <a:pPr algn="ctr" fontAlgn="auto">
              <a:spcBef>
                <a:spcPts val="0"/>
              </a:spcBef>
              <a:spcAft>
                <a:spcPts val="0"/>
              </a:spcAft>
              <a:defRPr/>
            </a:pPr>
            <a:r>
              <a:rPr lang="ru-RU" b="1" dirty="0" smtClean="0">
                <a:solidFill>
                  <a:schemeClr val="bg1"/>
                </a:solidFill>
                <a:latin typeface="Comic Sans MS" pitchFamily="66" charset="0"/>
              </a:rPr>
              <a:t>фамилии</a:t>
            </a:r>
            <a:endParaRPr lang="ru-RU" sz="1800" b="1" dirty="0">
              <a:solidFill>
                <a:schemeClr val="bg1"/>
              </a:solidFill>
              <a:latin typeface="Comic Sans MS" pitchFamily="66" charset="0"/>
            </a:endParaRPr>
          </a:p>
        </p:txBody>
      </p:sp>
      <p:sp>
        <p:nvSpPr>
          <p:cNvPr id="11" name="Прямоугольник 10"/>
          <p:cNvSpPr/>
          <p:nvPr/>
        </p:nvSpPr>
        <p:spPr>
          <a:xfrm>
            <a:off x="3643306" y="2571744"/>
            <a:ext cx="4786346" cy="923330"/>
          </a:xfrm>
          <a:prstGeom prst="rect">
            <a:avLst/>
          </a:prstGeom>
        </p:spPr>
        <p:txBody>
          <a:bodyPr wrap="square">
            <a:spAutoFit/>
          </a:bodyPr>
          <a:lstStyle/>
          <a:p>
            <a:pPr algn="just"/>
            <a:r>
              <a:rPr lang="ru-RU" b="1" dirty="0" smtClean="0">
                <a:solidFill>
                  <a:prstClr val="black"/>
                </a:solidFill>
                <a:latin typeface="Georgia" pitchFamily="18" charset="0"/>
                <a:ea typeface="Times New Roman"/>
                <a:cs typeface="Times New Roman"/>
              </a:rPr>
              <a:t>	Голландский натуралист, известен как первооткрыватель простейших.</a:t>
            </a:r>
            <a:endParaRPr lang="ru-RU" b="1" dirty="0">
              <a:latin typeface="Georgia" pitchFamily="18" charset="0"/>
            </a:endParaRPr>
          </a:p>
        </p:txBody>
      </p:sp>
      <p:pic>
        <p:nvPicPr>
          <p:cNvPr id="12" name="Picture 2" descr="G:\98081692773848.jpg"/>
          <p:cNvPicPr>
            <a:picLocks noChangeAspect="1" noChangeArrowheads="1"/>
          </p:cNvPicPr>
          <p:nvPr/>
        </p:nvPicPr>
        <p:blipFill>
          <a:blip r:embed="rId6" cstate="print"/>
          <a:srcRect/>
          <a:stretch>
            <a:fillRect/>
          </a:stretch>
        </p:blipFill>
        <p:spPr bwMode="auto">
          <a:xfrm>
            <a:off x="714348" y="1857364"/>
            <a:ext cx="2786082" cy="2086466"/>
          </a:xfrm>
          <a:prstGeom prst="roundRect">
            <a:avLst/>
          </a:prstGeom>
          <a:noFill/>
        </p:spPr>
      </p:pic>
      <p:pic>
        <p:nvPicPr>
          <p:cNvPr id="13" name="Picture 3" descr="G:\post-184-1152460884.jpg"/>
          <p:cNvPicPr>
            <a:picLocks noChangeAspect="1" noChangeArrowheads="1"/>
          </p:cNvPicPr>
          <p:nvPr/>
        </p:nvPicPr>
        <p:blipFill>
          <a:blip r:embed="rId7" cstate="print"/>
          <a:srcRect/>
          <a:stretch>
            <a:fillRect/>
          </a:stretch>
        </p:blipFill>
        <p:spPr bwMode="auto">
          <a:xfrm>
            <a:off x="3214678" y="3571876"/>
            <a:ext cx="2286016" cy="2552911"/>
          </a:xfrm>
          <a:prstGeom prst="roundRect">
            <a:avLst/>
          </a:prstGeom>
          <a:noFill/>
        </p:spPr>
      </p:pic>
      <p:sp>
        <p:nvSpPr>
          <p:cNvPr id="14" name="Прямоугольник 13"/>
          <p:cNvSpPr/>
          <p:nvPr/>
        </p:nvSpPr>
        <p:spPr>
          <a:xfrm>
            <a:off x="5643570" y="4786322"/>
            <a:ext cx="2842445" cy="369332"/>
          </a:xfrm>
          <a:prstGeom prst="rect">
            <a:avLst/>
          </a:prstGeom>
        </p:spPr>
        <p:txBody>
          <a:bodyPr wrap="none">
            <a:spAutoFit/>
          </a:bodyPr>
          <a:lstStyle/>
          <a:p>
            <a:pPr lvl="0"/>
            <a:r>
              <a:rPr lang="ru-RU" b="1" dirty="0" err="1" smtClean="0">
                <a:solidFill>
                  <a:srgbClr val="FF0000"/>
                </a:solidFill>
                <a:latin typeface="Georgia" pitchFamily="18" charset="0"/>
                <a:ea typeface="Times New Roman"/>
                <a:cs typeface="Times New Roman"/>
              </a:rPr>
              <a:t>Антони</a:t>
            </a:r>
            <a:r>
              <a:rPr lang="ru-RU" b="1" dirty="0" smtClean="0">
                <a:solidFill>
                  <a:srgbClr val="FF0000"/>
                </a:solidFill>
                <a:latin typeface="Georgia" pitchFamily="18" charset="0"/>
                <a:ea typeface="Times New Roman"/>
                <a:cs typeface="Times New Roman"/>
              </a:rPr>
              <a:t> </a:t>
            </a:r>
            <a:r>
              <a:rPr lang="ru-RU" b="1" dirty="0" err="1" smtClean="0">
                <a:solidFill>
                  <a:srgbClr val="FF0000"/>
                </a:solidFill>
                <a:latin typeface="Georgia" pitchFamily="18" charset="0"/>
                <a:ea typeface="Times New Roman"/>
                <a:cs typeface="Times New Roman"/>
              </a:rPr>
              <a:t>ван</a:t>
            </a:r>
            <a:r>
              <a:rPr lang="ru-RU" b="1" dirty="0" smtClean="0">
                <a:solidFill>
                  <a:srgbClr val="FF0000"/>
                </a:solidFill>
                <a:latin typeface="Georgia" pitchFamily="18" charset="0"/>
                <a:ea typeface="Times New Roman"/>
                <a:cs typeface="Times New Roman"/>
              </a:rPr>
              <a:t> Левенгук</a:t>
            </a:r>
            <a:endParaRPr lang="ru-RU" b="1" dirty="0">
              <a:solidFill>
                <a:srgbClr val="FF0000"/>
              </a:solidFill>
              <a:latin typeface="Georgia" pitchFamily="18" charset="0"/>
              <a:ea typeface="Times New Roman"/>
              <a:cs typeface="Times New Roman"/>
            </a:endParaRPr>
          </a:p>
        </p:txBody>
      </p:sp>
      <p:sp>
        <p:nvSpPr>
          <p:cNvPr id="15" name="5-конечная звезда 14"/>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3643306" y="2643182"/>
            <a:ext cx="1928826" cy="1571636"/>
          </a:xfrm>
          <a:prstGeom prst="rect">
            <a:avLst/>
          </a:prstGeom>
        </p:spPr>
        <p:txBody>
          <a:bodyPr wrap="square">
            <a:spAutoFit/>
          </a:bodyPr>
          <a:lstStyle/>
          <a:p>
            <a:pPr algn="ctr"/>
            <a:r>
              <a:rPr lang="ru-RU" sz="9600" b="1" dirty="0" smtClean="0">
                <a:latin typeface="Georgia" pitchFamily="18" charset="0"/>
              </a:rPr>
              <a:t>15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2000" fill="hold"/>
                                        <p:tgtEl>
                                          <p:spTgt spid="16"/>
                                        </p:tgtEl>
                                        <p:attrNameLst>
                                          <p:attrName>ppt_w</p:attrName>
                                        </p:attrNameLst>
                                      </p:cBhvr>
                                      <p:tavLst>
                                        <p:tav tm="0">
                                          <p:val>
                                            <p:fltVal val="0"/>
                                          </p:val>
                                        </p:tav>
                                        <p:tav tm="100000">
                                          <p:val>
                                            <p:strVal val="#ppt_w"/>
                                          </p:val>
                                        </p:tav>
                                      </p:tavLst>
                                    </p:anim>
                                    <p:anim calcmode="lin" valueType="num">
                                      <p:cBhvr>
                                        <p:cTn id="14" dur="2000" fill="hold"/>
                                        <p:tgtEl>
                                          <p:spTgt spid="16"/>
                                        </p:tgtEl>
                                        <p:attrNameLst>
                                          <p:attrName>ppt_h</p:attrName>
                                        </p:attrNameLst>
                                      </p:cBhvr>
                                      <p:tavLst>
                                        <p:tav tm="0">
                                          <p:val>
                                            <p:fltVal val="0"/>
                                          </p:val>
                                        </p:tav>
                                        <p:tav tm="100000">
                                          <p:val>
                                            <p:strVal val="#ppt_h"/>
                                          </p:val>
                                        </p:tav>
                                      </p:tavLst>
                                    </p:anim>
                                    <p:animEffect transition="in" filter="fade">
                                      <p:cBhvr>
                                        <p:cTn id="15" dur="2000"/>
                                        <p:tgtEl>
                                          <p:spTgt spid="16"/>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5"/>
                                        </p:tgtEl>
                                        <p:attrNameLst>
                                          <p:attrName>ppt_w</p:attrName>
                                        </p:attrNameLst>
                                      </p:cBhvr>
                                      <p:tavLst>
                                        <p:tav tm="0">
                                          <p:val>
                                            <p:strVal val="ppt_w"/>
                                          </p:val>
                                        </p:tav>
                                        <p:tav tm="100000">
                                          <p:val>
                                            <p:fltVal val="0"/>
                                          </p:val>
                                        </p:tav>
                                      </p:tavLst>
                                    </p:anim>
                                    <p:anim calcmode="lin" valueType="num">
                                      <p:cBhvr>
                                        <p:cTn id="19" dur="2000"/>
                                        <p:tgtEl>
                                          <p:spTgt spid="15"/>
                                        </p:tgtEl>
                                        <p:attrNameLst>
                                          <p:attrName>ppt_h</p:attrName>
                                        </p:attrNameLst>
                                      </p:cBhvr>
                                      <p:tavLst>
                                        <p:tav tm="0">
                                          <p:val>
                                            <p:strVal val="ppt_h"/>
                                          </p:val>
                                        </p:tav>
                                        <p:tav tm="100000">
                                          <p:val>
                                            <p:fltVal val="0"/>
                                          </p:val>
                                        </p:tav>
                                      </p:tavLst>
                                    </p:anim>
                                    <p:animEffect transition="out" filter="fade">
                                      <p:cBhvr>
                                        <p:cTn id="20" dur="2000"/>
                                        <p:tgtEl>
                                          <p:spTgt spid="15"/>
                                        </p:tgtEl>
                                      </p:cBhvr>
                                    </p:animEffect>
                                    <p:set>
                                      <p:cBhvr>
                                        <p:cTn id="21" dur="1" fill="hold">
                                          <p:stCondLst>
                                            <p:cond delay="1999"/>
                                          </p:stCondLst>
                                        </p:cTn>
                                        <p:tgtEl>
                                          <p:spTgt spid="15"/>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6"/>
                                        </p:tgtEl>
                                        <p:attrNameLst>
                                          <p:attrName>ppt_w</p:attrName>
                                        </p:attrNameLst>
                                      </p:cBhvr>
                                      <p:tavLst>
                                        <p:tav tm="0">
                                          <p:val>
                                            <p:strVal val="ppt_w"/>
                                          </p:val>
                                        </p:tav>
                                        <p:tav tm="100000">
                                          <p:val>
                                            <p:fltVal val="0"/>
                                          </p:val>
                                        </p:tav>
                                      </p:tavLst>
                                    </p:anim>
                                    <p:anim calcmode="lin" valueType="num">
                                      <p:cBhvr>
                                        <p:cTn id="24" dur="2000"/>
                                        <p:tgtEl>
                                          <p:spTgt spid="16"/>
                                        </p:tgtEl>
                                        <p:attrNameLst>
                                          <p:attrName>ppt_h</p:attrName>
                                        </p:attrNameLst>
                                      </p:cBhvr>
                                      <p:tavLst>
                                        <p:tav tm="0">
                                          <p:val>
                                            <p:strVal val="ppt_h"/>
                                          </p:val>
                                        </p:tav>
                                        <p:tav tm="100000">
                                          <p:val>
                                            <p:fltVal val="0"/>
                                          </p:val>
                                        </p:tav>
                                      </p:tavLst>
                                    </p:anim>
                                    <p:animEffect transition="out" filter="fade">
                                      <p:cBhvr>
                                        <p:cTn id="25" dur="2000"/>
                                        <p:tgtEl>
                                          <p:spTgt spid="16"/>
                                        </p:tgtEl>
                                      </p:cBhvr>
                                    </p:animEffect>
                                    <p:set>
                                      <p:cBhvr>
                                        <p:cTn id="26" dur="1" fill="hold">
                                          <p:stCondLst>
                                            <p:cond delay="1999"/>
                                          </p:stCondLst>
                                        </p:cTn>
                                        <p:tgtEl>
                                          <p:spTgt spid="16"/>
                                        </p:tgtEl>
                                        <p:attrNameLst>
                                          <p:attrName>style.visibility</p:attrName>
                                        </p:attrNameLst>
                                      </p:cBhvr>
                                      <p:to>
                                        <p:strVal val="hidden"/>
                                      </p:to>
                                    </p:set>
                                  </p:childTnLst>
                                </p:cTn>
                              </p:par>
                            </p:childTnLst>
                          </p:cTn>
                        </p:par>
                        <p:par>
                          <p:cTn id="27" fill="hold">
                            <p:stCondLst>
                              <p:cond delay="6000"/>
                            </p:stCondLst>
                            <p:childTnLst>
                              <p:par>
                                <p:cTn id="28" presetID="1"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P spid="15" grpId="0" animBg="1"/>
      <p:bldP spid="15" grpId="1" animBg="1"/>
      <p:bldP spid="16" grpId="0"/>
      <p:bldP spid="16"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G:\Фоны для презентаций3\18.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Прямоугольник 2"/>
          <p:cNvSpPr/>
          <p:nvPr/>
        </p:nvSpPr>
        <p:spPr>
          <a:xfrm>
            <a:off x="428596" y="428604"/>
            <a:ext cx="8215370" cy="6000792"/>
          </a:xfrm>
          <a:prstGeom prst="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ru-RU" dirty="0"/>
          </a:p>
        </p:txBody>
      </p:sp>
      <p:sp>
        <p:nvSpPr>
          <p:cNvPr id="4" name="Прямоугольник 3"/>
          <p:cNvSpPr/>
          <p:nvPr/>
        </p:nvSpPr>
        <p:spPr>
          <a:xfrm>
            <a:off x="571472" y="714356"/>
            <a:ext cx="7906332" cy="646331"/>
          </a:xfrm>
          <a:prstGeom prst="rect">
            <a:avLst/>
          </a:prstGeom>
        </p:spPr>
        <p:txBody>
          <a:bodyPr wrap="none">
            <a:spAutoFit/>
          </a:bodyPr>
          <a:lstStyle/>
          <a:p>
            <a:pPr algn="ctr"/>
            <a:r>
              <a:rPr lang="ru-RU" sz="3600" b="1" dirty="0" smtClean="0">
                <a:solidFill>
                  <a:srgbClr val="FF0000"/>
                </a:solidFill>
                <a:latin typeface="Georgia" pitchFamily="18" charset="0"/>
              </a:rPr>
              <a:t>Вырази своё отношение к игре</a:t>
            </a:r>
          </a:p>
        </p:txBody>
      </p:sp>
      <p:sp>
        <p:nvSpPr>
          <p:cNvPr id="5" name="Скругленный прямоугольник 4"/>
          <p:cNvSpPr/>
          <p:nvPr/>
        </p:nvSpPr>
        <p:spPr>
          <a:xfrm>
            <a:off x="857224" y="5072074"/>
            <a:ext cx="3857652" cy="857256"/>
          </a:xfrm>
          <a:prstGeom prst="roundRect">
            <a:avLst/>
          </a:prstGeom>
          <a:solidFill>
            <a:schemeClr val="tx2">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endParaRPr lang="ru-RU" sz="2400" b="1" dirty="0" smtClean="0">
              <a:latin typeface="Georgia" pitchFamily="18" charset="0"/>
            </a:endParaRPr>
          </a:p>
        </p:txBody>
      </p:sp>
      <p:sp>
        <p:nvSpPr>
          <p:cNvPr id="4097" name="Rectangle 1"/>
          <p:cNvSpPr>
            <a:spLocks noChangeArrowheads="1"/>
          </p:cNvSpPr>
          <p:nvPr/>
        </p:nvSpPr>
        <p:spPr bwMode="auto">
          <a:xfrm>
            <a:off x="714348" y="5072075"/>
            <a:ext cx="4000528" cy="9848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Georgia" pitchFamily="18" charset="0"/>
                <a:ea typeface="Times New Roman" pitchFamily="18" charset="0"/>
              </a:rPr>
              <a:t>Выбери свою звезду и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Georgia" pitchFamily="18" charset="0"/>
                <a:ea typeface="Times New Roman" pitchFamily="18" charset="0"/>
              </a:rPr>
              <a:t>зажги на ночном  небе.</a:t>
            </a:r>
            <a:endParaRPr kumimoji="0" lang="ru-RU" sz="2000" b="1" i="0" u="none" strike="noStrike" cap="none" normalizeH="0" baseline="0" dirty="0" smtClean="0">
              <a:ln>
                <a:noFill/>
              </a:ln>
              <a:solidFill>
                <a:schemeClr val="tx1"/>
              </a:solidFill>
              <a:effectLst/>
              <a:latin typeface="Georgia"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dirty="0" smtClean="0">
              <a:ln>
                <a:noFill/>
              </a:ln>
              <a:solidFill>
                <a:schemeClr val="tx1"/>
              </a:solidFill>
              <a:effectLst/>
              <a:latin typeface="Georgia" pitchFamily="18" charset="0"/>
            </a:endParaRPr>
          </a:p>
        </p:txBody>
      </p:sp>
      <p:sp>
        <p:nvSpPr>
          <p:cNvPr id="8" name="5-конечная звезда 7"/>
          <p:cNvSpPr/>
          <p:nvPr/>
        </p:nvSpPr>
        <p:spPr>
          <a:xfrm>
            <a:off x="1071538" y="1571612"/>
            <a:ext cx="3000396" cy="2571768"/>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5-конечная звезда 8"/>
          <p:cNvSpPr/>
          <p:nvPr/>
        </p:nvSpPr>
        <p:spPr>
          <a:xfrm>
            <a:off x="4071934" y="2571744"/>
            <a:ext cx="2214578" cy="2214578"/>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5-конечная звезда 9"/>
          <p:cNvSpPr/>
          <p:nvPr/>
        </p:nvSpPr>
        <p:spPr>
          <a:xfrm>
            <a:off x="6500826" y="3857628"/>
            <a:ext cx="1785950" cy="1714512"/>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Систематические категории</a:t>
            </a:r>
            <a:endParaRPr lang="ru-RU" b="1" dirty="0">
              <a:solidFill>
                <a:schemeClr val="bg1"/>
              </a:solidFill>
              <a:latin typeface="Comic Sans MS" pitchFamily="66" charset="0"/>
            </a:endParaRPr>
          </a:p>
        </p:txBody>
      </p:sp>
      <p:sp>
        <p:nvSpPr>
          <p:cNvPr id="6" name="Скругленный прямоугольник 5"/>
          <p:cNvSpPr/>
          <p:nvPr/>
        </p:nvSpPr>
        <p:spPr>
          <a:xfrm>
            <a:off x="2714612" y="2143116"/>
            <a:ext cx="2857520" cy="571504"/>
          </a:xfrm>
          <a:prstGeom prst="roundRect">
            <a:avLst/>
          </a:prstGeom>
          <a:blipFill>
            <a:blip r:embed="rId3"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Эукариоты</a:t>
            </a:r>
            <a:endParaRPr lang="en-US" sz="2400" b="1" dirty="0" smtClean="0">
              <a:solidFill>
                <a:schemeClr val="tx2"/>
              </a:solidFill>
              <a:latin typeface="Georgia" pitchFamily="18" charset="0"/>
            </a:endParaRPr>
          </a:p>
          <a:p>
            <a:pPr algn="ctr">
              <a:defRPr/>
            </a:pPr>
            <a:endParaRPr lang="ru-RU" sz="2400" b="1" dirty="0" smtClean="0">
              <a:latin typeface="Georgia" pitchFamily="18" charset="0"/>
            </a:endParaRPr>
          </a:p>
        </p:txBody>
      </p:sp>
      <p:sp>
        <p:nvSpPr>
          <p:cNvPr id="11" name="Скругленный прямоугольник 10"/>
          <p:cNvSpPr/>
          <p:nvPr/>
        </p:nvSpPr>
        <p:spPr>
          <a:xfrm>
            <a:off x="2714612" y="3857628"/>
            <a:ext cx="2857520" cy="571504"/>
          </a:xfrm>
          <a:prstGeom prst="roundRect">
            <a:avLst/>
          </a:prstGeom>
          <a:blipFill>
            <a:blip r:embed="rId3"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Жвачные</a:t>
            </a:r>
            <a:endParaRPr lang="en-US" sz="2400" b="1" dirty="0" smtClean="0">
              <a:latin typeface="Georgia" pitchFamily="18" charset="0"/>
            </a:endParaRPr>
          </a:p>
          <a:p>
            <a:pPr algn="ctr">
              <a:defRPr/>
            </a:pPr>
            <a:endParaRPr lang="ru-RU" sz="2400" b="1" dirty="0" smtClean="0">
              <a:latin typeface="Georgia" pitchFamily="18" charset="0"/>
            </a:endParaRPr>
          </a:p>
        </p:txBody>
      </p:sp>
      <p:sp>
        <p:nvSpPr>
          <p:cNvPr id="12" name="Скругленный прямоугольник 11"/>
          <p:cNvSpPr/>
          <p:nvPr/>
        </p:nvSpPr>
        <p:spPr>
          <a:xfrm>
            <a:off x="2714612" y="3000372"/>
            <a:ext cx="2857520" cy="571504"/>
          </a:xfrm>
          <a:prstGeom prst="roundRect">
            <a:avLst/>
          </a:prstGeom>
          <a:blipFill>
            <a:blip r:embed="rId3"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Позвоночные</a:t>
            </a:r>
            <a:endParaRPr lang="en-US" sz="2400" b="1" dirty="0" smtClean="0">
              <a:latin typeface="Georgia" pitchFamily="18" charset="0"/>
            </a:endParaRPr>
          </a:p>
          <a:p>
            <a:pPr algn="ctr">
              <a:defRPr/>
            </a:pPr>
            <a:endParaRPr lang="ru-RU" sz="2400" b="1" dirty="0" smtClean="0">
              <a:latin typeface="Georgia" pitchFamily="18" charset="0"/>
            </a:endParaRPr>
          </a:p>
        </p:txBody>
      </p:sp>
      <p:sp>
        <p:nvSpPr>
          <p:cNvPr id="13" name="Прямоугольник 12"/>
          <p:cNvSpPr/>
          <p:nvPr/>
        </p:nvSpPr>
        <p:spPr>
          <a:xfrm>
            <a:off x="6072198" y="2285992"/>
            <a:ext cx="1826141" cy="400110"/>
          </a:xfrm>
          <a:prstGeom prst="rect">
            <a:avLst/>
          </a:prstGeom>
        </p:spPr>
        <p:txBody>
          <a:bodyPr wrap="none">
            <a:spAutoFit/>
          </a:bodyPr>
          <a:lstStyle/>
          <a:p>
            <a:r>
              <a:rPr lang="ru-RU" sz="2000" b="1" dirty="0" err="1" smtClean="0">
                <a:solidFill>
                  <a:srgbClr val="FF0000"/>
                </a:solidFill>
                <a:latin typeface="Georgia" pitchFamily="18" charset="0"/>
              </a:rPr>
              <a:t>Надцарство</a:t>
            </a:r>
            <a:endParaRPr lang="ru-RU" sz="2000" b="1" dirty="0">
              <a:solidFill>
                <a:srgbClr val="FF0000"/>
              </a:solidFill>
              <a:latin typeface="Georgia" pitchFamily="18" charset="0"/>
            </a:endParaRPr>
          </a:p>
        </p:txBody>
      </p:sp>
      <p:sp>
        <p:nvSpPr>
          <p:cNvPr id="14" name="Прямоугольник 13"/>
          <p:cNvSpPr/>
          <p:nvPr/>
        </p:nvSpPr>
        <p:spPr>
          <a:xfrm>
            <a:off x="6286512" y="3000372"/>
            <a:ext cx="1239442" cy="400110"/>
          </a:xfrm>
          <a:prstGeom prst="rect">
            <a:avLst/>
          </a:prstGeom>
        </p:spPr>
        <p:txBody>
          <a:bodyPr wrap="none">
            <a:spAutoFit/>
          </a:bodyPr>
          <a:lstStyle/>
          <a:p>
            <a:r>
              <a:rPr lang="ru-RU" sz="2000" b="1" dirty="0" smtClean="0">
                <a:solidFill>
                  <a:srgbClr val="FF0000"/>
                </a:solidFill>
                <a:latin typeface="Georgia" pitchFamily="18" charset="0"/>
              </a:rPr>
              <a:t>Подтип</a:t>
            </a:r>
            <a:endParaRPr lang="ru-RU" sz="2000" b="1" dirty="0">
              <a:solidFill>
                <a:srgbClr val="FF0000"/>
              </a:solidFill>
              <a:latin typeface="Georgia" pitchFamily="18" charset="0"/>
            </a:endParaRPr>
          </a:p>
        </p:txBody>
      </p:sp>
      <p:sp>
        <p:nvSpPr>
          <p:cNvPr id="15" name="Прямоугольник 14"/>
          <p:cNvSpPr/>
          <p:nvPr/>
        </p:nvSpPr>
        <p:spPr>
          <a:xfrm>
            <a:off x="6215074" y="3929066"/>
            <a:ext cx="1527982" cy="400110"/>
          </a:xfrm>
          <a:prstGeom prst="rect">
            <a:avLst/>
          </a:prstGeom>
        </p:spPr>
        <p:txBody>
          <a:bodyPr wrap="none">
            <a:spAutoFit/>
          </a:bodyPr>
          <a:lstStyle/>
          <a:p>
            <a:r>
              <a:rPr lang="ru-RU" sz="2000" b="1" dirty="0" smtClean="0">
                <a:solidFill>
                  <a:srgbClr val="FF0000"/>
                </a:solidFill>
                <a:latin typeface="Georgia" pitchFamily="18" charset="0"/>
              </a:rPr>
              <a:t>Подотряд</a:t>
            </a:r>
            <a:endParaRPr lang="ru-RU" sz="2000" b="1" dirty="0">
              <a:solidFill>
                <a:srgbClr val="FF0000"/>
              </a:solidFill>
              <a:latin typeface="Georgia" pitchFamily="18" charset="0"/>
            </a:endParaRPr>
          </a:p>
        </p:txBody>
      </p:sp>
      <p:sp>
        <p:nvSpPr>
          <p:cNvPr id="16" name="5-конечная звезда 15"/>
          <p:cNvSpPr/>
          <p:nvPr/>
        </p:nvSpPr>
        <p:spPr>
          <a:xfrm>
            <a:off x="2071670" y="1285860"/>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Прямоугольник 16"/>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25</a:t>
            </a:r>
            <a:endParaRPr lang="ru-RU" sz="9600" b="1" dirty="0">
              <a:latin typeface="Georgia" pitchFamily="18" charset="0"/>
            </a:endParaRPr>
          </a:p>
        </p:txBody>
      </p:sp>
      <p:pic>
        <p:nvPicPr>
          <p:cNvPr id="18" name="Picture 2" descr="G:\Разное\1_13.png"/>
          <p:cNvPicPr>
            <a:picLocks noChangeAspect="1" noChangeArrowheads="1"/>
          </p:cNvPicPr>
          <p:nvPr/>
        </p:nvPicPr>
        <p:blipFill>
          <a:blip r:embed="rId4" cstate="print"/>
          <a:srcRect/>
          <a:stretch>
            <a:fillRect/>
          </a:stretch>
        </p:blipFill>
        <p:spPr bwMode="auto">
          <a:xfrm>
            <a:off x="7500958" y="6000768"/>
            <a:ext cx="1000132" cy="357190"/>
          </a:xfrm>
          <a:prstGeom prst="rect">
            <a:avLst/>
          </a:prstGeom>
          <a:noFill/>
        </p:spPr>
      </p:pic>
      <p:sp>
        <p:nvSpPr>
          <p:cNvPr id="19" name="TextBox 18"/>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pic>
        <p:nvPicPr>
          <p:cNvPr id="20" name="Picture 3" descr="G:\Разное\7464747.jpeg">
            <a:hlinkClick r:id="rId5" action="ppaction://hlinksldjump"/>
          </p:cNvPr>
          <p:cNvPicPr>
            <a:picLocks noChangeAspect="1" noChangeArrowheads="1"/>
          </p:cNvPicPr>
          <p:nvPr/>
        </p:nvPicPr>
        <p:blipFill>
          <a:blip r:embed="rId6" cstate="print">
            <a:clrChange>
              <a:clrFrom>
                <a:srgbClr val="F8F6E7"/>
              </a:clrFrom>
              <a:clrTo>
                <a:srgbClr val="F8F6E7">
                  <a:alpha val="0"/>
                </a:srgbClr>
              </a:clrTo>
            </a:clrChange>
          </a:blip>
          <a:srcRect/>
          <a:stretch>
            <a:fillRect/>
          </a:stretch>
        </p:blipFill>
        <p:spPr bwMode="auto">
          <a:xfrm>
            <a:off x="500034" y="5643578"/>
            <a:ext cx="857256" cy="68580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2000" fill="hold"/>
                                        <p:tgtEl>
                                          <p:spTgt spid="16"/>
                                        </p:tgtEl>
                                        <p:attrNameLst>
                                          <p:attrName>ppt_w</p:attrName>
                                        </p:attrNameLst>
                                      </p:cBhvr>
                                      <p:tavLst>
                                        <p:tav tm="0">
                                          <p:val>
                                            <p:fltVal val="0"/>
                                          </p:val>
                                        </p:tav>
                                        <p:tav tm="100000">
                                          <p:val>
                                            <p:strVal val="#ppt_w"/>
                                          </p:val>
                                        </p:tav>
                                      </p:tavLst>
                                    </p:anim>
                                    <p:anim calcmode="lin" valueType="num">
                                      <p:cBhvr>
                                        <p:cTn id="8" dur="2000" fill="hold"/>
                                        <p:tgtEl>
                                          <p:spTgt spid="16"/>
                                        </p:tgtEl>
                                        <p:attrNameLst>
                                          <p:attrName>ppt_h</p:attrName>
                                        </p:attrNameLst>
                                      </p:cBhvr>
                                      <p:tavLst>
                                        <p:tav tm="0">
                                          <p:val>
                                            <p:fltVal val="0"/>
                                          </p:val>
                                        </p:tav>
                                        <p:tav tm="100000">
                                          <p:val>
                                            <p:strVal val="#ppt_h"/>
                                          </p:val>
                                        </p:tav>
                                      </p:tavLst>
                                    </p:anim>
                                    <p:animEffect transition="in" filter="fade">
                                      <p:cBhvr>
                                        <p:cTn id="9" dur="2000"/>
                                        <p:tgtEl>
                                          <p:spTgt spid="16"/>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2000" fill="hold"/>
                                        <p:tgtEl>
                                          <p:spTgt spid="17"/>
                                        </p:tgtEl>
                                        <p:attrNameLst>
                                          <p:attrName>ppt_w</p:attrName>
                                        </p:attrNameLst>
                                      </p:cBhvr>
                                      <p:tavLst>
                                        <p:tav tm="0">
                                          <p:val>
                                            <p:fltVal val="0"/>
                                          </p:val>
                                        </p:tav>
                                        <p:tav tm="100000">
                                          <p:val>
                                            <p:strVal val="#ppt_w"/>
                                          </p:val>
                                        </p:tav>
                                      </p:tavLst>
                                    </p:anim>
                                    <p:anim calcmode="lin" valueType="num">
                                      <p:cBhvr>
                                        <p:cTn id="14" dur="2000" fill="hold"/>
                                        <p:tgtEl>
                                          <p:spTgt spid="17"/>
                                        </p:tgtEl>
                                        <p:attrNameLst>
                                          <p:attrName>ppt_h</p:attrName>
                                        </p:attrNameLst>
                                      </p:cBhvr>
                                      <p:tavLst>
                                        <p:tav tm="0">
                                          <p:val>
                                            <p:fltVal val="0"/>
                                          </p:val>
                                        </p:tav>
                                        <p:tav tm="100000">
                                          <p:val>
                                            <p:strVal val="#ppt_h"/>
                                          </p:val>
                                        </p:tav>
                                      </p:tavLst>
                                    </p:anim>
                                    <p:animEffect transition="in" filter="fade">
                                      <p:cBhvr>
                                        <p:cTn id="15" dur="2000"/>
                                        <p:tgtEl>
                                          <p:spTgt spid="17"/>
                                        </p:tgtEl>
                                      </p:cBhvr>
                                    </p:animEffect>
                                  </p:childTnLst>
                                </p:cTn>
                              </p:par>
                            </p:childTnLst>
                          </p:cTn>
                        </p:par>
                        <p:par>
                          <p:cTn id="16" fill="hold">
                            <p:stCondLst>
                              <p:cond delay="6000"/>
                            </p:stCondLst>
                            <p:childTnLst>
                              <p:par>
                                <p:cTn id="17" presetID="53" presetClass="exit" presetSubtype="0" fill="hold" grpId="1" nodeType="afterEffect">
                                  <p:stCondLst>
                                    <p:cond delay="0"/>
                                  </p:stCondLst>
                                  <p:childTnLst>
                                    <p:anim calcmode="lin" valueType="num">
                                      <p:cBhvr>
                                        <p:cTn id="18" dur="2000"/>
                                        <p:tgtEl>
                                          <p:spTgt spid="16"/>
                                        </p:tgtEl>
                                        <p:attrNameLst>
                                          <p:attrName>ppt_w</p:attrName>
                                        </p:attrNameLst>
                                      </p:cBhvr>
                                      <p:tavLst>
                                        <p:tav tm="0">
                                          <p:val>
                                            <p:strVal val="ppt_w"/>
                                          </p:val>
                                        </p:tav>
                                        <p:tav tm="100000">
                                          <p:val>
                                            <p:fltVal val="0"/>
                                          </p:val>
                                        </p:tav>
                                      </p:tavLst>
                                    </p:anim>
                                    <p:anim calcmode="lin" valueType="num">
                                      <p:cBhvr>
                                        <p:cTn id="19" dur="2000"/>
                                        <p:tgtEl>
                                          <p:spTgt spid="16"/>
                                        </p:tgtEl>
                                        <p:attrNameLst>
                                          <p:attrName>ppt_h</p:attrName>
                                        </p:attrNameLst>
                                      </p:cBhvr>
                                      <p:tavLst>
                                        <p:tav tm="0">
                                          <p:val>
                                            <p:strVal val="ppt_h"/>
                                          </p:val>
                                        </p:tav>
                                        <p:tav tm="100000">
                                          <p:val>
                                            <p:fltVal val="0"/>
                                          </p:val>
                                        </p:tav>
                                      </p:tavLst>
                                    </p:anim>
                                    <p:animEffect transition="out" filter="fade">
                                      <p:cBhvr>
                                        <p:cTn id="20" dur="2000"/>
                                        <p:tgtEl>
                                          <p:spTgt spid="16"/>
                                        </p:tgtEl>
                                      </p:cBhvr>
                                    </p:animEffect>
                                    <p:set>
                                      <p:cBhvr>
                                        <p:cTn id="21" dur="1" fill="hold">
                                          <p:stCondLst>
                                            <p:cond delay="1999"/>
                                          </p:stCondLst>
                                        </p:cTn>
                                        <p:tgtEl>
                                          <p:spTgt spid="16"/>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7"/>
                                        </p:tgtEl>
                                        <p:attrNameLst>
                                          <p:attrName>ppt_w</p:attrName>
                                        </p:attrNameLst>
                                      </p:cBhvr>
                                      <p:tavLst>
                                        <p:tav tm="0">
                                          <p:val>
                                            <p:strVal val="ppt_w"/>
                                          </p:val>
                                        </p:tav>
                                        <p:tav tm="100000">
                                          <p:val>
                                            <p:fltVal val="0"/>
                                          </p:val>
                                        </p:tav>
                                      </p:tavLst>
                                    </p:anim>
                                    <p:anim calcmode="lin" valueType="num">
                                      <p:cBhvr>
                                        <p:cTn id="24" dur="2000"/>
                                        <p:tgtEl>
                                          <p:spTgt spid="17"/>
                                        </p:tgtEl>
                                        <p:attrNameLst>
                                          <p:attrName>ppt_h</p:attrName>
                                        </p:attrNameLst>
                                      </p:cBhvr>
                                      <p:tavLst>
                                        <p:tav tm="0">
                                          <p:val>
                                            <p:strVal val="ppt_h"/>
                                          </p:val>
                                        </p:tav>
                                        <p:tav tm="100000">
                                          <p:val>
                                            <p:fltVal val="0"/>
                                          </p:val>
                                        </p:tav>
                                      </p:tavLst>
                                    </p:anim>
                                    <p:animEffect transition="out" filter="fade">
                                      <p:cBhvr>
                                        <p:cTn id="25" dur="2000"/>
                                        <p:tgtEl>
                                          <p:spTgt spid="17"/>
                                        </p:tgtEl>
                                      </p:cBhvr>
                                    </p:animEffect>
                                    <p:set>
                                      <p:cBhvr>
                                        <p:cTn id="26" dur="1" fill="hold">
                                          <p:stCondLst>
                                            <p:cond delay="1999"/>
                                          </p:stCondLst>
                                        </p:cTn>
                                        <p:tgtEl>
                                          <p:spTgt spid="17"/>
                                        </p:tgtEl>
                                        <p:attrNameLst>
                                          <p:attrName>style.visibility</p:attrName>
                                        </p:attrNameLst>
                                      </p:cBhvr>
                                      <p:to>
                                        <p:strVal val="hidden"/>
                                      </p:to>
                                    </p:set>
                                  </p:childTnLst>
                                </p:cTn>
                              </p:par>
                            </p:childTnLst>
                          </p:cTn>
                        </p:par>
                        <p:par>
                          <p:cTn id="27" fill="hold">
                            <p:stCondLst>
                              <p:cond delay="8000"/>
                            </p:stCondLst>
                            <p:childTnLst>
                              <p:par>
                                <p:cTn id="28" presetID="10"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2000"/>
                                        <p:tgtEl>
                                          <p:spTgt spid="6"/>
                                        </p:tgtEl>
                                      </p:cBhvr>
                                    </p:animEffect>
                                  </p:childTnLst>
                                </p:cTn>
                              </p:par>
                            </p:childTnLst>
                          </p:cTn>
                        </p:par>
                        <p:par>
                          <p:cTn id="31" fill="hold">
                            <p:stCondLst>
                              <p:cond delay="100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000"/>
                                        <p:tgtEl>
                                          <p:spTgt spid="12"/>
                                        </p:tgtEl>
                                      </p:cBhvr>
                                    </p:animEffect>
                                  </p:childTnLst>
                                </p:cTn>
                              </p:par>
                            </p:childTnLst>
                          </p:cTn>
                        </p:par>
                        <p:par>
                          <p:cTn id="35" fill="hold">
                            <p:stCondLst>
                              <p:cond delay="1200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20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p:bldP spid="14" grpId="0"/>
      <p:bldP spid="15" grpId="0"/>
      <p:bldP spid="16" grpId="0" animBg="1"/>
      <p:bldP spid="16" grpId="1" animBg="1"/>
      <p:bldP spid="17" grpId="0"/>
      <p:bldP spid="17" grpId="1"/>
      <p:bldP spid="1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Прямоугольник 3"/>
          <p:cNvSpPr/>
          <p:nvPr/>
        </p:nvSpPr>
        <p:spPr>
          <a:xfrm>
            <a:off x="428596" y="428604"/>
            <a:ext cx="8215370" cy="6000792"/>
          </a:xfrm>
          <a:prstGeom prst="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ru-RU" dirty="0"/>
          </a:p>
        </p:txBody>
      </p:sp>
      <p:sp>
        <p:nvSpPr>
          <p:cNvPr id="5" name="WordArt 3"/>
          <p:cNvSpPr>
            <a:spLocks noChangeArrowheads="1" noChangeShapeType="1" noTextEdit="1"/>
          </p:cNvSpPr>
          <p:nvPr/>
        </p:nvSpPr>
        <p:spPr bwMode="auto">
          <a:xfrm rot="21128485">
            <a:off x="1009668" y="2046367"/>
            <a:ext cx="7481854" cy="2091949"/>
          </a:xfrm>
          <a:prstGeom prst="rect">
            <a:avLst/>
          </a:prstGeom>
        </p:spPr>
        <p:txBody>
          <a:bodyPr wrap="none" fromWordArt="1">
            <a:prstTxWarp prst="textDoubleWave1">
              <a:avLst>
                <a:gd name="adj1" fmla="val 6500"/>
                <a:gd name="adj2" fmla="val 0"/>
              </a:avLst>
            </a:prstTxWarp>
          </a:bodyPr>
          <a:lstStyle/>
          <a:p>
            <a:pPr algn="ctr" rtl="0"/>
            <a:r>
              <a:rPr lang="ru-RU" sz="3600" b="1" kern="10" dirty="0" smtClean="0">
                <a:ln w="19050">
                  <a:solidFill>
                    <a:schemeClr val="tx2">
                      <a:tint val="1000"/>
                    </a:schemeClr>
                  </a:solidFill>
                  <a:prstDash val="solid"/>
                </a:ln>
                <a:solidFill>
                  <a:srgbClr val="006600"/>
                </a:solidFill>
                <a:effectLst>
                  <a:outerShdw blurRad="50000" dist="50800" dir="7500000" algn="tl">
                    <a:srgbClr val="000000">
                      <a:shade val="5000"/>
                      <a:alpha val="35000"/>
                    </a:srgbClr>
                  </a:outerShdw>
                </a:effectLst>
                <a:latin typeface="Comic Sans MS" pitchFamily="66" charset="0"/>
              </a:rPr>
              <a:t>Поздравляем   победителей</a:t>
            </a:r>
          </a:p>
          <a:p>
            <a:pPr algn="ctr" rtl="0"/>
            <a:r>
              <a:rPr lang="ru-RU" sz="3600" b="1" kern="10" dirty="0" smtClean="0">
                <a:ln w="19050">
                  <a:solidFill>
                    <a:schemeClr val="tx2">
                      <a:tint val="1000"/>
                    </a:schemeClr>
                  </a:solidFill>
                  <a:prstDash val="solid"/>
                </a:ln>
                <a:solidFill>
                  <a:srgbClr val="006600"/>
                </a:solidFill>
                <a:effectLst>
                  <a:outerShdw blurRad="50000" dist="50800" dir="7500000" algn="tl">
                    <a:srgbClr val="000000">
                      <a:shade val="5000"/>
                      <a:alpha val="35000"/>
                    </a:srgbClr>
                  </a:outerShdw>
                </a:effectLst>
                <a:latin typeface="Comic Sans MS" pitchFamily="66" charset="0"/>
              </a:rPr>
              <a:t>интеллектуальной игры</a:t>
            </a:r>
          </a:p>
          <a:p>
            <a:pPr algn="ctr" rtl="0"/>
            <a:r>
              <a:rPr lang="ru-RU" sz="3600" b="1" kern="10" dirty="0" smtClean="0">
                <a:ln w="19050">
                  <a:solidFill>
                    <a:schemeClr val="tx2">
                      <a:tint val="1000"/>
                    </a:schemeClr>
                  </a:solidFill>
                  <a:prstDash val="solid"/>
                </a:ln>
                <a:solidFill>
                  <a:srgbClr val="006600"/>
                </a:solidFill>
                <a:effectLst>
                  <a:outerShdw blurRad="50000" dist="50800" dir="7500000" algn="tl">
                    <a:srgbClr val="000000">
                      <a:shade val="5000"/>
                      <a:alpha val="35000"/>
                    </a:srgbClr>
                  </a:outerShdw>
                </a:effectLst>
                <a:latin typeface="Comic Sans MS" pitchFamily="66" charset="0"/>
              </a:rPr>
              <a:t>«Поймай свою звезду»!</a:t>
            </a:r>
            <a:endParaRPr lang="ru-RU" sz="3600" b="1" kern="10" dirty="0">
              <a:ln w="19050">
                <a:solidFill>
                  <a:schemeClr val="tx2">
                    <a:tint val="1000"/>
                  </a:schemeClr>
                </a:solidFill>
                <a:prstDash val="solid"/>
              </a:ln>
              <a:solidFill>
                <a:srgbClr val="006600"/>
              </a:solidFill>
              <a:effectLst>
                <a:outerShdw blurRad="50000" dist="50800" dir="7500000" algn="tl">
                  <a:srgbClr val="000000">
                    <a:shade val="5000"/>
                    <a:alpha val="35000"/>
                  </a:srgbClr>
                </a:outerShdw>
              </a:effectLst>
              <a:latin typeface="Comic Sans MS" pitchFamily="66" charset="0"/>
            </a:endParaRPr>
          </a:p>
        </p:txBody>
      </p:sp>
      <p:pic>
        <p:nvPicPr>
          <p:cNvPr id="6" name="Picture 17" descr="ю"/>
          <p:cNvPicPr>
            <a:picLocks noChangeAspect="1" noChangeArrowheads="1" noCrop="1"/>
          </p:cNvPicPr>
          <p:nvPr/>
        </p:nvPicPr>
        <p:blipFill>
          <a:blip r:embed="rId3" cstate="print"/>
          <a:srcRect/>
          <a:stretch>
            <a:fillRect/>
          </a:stretch>
        </p:blipFill>
        <p:spPr bwMode="auto">
          <a:xfrm>
            <a:off x="1000100" y="571480"/>
            <a:ext cx="1571636" cy="1713311"/>
          </a:xfrm>
          <a:prstGeom prst="rect">
            <a:avLst/>
          </a:prstGeom>
          <a:noFill/>
          <a:ln w="9525">
            <a:noFill/>
            <a:miter lim="800000"/>
            <a:headEnd/>
            <a:tailEnd/>
          </a:ln>
        </p:spPr>
      </p:pic>
      <p:pic>
        <p:nvPicPr>
          <p:cNvPr id="9" name="Picture 17" descr="ю"/>
          <p:cNvPicPr>
            <a:picLocks noChangeAspect="1" noChangeArrowheads="1" noCrop="1"/>
          </p:cNvPicPr>
          <p:nvPr/>
        </p:nvPicPr>
        <p:blipFill>
          <a:blip r:embed="rId3" cstate="print"/>
          <a:srcRect/>
          <a:stretch>
            <a:fillRect/>
          </a:stretch>
        </p:blipFill>
        <p:spPr bwMode="auto">
          <a:xfrm>
            <a:off x="6715140" y="4143380"/>
            <a:ext cx="1643074" cy="1791188"/>
          </a:xfrm>
          <a:prstGeom prst="rect">
            <a:avLst/>
          </a:prstGeom>
          <a:noFill/>
          <a:ln w="9525">
            <a:noFill/>
            <a:miter lim="800000"/>
            <a:headEnd/>
            <a:tailEnd/>
          </a:ln>
        </p:spPr>
      </p:pic>
      <p:pic>
        <p:nvPicPr>
          <p:cNvPr id="10" name="Picture 17" descr="ю"/>
          <p:cNvPicPr>
            <a:picLocks noChangeAspect="1" noChangeArrowheads="1" noCrop="1"/>
          </p:cNvPicPr>
          <p:nvPr/>
        </p:nvPicPr>
        <p:blipFill>
          <a:blip r:embed="rId3" cstate="print"/>
          <a:srcRect/>
          <a:stretch>
            <a:fillRect/>
          </a:stretch>
        </p:blipFill>
        <p:spPr bwMode="auto">
          <a:xfrm>
            <a:off x="857224" y="4143380"/>
            <a:ext cx="1785950" cy="1946944"/>
          </a:xfrm>
          <a:prstGeom prst="rect">
            <a:avLst/>
          </a:prstGeom>
          <a:noFill/>
          <a:ln w="9525">
            <a:noFill/>
            <a:miter lim="800000"/>
            <a:headEnd/>
            <a:tailEnd/>
          </a:ln>
        </p:spPr>
      </p:pic>
      <p:pic>
        <p:nvPicPr>
          <p:cNvPr id="11" name="Picture 17" descr="ю"/>
          <p:cNvPicPr>
            <a:picLocks noChangeAspect="1" noChangeArrowheads="1" noCrop="1"/>
          </p:cNvPicPr>
          <p:nvPr/>
        </p:nvPicPr>
        <p:blipFill>
          <a:blip r:embed="rId3" cstate="print"/>
          <a:srcRect/>
          <a:stretch>
            <a:fillRect/>
          </a:stretch>
        </p:blipFill>
        <p:spPr bwMode="auto">
          <a:xfrm>
            <a:off x="5214942" y="3857628"/>
            <a:ext cx="1320800" cy="1439863"/>
          </a:xfrm>
          <a:prstGeom prst="rect">
            <a:avLst/>
          </a:prstGeom>
          <a:noFill/>
          <a:ln w="9525">
            <a:noFill/>
            <a:miter lim="800000"/>
            <a:headEnd/>
            <a:tailEnd/>
          </a:ln>
        </p:spPr>
      </p:pic>
      <p:pic>
        <p:nvPicPr>
          <p:cNvPr id="12" name="Picture 17" descr="ю"/>
          <p:cNvPicPr>
            <a:picLocks noChangeAspect="1" noChangeArrowheads="1" noCrop="1"/>
          </p:cNvPicPr>
          <p:nvPr/>
        </p:nvPicPr>
        <p:blipFill>
          <a:blip r:embed="rId3" cstate="print"/>
          <a:srcRect/>
          <a:stretch>
            <a:fillRect/>
          </a:stretch>
        </p:blipFill>
        <p:spPr bwMode="auto">
          <a:xfrm>
            <a:off x="3357554" y="4500570"/>
            <a:ext cx="1507207" cy="1643074"/>
          </a:xfrm>
          <a:prstGeom prst="rect">
            <a:avLst/>
          </a:prstGeom>
          <a:noFill/>
          <a:ln w="9525">
            <a:noFill/>
            <a:miter lim="800000"/>
            <a:headEnd/>
            <a:tailEnd/>
          </a:ln>
        </p:spPr>
      </p:pic>
      <p:pic>
        <p:nvPicPr>
          <p:cNvPr id="13" name="Picture 17" descr="ю"/>
          <p:cNvPicPr>
            <a:picLocks noChangeAspect="1" noChangeArrowheads="1" noCrop="1"/>
          </p:cNvPicPr>
          <p:nvPr/>
        </p:nvPicPr>
        <p:blipFill>
          <a:blip r:embed="rId3" cstate="print"/>
          <a:srcRect/>
          <a:stretch>
            <a:fillRect/>
          </a:stretch>
        </p:blipFill>
        <p:spPr bwMode="auto">
          <a:xfrm>
            <a:off x="6643702" y="571480"/>
            <a:ext cx="1214446" cy="1323922"/>
          </a:xfrm>
          <a:prstGeom prst="rect">
            <a:avLst/>
          </a:prstGeom>
          <a:noFill/>
          <a:ln w="9525">
            <a:noFill/>
            <a:miter lim="800000"/>
            <a:headEnd/>
            <a:tailEnd/>
          </a:ln>
        </p:spPr>
      </p:pic>
      <p:pic>
        <p:nvPicPr>
          <p:cNvPr id="14" name="Picture 17" descr="ю"/>
          <p:cNvPicPr>
            <a:picLocks noChangeAspect="1" noChangeArrowheads="1" noCrop="1"/>
          </p:cNvPicPr>
          <p:nvPr/>
        </p:nvPicPr>
        <p:blipFill>
          <a:blip r:embed="rId3" cstate="print"/>
          <a:srcRect/>
          <a:stretch>
            <a:fillRect/>
          </a:stretch>
        </p:blipFill>
        <p:spPr bwMode="auto">
          <a:xfrm>
            <a:off x="3143240" y="1214422"/>
            <a:ext cx="1048492" cy="1143008"/>
          </a:xfrm>
          <a:prstGeom prst="rect">
            <a:avLst/>
          </a:prstGeom>
          <a:noFill/>
          <a:ln w="9525">
            <a:noFill/>
            <a:miter lim="800000"/>
            <a:headEnd/>
            <a:tailEnd/>
          </a:ln>
        </p:spPr>
      </p:pic>
      <p:pic>
        <p:nvPicPr>
          <p:cNvPr id="15" name="Picture 17" descr="ю"/>
          <p:cNvPicPr>
            <a:picLocks noChangeAspect="1" noChangeArrowheads="1" noCrop="1"/>
          </p:cNvPicPr>
          <p:nvPr/>
        </p:nvPicPr>
        <p:blipFill>
          <a:blip r:embed="rId3" cstate="print"/>
          <a:srcRect/>
          <a:stretch>
            <a:fillRect/>
          </a:stretch>
        </p:blipFill>
        <p:spPr bwMode="auto">
          <a:xfrm>
            <a:off x="5000628" y="714356"/>
            <a:ext cx="1048492" cy="114300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4" name="Багетная рамка 3"/>
          <p:cNvSpPr/>
          <p:nvPr/>
        </p:nvSpPr>
        <p:spPr>
          <a:xfrm>
            <a:off x="857224"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Систематические категории</a:t>
            </a:r>
            <a:endParaRPr lang="ru-RU" b="1" dirty="0">
              <a:solidFill>
                <a:schemeClr val="bg1"/>
              </a:solidFill>
              <a:latin typeface="Comic Sans MS" pitchFamily="66" charset="0"/>
            </a:endParaRPr>
          </a:p>
        </p:txBody>
      </p:sp>
      <p:pic>
        <p:nvPicPr>
          <p:cNvPr id="5" name="Picture 3" descr="G:\Разное\7464747.jpeg">
            <a:hlinkClick r:id="rId3" action="ppaction://hlinksldjump"/>
          </p:cNvPr>
          <p:cNvPicPr>
            <a:picLocks noChangeAspect="1" noChangeArrowheads="1"/>
          </p:cNvPicPr>
          <p:nvPr/>
        </p:nvPicPr>
        <p:blipFill>
          <a:blip r:embed="rId4" cstate="print">
            <a:clrChange>
              <a:clrFrom>
                <a:srgbClr val="F8F7D9"/>
              </a:clrFrom>
              <a:clrTo>
                <a:srgbClr val="F8F7D9">
                  <a:alpha val="0"/>
                </a:srgbClr>
              </a:clrTo>
            </a:clrChange>
          </a:blip>
          <a:srcRect/>
          <a:stretch>
            <a:fillRect/>
          </a:stretch>
        </p:blipFill>
        <p:spPr bwMode="auto">
          <a:xfrm>
            <a:off x="500034" y="5643578"/>
            <a:ext cx="857256" cy="685805"/>
          </a:xfrm>
          <a:prstGeom prst="rect">
            <a:avLst/>
          </a:prstGeom>
          <a:noFill/>
        </p:spPr>
      </p:pic>
      <p:sp>
        <p:nvSpPr>
          <p:cNvPr id="7" name="Скругленный прямоугольник 6"/>
          <p:cNvSpPr/>
          <p:nvPr/>
        </p:nvSpPr>
        <p:spPr>
          <a:xfrm>
            <a:off x="2714612" y="3000372"/>
            <a:ext cx="2857520" cy="571504"/>
          </a:xfrm>
          <a:prstGeom prst="roundRect">
            <a:avLst/>
          </a:prstGeom>
          <a:blipFill>
            <a:blip r:embed="rId5"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Хордовые</a:t>
            </a:r>
            <a:endParaRPr lang="en-US" sz="2400" b="1" dirty="0" smtClean="0">
              <a:latin typeface="Georgia" pitchFamily="18" charset="0"/>
            </a:endParaRPr>
          </a:p>
          <a:p>
            <a:pPr algn="ctr">
              <a:defRPr/>
            </a:pPr>
            <a:endParaRPr lang="ru-RU" sz="2400" b="1" dirty="0" smtClean="0">
              <a:latin typeface="Georgia" pitchFamily="18" charset="0"/>
            </a:endParaRPr>
          </a:p>
        </p:txBody>
      </p:sp>
      <p:sp>
        <p:nvSpPr>
          <p:cNvPr id="8" name="Скругленный прямоугольник 7"/>
          <p:cNvSpPr/>
          <p:nvPr/>
        </p:nvSpPr>
        <p:spPr>
          <a:xfrm>
            <a:off x="2714612" y="3786190"/>
            <a:ext cx="2857520" cy="571504"/>
          </a:xfrm>
          <a:prstGeom prst="roundRect">
            <a:avLst/>
          </a:prstGeom>
          <a:blipFill>
            <a:blip r:embed="rId5"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Слон </a:t>
            </a:r>
            <a:endParaRPr lang="en-US" sz="2400" b="1" dirty="0" smtClean="0">
              <a:latin typeface="Georgia" pitchFamily="18" charset="0"/>
            </a:endParaRPr>
          </a:p>
          <a:p>
            <a:pPr algn="ctr">
              <a:defRPr/>
            </a:pPr>
            <a:endParaRPr lang="ru-RU" sz="2400" b="1" dirty="0" smtClean="0">
              <a:latin typeface="Georgia" pitchFamily="18" charset="0"/>
            </a:endParaRPr>
          </a:p>
        </p:txBody>
      </p:sp>
      <p:sp>
        <p:nvSpPr>
          <p:cNvPr id="10" name="Прямоугольник 9"/>
          <p:cNvSpPr/>
          <p:nvPr/>
        </p:nvSpPr>
        <p:spPr>
          <a:xfrm>
            <a:off x="6072198" y="2285992"/>
            <a:ext cx="1834156" cy="400110"/>
          </a:xfrm>
          <a:prstGeom prst="rect">
            <a:avLst/>
          </a:prstGeom>
        </p:spPr>
        <p:txBody>
          <a:bodyPr wrap="none">
            <a:spAutoFit/>
          </a:bodyPr>
          <a:lstStyle/>
          <a:p>
            <a:r>
              <a:rPr lang="ru-RU" sz="2000" b="1" dirty="0" err="1" smtClean="0">
                <a:solidFill>
                  <a:srgbClr val="FF0000"/>
                </a:solidFill>
                <a:latin typeface="Georgia" pitchFamily="18" charset="0"/>
              </a:rPr>
              <a:t>Подцарство</a:t>
            </a:r>
            <a:endParaRPr lang="ru-RU" sz="2000" b="1" dirty="0">
              <a:solidFill>
                <a:srgbClr val="FF0000"/>
              </a:solidFill>
              <a:latin typeface="Georgia" pitchFamily="18" charset="0"/>
            </a:endParaRPr>
          </a:p>
        </p:txBody>
      </p:sp>
      <p:sp>
        <p:nvSpPr>
          <p:cNvPr id="11" name="Прямоугольник 10"/>
          <p:cNvSpPr/>
          <p:nvPr/>
        </p:nvSpPr>
        <p:spPr>
          <a:xfrm>
            <a:off x="6357950" y="3071810"/>
            <a:ext cx="723275" cy="400110"/>
          </a:xfrm>
          <a:prstGeom prst="rect">
            <a:avLst/>
          </a:prstGeom>
        </p:spPr>
        <p:txBody>
          <a:bodyPr wrap="none">
            <a:spAutoFit/>
          </a:bodyPr>
          <a:lstStyle/>
          <a:p>
            <a:r>
              <a:rPr lang="ru-RU" sz="2000" b="1" dirty="0" smtClean="0">
                <a:solidFill>
                  <a:srgbClr val="FF0000"/>
                </a:solidFill>
                <a:latin typeface="Georgia" pitchFamily="18" charset="0"/>
              </a:rPr>
              <a:t>Тип</a:t>
            </a:r>
            <a:endParaRPr lang="ru-RU" sz="2000" b="1" dirty="0">
              <a:solidFill>
                <a:srgbClr val="FF0000"/>
              </a:solidFill>
              <a:latin typeface="Georgia" pitchFamily="18" charset="0"/>
            </a:endParaRPr>
          </a:p>
        </p:txBody>
      </p:sp>
      <p:sp>
        <p:nvSpPr>
          <p:cNvPr id="12" name="Прямоугольник 11"/>
          <p:cNvSpPr/>
          <p:nvPr/>
        </p:nvSpPr>
        <p:spPr>
          <a:xfrm>
            <a:off x="6357950" y="3857628"/>
            <a:ext cx="684803" cy="400110"/>
          </a:xfrm>
          <a:prstGeom prst="rect">
            <a:avLst/>
          </a:prstGeom>
        </p:spPr>
        <p:txBody>
          <a:bodyPr wrap="none">
            <a:spAutoFit/>
          </a:bodyPr>
          <a:lstStyle/>
          <a:p>
            <a:r>
              <a:rPr lang="ru-RU" sz="2000" b="1" dirty="0" smtClean="0">
                <a:solidFill>
                  <a:srgbClr val="FF0000"/>
                </a:solidFill>
                <a:latin typeface="Georgia" pitchFamily="18" charset="0"/>
              </a:rPr>
              <a:t>Род</a:t>
            </a:r>
            <a:endParaRPr lang="ru-RU" sz="2000" b="1" dirty="0">
              <a:solidFill>
                <a:srgbClr val="FF0000"/>
              </a:solidFill>
              <a:latin typeface="Georgia" pitchFamily="18" charset="0"/>
            </a:endParaRPr>
          </a:p>
        </p:txBody>
      </p:sp>
      <p:pic>
        <p:nvPicPr>
          <p:cNvPr id="17" name="Picture 2" descr="G:\Разное\1_13.png"/>
          <p:cNvPicPr>
            <a:picLocks noChangeAspect="1" noChangeArrowheads="1"/>
          </p:cNvPicPr>
          <p:nvPr/>
        </p:nvPicPr>
        <p:blipFill>
          <a:blip r:embed="rId6" cstate="print"/>
          <a:srcRect/>
          <a:stretch>
            <a:fillRect/>
          </a:stretch>
        </p:blipFill>
        <p:spPr bwMode="auto">
          <a:xfrm>
            <a:off x="7500958" y="6000768"/>
            <a:ext cx="1000132" cy="357190"/>
          </a:xfrm>
          <a:prstGeom prst="rect">
            <a:avLst/>
          </a:prstGeom>
          <a:noFill/>
        </p:spPr>
      </p:pic>
      <p:sp>
        <p:nvSpPr>
          <p:cNvPr id="18" name="TextBox 17"/>
          <p:cNvSpPr txBox="1"/>
          <p:nvPr/>
        </p:nvSpPr>
        <p:spPr>
          <a:xfrm>
            <a:off x="7572396"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9" name="Скругленный прямоугольник 18"/>
          <p:cNvSpPr/>
          <p:nvPr/>
        </p:nvSpPr>
        <p:spPr>
          <a:xfrm>
            <a:off x="2571736" y="2071678"/>
            <a:ext cx="3143272" cy="571504"/>
          </a:xfrm>
          <a:prstGeom prst="roundRect">
            <a:avLst/>
          </a:prstGeom>
          <a:blipFill>
            <a:blip r:embed="rId5"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Многоклеточные</a:t>
            </a:r>
            <a:endParaRPr lang="en-US" sz="2400" b="1" dirty="0" smtClean="0">
              <a:latin typeface="Georgia" pitchFamily="18" charset="0"/>
            </a:endParaRPr>
          </a:p>
          <a:p>
            <a:pPr algn="ctr" fontAlgn="auto">
              <a:spcBef>
                <a:spcPts val="0"/>
              </a:spcBef>
              <a:spcAft>
                <a:spcPts val="0"/>
              </a:spcAft>
              <a:defRPr/>
            </a:pPr>
            <a:endParaRPr lang="ru-RU" sz="2400" b="1" dirty="0"/>
          </a:p>
        </p:txBody>
      </p:sp>
      <p:sp>
        <p:nvSpPr>
          <p:cNvPr id="20" name="5-конечная звезда 19"/>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1" name="Прямоугольник 20"/>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15</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2000" fill="hold"/>
                                        <p:tgtEl>
                                          <p:spTgt spid="20"/>
                                        </p:tgtEl>
                                        <p:attrNameLst>
                                          <p:attrName>ppt_w</p:attrName>
                                        </p:attrNameLst>
                                      </p:cBhvr>
                                      <p:tavLst>
                                        <p:tav tm="0">
                                          <p:val>
                                            <p:fltVal val="0"/>
                                          </p:val>
                                        </p:tav>
                                        <p:tav tm="100000">
                                          <p:val>
                                            <p:strVal val="#ppt_w"/>
                                          </p:val>
                                        </p:tav>
                                      </p:tavLst>
                                    </p:anim>
                                    <p:anim calcmode="lin" valueType="num">
                                      <p:cBhvr>
                                        <p:cTn id="8" dur="2000" fill="hold"/>
                                        <p:tgtEl>
                                          <p:spTgt spid="20"/>
                                        </p:tgtEl>
                                        <p:attrNameLst>
                                          <p:attrName>ppt_h</p:attrName>
                                        </p:attrNameLst>
                                      </p:cBhvr>
                                      <p:tavLst>
                                        <p:tav tm="0">
                                          <p:val>
                                            <p:fltVal val="0"/>
                                          </p:val>
                                        </p:tav>
                                        <p:tav tm="100000">
                                          <p:val>
                                            <p:strVal val="#ppt_h"/>
                                          </p:val>
                                        </p:tav>
                                      </p:tavLst>
                                    </p:anim>
                                    <p:animEffect transition="in" filter="fade">
                                      <p:cBhvr>
                                        <p:cTn id="9" dur="2000"/>
                                        <p:tgtEl>
                                          <p:spTgt spid="20"/>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2000" fill="hold"/>
                                        <p:tgtEl>
                                          <p:spTgt spid="21"/>
                                        </p:tgtEl>
                                        <p:attrNameLst>
                                          <p:attrName>ppt_w</p:attrName>
                                        </p:attrNameLst>
                                      </p:cBhvr>
                                      <p:tavLst>
                                        <p:tav tm="0">
                                          <p:val>
                                            <p:fltVal val="0"/>
                                          </p:val>
                                        </p:tav>
                                        <p:tav tm="100000">
                                          <p:val>
                                            <p:strVal val="#ppt_w"/>
                                          </p:val>
                                        </p:tav>
                                      </p:tavLst>
                                    </p:anim>
                                    <p:anim calcmode="lin" valueType="num">
                                      <p:cBhvr>
                                        <p:cTn id="14" dur="2000" fill="hold"/>
                                        <p:tgtEl>
                                          <p:spTgt spid="21"/>
                                        </p:tgtEl>
                                        <p:attrNameLst>
                                          <p:attrName>ppt_h</p:attrName>
                                        </p:attrNameLst>
                                      </p:cBhvr>
                                      <p:tavLst>
                                        <p:tav tm="0">
                                          <p:val>
                                            <p:fltVal val="0"/>
                                          </p:val>
                                        </p:tav>
                                        <p:tav tm="100000">
                                          <p:val>
                                            <p:strVal val="#ppt_h"/>
                                          </p:val>
                                        </p:tav>
                                      </p:tavLst>
                                    </p:anim>
                                    <p:animEffect transition="in" filter="fade">
                                      <p:cBhvr>
                                        <p:cTn id="15" dur="2000"/>
                                        <p:tgtEl>
                                          <p:spTgt spid="21"/>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20"/>
                                        </p:tgtEl>
                                        <p:attrNameLst>
                                          <p:attrName>ppt_w</p:attrName>
                                        </p:attrNameLst>
                                      </p:cBhvr>
                                      <p:tavLst>
                                        <p:tav tm="0">
                                          <p:val>
                                            <p:strVal val="ppt_w"/>
                                          </p:val>
                                        </p:tav>
                                        <p:tav tm="100000">
                                          <p:val>
                                            <p:fltVal val="0"/>
                                          </p:val>
                                        </p:tav>
                                      </p:tavLst>
                                    </p:anim>
                                    <p:anim calcmode="lin" valueType="num">
                                      <p:cBhvr>
                                        <p:cTn id="19" dur="2000"/>
                                        <p:tgtEl>
                                          <p:spTgt spid="20"/>
                                        </p:tgtEl>
                                        <p:attrNameLst>
                                          <p:attrName>ppt_h</p:attrName>
                                        </p:attrNameLst>
                                      </p:cBhvr>
                                      <p:tavLst>
                                        <p:tav tm="0">
                                          <p:val>
                                            <p:strVal val="ppt_h"/>
                                          </p:val>
                                        </p:tav>
                                        <p:tav tm="100000">
                                          <p:val>
                                            <p:fltVal val="0"/>
                                          </p:val>
                                        </p:tav>
                                      </p:tavLst>
                                    </p:anim>
                                    <p:animEffect transition="out" filter="fade">
                                      <p:cBhvr>
                                        <p:cTn id="20" dur="2000"/>
                                        <p:tgtEl>
                                          <p:spTgt spid="20"/>
                                        </p:tgtEl>
                                      </p:cBhvr>
                                    </p:animEffect>
                                    <p:set>
                                      <p:cBhvr>
                                        <p:cTn id="21" dur="1" fill="hold">
                                          <p:stCondLst>
                                            <p:cond delay="1999"/>
                                          </p:stCondLst>
                                        </p:cTn>
                                        <p:tgtEl>
                                          <p:spTgt spid="20"/>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21"/>
                                        </p:tgtEl>
                                        <p:attrNameLst>
                                          <p:attrName>ppt_w</p:attrName>
                                        </p:attrNameLst>
                                      </p:cBhvr>
                                      <p:tavLst>
                                        <p:tav tm="0">
                                          <p:val>
                                            <p:strVal val="ppt_w"/>
                                          </p:val>
                                        </p:tav>
                                        <p:tav tm="100000">
                                          <p:val>
                                            <p:fltVal val="0"/>
                                          </p:val>
                                        </p:tav>
                                      </p:tavLst>
                                    </p:anim>
                                    <p:anim calcmode="lin" valueType="num">
                                      <p:cBhvr>
                                        <p:cTn id="24" dur="2000"/>
                                        <p:tgtEl>
                                          <p:spTgt spid="21"/>
                                        </p:tgtEl>
                                        <p:attrNameLst>
                                          <p:attrName>ppt_h</p:attrName>
                                        </p:attrNameLst>
                                      </p:cBhvr>
                                      <p:tavLst>
                                        <p:tav tm="0">
                                          <p:val>
                                            <p:strVal val="ppt_h"/>
                                          </p:val>
                                        </p:tav>
                                        <p:tav tm="100000">
                                          <p:val>
                                            <p:fltVal val="0"/>
                                          </p:val>
                                        </p:tav>
                                      </p:tavLst>
                                    </p:anim>
                                    <p:animEffect transition="out" filter="fade">
                                      <p:cBhvr>
                                        <p:cTn id="25" dur="2000"/>
                                        <p:tgtEl>
                                          <p:spTgt spid="21"/>
                                        </p:tgtEl>
                                      </p:cBhvr>
                                    </p:animEffect>
                                    <p:set>
                                      <p:cBhvr>
                                        <p:cTn id="26" dur="1" fill="hold">
                                          <p:stCondLst>
                                            <p:cond delay="1999"/>
                                          </p:stCondLst>
                                        </p:cTn>
                                        <p:tgtEl>
                                          <p:spTgt spid="21"/>
                                        </p:tgtEl>
                                        <p:attrNameLst>
                                          <p:attrName>style.visibility</p:attrName>
                                        </p:attrNameLst>
                                      </p:cBhvr>
                                      <p:to>
                                        <p:strVal val="hidden"/>
                                      </p:to>
                                    </p:set>
                                  </p:childTnLst>
                                </p:cTn>
                              </p:par>
                            </p:childTnLst>
                          </p:cTn>
                        </p:par>
                        <p:par>
                          <p:cTn id="27" fill="hold">
                            <p:stCondLst>
                              <p:cond delay="6000"/>
                            </p:stCondLst>
                            <p:childTnLst>
                              <p:par>
                                <p:cTn id="28" presetID="10"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2000"/>
                                        <p:tgtEl>
                                          <p:spTgt spid="19"/>
                                        </p:tgtEl>
                                      </p:cBhvr>
                                    </p:animEffect>
                                  </p:childTnLst>
                                </p:cTn>
                              </p:par>
                            </p:childTnLst>
                          </p:cTn>
                        </p:par>
                        <p:par>
                          <p:cTn id="31" fill="hold">
                            <p:stCondLst>
                              <p:cond delay="8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2000"/>
                                        <p:tgtEl>
                                          <p:spTgt spid="7"/>
                                        </p:tgtEl>
                                      </p:cBhvr>
                                    </p:animEffect>
                                  </p:childTnLst>
                                </p:cTn>
                              </p:par>
                            </p:childTnLst>
                          </p:cTn>
                        </p:par>
                        <p:par>
                          <p:cTn id="35" fill="hold">
                            <p:stCondLst>
                              <p:cond delay="100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20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2" grpId="0"/>
      <p:bldP spid="18" grpId="0"/>
      <p:bldP spid="19" grpId="0" animBg="1"/>
      <p:bldP spid="20" grpId="0" animBg="1"/>
      <p:bldP spid="20" grpId="1" animBg="1"/>
      <p:bldP spid="21" grpId="0"/>
      <p:bldP spid="2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G:\Фоны для презентаций3\1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 name="Прямоугольник 8"/>
          <p:cNvSpPr/>
          <p:nvPr/>
        </p:nvSpPr>
        <p:spPr>
          <a:xfrm>
            <a:off x="428596" y="428604"/>
            <a:ext cx="8215370" cy="6000792"/>
          </a:xfrm>
          <a:prstGeom prst="rect">
            <a:avLst/>
          </a:prstGeom>
          <a:gradFill flip="none" rotWithShape="1">
            <a:lin ang="2700000" scaled="1"/>
            <a:tileRect/>
          </a:gradFill>
          <a:effectLst>
            <a:innerShdw blurRad="63500" dist="50800" dir="135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dirty="0"/>
          </a:p>
        </p:txBody>
      </p:sp>
      <p:sp>
        <p:nvSpPr>
          <p:cNvPr id="6" name="Багетная рамка 5"/>
          <p:cNvSpPr/>
          <p:nvPr/>
        </p:nvSpPr>
        <p:spPr>
          <a:xfrm>
            <a:off x="928662" y="714356"/>
            <a:ext cx="2643206" cy="785818"/>
          </a:xfrm>
          <a:prstGeom prst="bevel">
            <a:avLst/>
          </a:prstGeom>
          <a:solidFill>
            <a:srgbClr val="009900"/>
          </a:solidFill>
          <a:ln>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smtClean="0">
                <a:solidFill>
                  <a:schemeClr val="bg1"/>
                </a:solidFill>
                <a:latin typeface="Comic Sans MS" pitchFamily="66" charset="0"/>
              </a:rPr>
              <a:t>Систематические категории</a:t>
            </a:r>
            <a:endParaRPr lang="ru-RU" b="1" dirty="0">
              <a:solidFill>
                <a:schemeClr val="bg1"/>
              </a:solidFill>
              <a:latin typeface="Comic Sans MS" pitchFamily="66" charset="0"/>
            </a:endParaRPr>
          </a:p>
        </p:txBody>
      </p:sp>
      <p:pic>
        <p:nvPicPr>
          <p:cNvPr id="7" name="Picture 3" descr="G:\Разное\7464747.jpeg">
            <a:hlinkClick r:id="rId3" action="ppaction://hlinksldjump"/>
          </p:cNvPr>
          <p:cNvPicPr>
            <a:picLocks noChangeAspect="1" noChangeArrowheads="1"/>
          </p:cNvPicPr>
          <p:nvPr/>
        </p:nvPicPr>
        <p:blipFill>
          <a:blip r:embed="rId4" cstate="print">
            <a:clrChange>
              <a:clrFrom>
                <a:srgbClr val="F9FADB"/>
              </a:clrFrom>
              <a:clrTo>
                <a:srgbClr val="F9FADB">
                  <a:alpha val="0"/>
                </a:srgbClr>
              </a:clrTo>
            </a:clrChange>
          </a:blip>
          <a:srcRect/>
          <a:stretch>
            <a:fillRect/>
          </a:stretch>
        </p:blipFill>
        <p:spPr bwMode="auto">
          <a:xfrm>
            <a:off x="500034" y="5643578"/>
            <a:ext cx="857256" cy="685805"/>
          </a:xfrm>
          <a:prstGeom prst="rect">
            <a:avLst/>
          </a:prstGeom>
          <a:noFill/>
        </p:spPr>
      </p:pic>
      <p:pic>
        <p:nvPicPr>
          <p:cNvPr id="8" name="Picture 2" descr="G:\Разное\1_13.png"/>
          <p:cNvPicPr>
            <a:picLocks noChangeAspect="1" noChangeArrowheads="1"/>
          </p:cNvPicPr>
          <p:nvPr/>
        </p:nvPicPr>
        <p:blipFill>
          <a:blip r:embed="rId5" cstate="print"/>
          <a:srcRect/>
          <a:stretch>
            <a:fillRect/>
          </a:stretch>
        </p:blipFill>
        <p:spPr bwMode="auto">
          <a:xfrm>
            <a:off x="7500958" y="6000768"/>
            <a:ext cx="1000132" cy="357190"/>
          </a:xfrm>
          <a:prstGeom prst="rect">
            <a:avLst/>
          </a:prstGeom>
          <a:noFill/>
        </p:spPr>
      </p:pic>
      <p:sp>
        <p:nvSpPr>
          <p:cNvPr id="10" name="TextBox 9"/>
          <p:cNvSpPr txBox="1"/>
          <p:nvPr/>
        </p:nvSpPr>
        <p:spPr>
          <a:xfrm>
            <a:off x="7643834" y="6000768"/>
            <a:ext cx="714380" cy="369332"/>
          </a:xfrm>
          <a:prstGeom prst="rect">
            <a:avLst/>
          </a:prstGeom>
          <a:noFill/>
        </p:spPr>
        <p:txBody>
          <a:bodyPr wrap="square" rtlCol="0">
            <a:spAutoFit/>
          </a:bodyPr>
          <a:lstStyle/>
          <a:p>
            <a:r>
              <a:rPr lang="ru-RU" b="1" dirty="0" smtClean="0">
                <a:latin typeface="+mj-lt"/>
                <a:cs typeface="Arial" pitchFamily="34" charset="0"/>
              </a:rPr>
              <a:t>ответ</a:t>
            </a:r>
            <a:endParaRPr lang="ru-RU" b="1" dirty="0">
              <a:latin typeface="+mj-lt"/>
              <a:cs typeface="Arial" pitchFamily="34" charset="0"/>
            </a:endParaRPr>
          </a:p>
        </p:txBody>
      </p:sp>
      <p:sp>
        <p:nvSpPr>
          <p:cNvPr id="12" name="Скругленный прямоугольник 11"/>
          <p:cNvSpPr/>
          <p:nvPr/>
        </p:nvSpPr>
        <p:spPr>
          <a:xfrm>
            <a:off x="2643174" y="2071678"/>
            <a:ext cx="2857520" cy="571504"/>
          </a:xfrm>
          <a:prstGeom prst="roundRect">
            <a:avLst/>
          </a:prstGeom>
          <a:blipFill>
            <a:blip r:embed="rId6"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Клеточные</a:t>
            </a:r>
            <a:endParaRPr lang="en-US" sz="2400" b="1" dirty="0" smtClean="0">
              <a:solidFill>
                <a:schemeClr val="tx2"/>
              </a:solidFill>
              <a:latin typeface="Georgia" pitchFamily="18" charset="0"/>
            </a:endParaRPr>
          </a:p>
          <a:p>
            <a:pPr algn="ctr">
              <a:defRPr/>
            </a:pPr>
            <a:endParaRPr lang="ru-RU" sz="2400" b="1" dirty="0" smtClean="0">
              <a:latin typeface="Georgia" pitchFamily="18" charset="0"/>
            </a:endParaRPr>
          </a:p>
        </p:txBody>
      </p:sp>
      <p:sp>
        <p:nvSpPr>
          <p:cNvPr id="13" name="Скругленный прямоугольник 12"/>
          <p:cNvSpPr/>
          <p:nvPr/>
        </p:nvSpPr>
        <p:spPr>
          <a:xfrm>
            <a:off x="2643174" y="2928934"/>
            <a:ext cx="2857520" cy="571504"/>
          </a:xfrm>
          <a:prstGeom prst="roundRect">
            <a:avLst/>
          </a:prstGeom>
          <a:blipFill>
            <a:blip r:embed="rId6"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Белый медведь</a:t>
            </a:r>
            <a:endParaRPr lang="en-US" sz="2400" b="1" dirty="0" smtClean="0">
              <a:latin typeface="Georgia" pitchFamily="18" charset="0"/>
            </a:endParaRPr>
          </a:p>
          <a:p>
            <a:pPr algn="ctr" fontAlgn="auto">
              <a:spcBef>
                <a:spcPts val="0"/>
              </a:spcBef>
              <a:spcAft>
                <a:spcPts val="0"/>
              </a:spcAft>
              <a:defRPr/>
            </a:pPr>
            <a:endParaRPr lang="ru-RU" sz="2400" b="1" dirty="0"/>
          </a:p>
        </p:txBody>
      </p:sp>
      <p:sp>
        <p:nvSpPr>
          <p:cNvPr id="14" name="Скругленный прямоугольник 13"/>
          <p:cNvSpPr/>
          <p:nvPr/>
        </p:nvSpPr>
        <p:spPr>
          <a:xfrm>
            <a:off x="2500298" y="3857628"/>
            <a:ext cx="3214710" cy="571504"/>
          </a:xfrm>
          <a:prstGeom prst="roundRect">
            <a:avLst/>
          </a:prstGeom>
          <a:blipFill>
            <a:blip r:embed="rId6" cstate="print"/>
            <a:tile tx="0" ty="0" sx="100000" sy="100000" flip="none" algn="tl"/>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2400" b="1" dirty="0" smtClean="0">
              <a:latin typeface="Georgia" pitchFamily="18" charset="0"/>
            </a:endParaRPr>
          </a:p>
          <a:p>
            <a:pPr algn="ctr">
              <a:defRPr/>
            </a:pPr>
            <a:r>
              <a:rPr lang="ru-RU" sz="2400" b="1" dirty="0" smtClean="0">
                <a:latin typeface="Georgia" pitchFamily="18" charset="0"/>
              </a:rPr>
              <a:t>Многоклеточные</a:t>
            </a:r>
            <a:endParaRPr lang="en-US" sz="2400" b="1" dirty="0" smtClean="0">
              <a:latin typeface="Georgia" pitchFamily="18" charset="0"/>
            </a:endParaRPr>
          </a:p>
          <a:p>
            <a:pPr algn="ctr" fontAlgn="auto">
              <a:spcBef>
                <a:spcPts val="0"/>
              </a:spcBef>
              <a:spcAft>
                <a:spcPts val="0"/>
              </a:spcAft>
              <a:defRPr/>
            </a:pPr>
            <a:endParaRPr lang="ru-RU" sz="2400" b="1" dirty="0"/>
          </a:p>
        </p:txBody>
      </p:sp>
      <p:sp>
        <p:nvSpPr>
          <p:cNvPr id="15" name="Прямоугольник 14"/>
          <p:cNvSpPr/>
          <p:nvPr/>
        </p:nvSpPr>
        <p:spPr>
          <a:xfrm>
            <a:off x="6000760" y="2143116"/>
            <a:ext cx="1342034" cy="369332"/>
          </a:xfrm>
          <a:prstGeom prst="rect">
            <a:avLst/>
          </a:prstGeom>
        </p:spPr>
        <p:txBody>
          <a:bodyPr wrap="none">
            <a:spAutoFit/>
          </a:bodyPr>
          <a:lstStyle/>
          <a:p>
            <a:r>
              <a:rPr lang="ru-RU" b="1" dirty="0" smtClean="0">
                <a:solidFill>
                  <a:srgbClr val="FF0000"/>
                </a:solidFill>
                <a:latin typeface="Georgia" pitchFamily="18" charset="0"/>
              </a:rPr>
              <a:t>Империя</a:t>
            </a:r>
            <a:endParaRPr lang="ru-RU" b="1" dirty="0">
              <a:solidFill>
                <a:srgbClr val="FF0000"/>
              </a:solidFill>
              <a:latin typeface="Georgia" pitchFamily="18" charset="0"/>
            </a:endParaRPr>
          </a:p>
        </p:txBody>
      </p:sp>
      <p:sp>
        <p:nvSpPr>
          <p:cNvPr id="16" name="Прямоугольник 15"/>
          <p:cNvSpPr/>
          <p:nvPr/>
        </p:nvSpPr>
        <p:spPr>
          <a:xfrm>
            <a:off x="6286512" y="3000372"/>
            <a:ext cx="667170" cy="369332"/>
          </a:xfrm>
          <a:prstGeom prst="rect">
            <a:avLst/>
          </a:prstGeom>
        </p:spPr>
        <p:txBody>
          <a:bodyPr wrap="none">
            <a:spAutoFit/>
          </a:bodyPr>
          <a:lstStyle/>
          <a:p>
            <a:r>
              <a:rPr lang="ru-RU" b="1" dirty="0" smtClean="0">
                <a:solidFill>
                  <a:srgbClr val="FF0000"/>
                </a:solidFill>
                <a:latin typeface="Georgia" pitchFamily="18" charset="0"/>
              </a:rPr>
              <a:t>Вид</a:t>
            </a:r>
            <a:endParaRPr lang="ru-RU" b="1" dirty="0">
              <a:solidFill>
                <a:srgbClr val="FF0000"/>
              </a:solidFill>
              <a:latin typeface="Georgia" pitchFamily="18" charset="0"/>
            </a:endParaRPr>
          </a:p>
        </p:txBody>
      </p:sp>
      <p:sp>
        <p:nvSpPr>
          <p:cNvPr id="17" name="Прямоугольник 16"/>
          <p:cNvSpPr/>
          <p:nvPr/>
        </p:nvSpPr>
        <p:spPr>
          <a:xfrm>
            <a:off x="6143636" y="4000504"/>
            <a:ext cx="1675459" cy="369332"/>
          </a:xfrm>
          <a:prstGeom prst="rect">
            <a:avLst/>
          </a:prstGeom>
        </p:spPr>
        <p:txBody>
          <a:bodyPr wrap="none">
            <a:spAutoFit/>
          </a:bodyPr>
          <a:lstStyle/>
          <a:p>
            <a:r>
              <a:rPr lang="ru-RU" b="1" dirty="0" err="1" smtClean="0">
                <a:solidFill>
                  <a:srgbClr val="FF0000"/>
                </a:solidFill>
                <a:latin typeface="Georgia" pitchFamily="18" charset="0"/>
              </a:rPr>
              <a:t>Подцарство</a:t>
            </a:r>
            <a:endParaRPr lang="ru-RU" b="1" dirty="0">
              <a:solidFill>
                <a:srgbClr val="FF0000"/>
              </a:solidFill>
              <a:latin typeface="Georgia" pitchFamily="18" charset="0"/>
            </a:endParaRPr>
          </a:p>
        </p:txBody>
      </p:sp>
      <p:sp>
        <p:nvSpPr>
          <p:cNvPr id="18" name="5-конечная звезда 17"/>
          <p:cNvSpPr/>
          <p:nvPr/>
        </p:nvSpPr>
        <p:spPr>
          <a:xfrm>
            <a:off x="2000232" y="1357298"/>
            <a:ext cx="5000660" cy="4429156"/>
          </a:xfrm>
          <a:prstGeom prst="star5">
            <a:avLst>
              <a:gd name="adj" fmla="val 23036"/>
              <a:gd name="hf" fmla="val 105146"/>
              <a:gd name="vf" fmla="val 110557"/>
            </a:avLst>
          </a:prstGeom>
          <a:gradFill flip="none" rotWithShape="1">
            <a:gsLst>
              <a:gs pos="0">
                <a:srgbClr val="FFF200"/>
              </a:gs>
              <a:gs pos="45000">
                <a:srgbClr val="FFC000"/>
              </a:gs>
              <a:gs pos="70000">
                <a:srgbClr val="FFCC00"/>
              </a:gs>
              <a:gs pos="100000">
                <a:srgbClr val="FF9900"/>
              </a:gs>
            </a:gsLst>
            <a:path path="circle">
              <a:fillToRect l="50000" t="50000" r="50000" b="50000"/>
            </a:path>
            <a:tileRect/>
          </a:gradFill>
          <a:ln>
            <a:solidFill>
              <a:srgbClr val="FFC000"/>
            </a:solidFill>
          </a:ln>
          <a:effectLst>
            <a:glow rad="228600">
              <a:srgbClr val="FFFF00">
                <a:alpha val="40000"/>
              </a:srgbClr>
            </a:glow>
            <a:outerShdw blurRad="50800" dist="38100" dir="2700000" algn="tl" rotWithShape="0">
              <a:prstClr val="black">
                <a:alpha val="40000"/>
              </a:prstClr>
            </a:outerShdw>
          </a:effectLst>
          <a:scene3d>
            <a:camera prst="orthographicFront"/>
            <a:lightRig rig="threePt" dir="t"/>
          </a:scene3d>
          <a:sp3d extrusionH="76200">
            <a:bevelT w="508000" prst="coolSlant"/>
            <a:bevelB w="349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9" name="Прямоугольник 18"/>
          <p:cNvSpPr/>
          <p:nvPr/>
        </p:nvSpPr>
        <p:spPr>
          <a:xfrm>
            <a:off x="3643306" y="2643182"/>
            <a:ext cx="1928826" cy="1571636"/>
          </a:xfrm>
          <a:prstGeom prst="rect">
            <a:avLst/>
          </a:prstGeom>
        </p:spPr>
        <p:txBody>
          <a:bodyPr wrap="square">
            <a:spAutoFit/>
          </a:bodyPr>
          <a:lstStyle/>
          <a:p>
            <a:r>
              <a:rPr lang="ru-RU" sz="9600" b="1" dirty="0" smtClean="0">
                <a:latin typeface="Georgia" pitchFamily="18" charset="0"/>
              </a:rPr>
              <a:t>10</a:t>
            </a:r>
            <a:endParaRPr lang="ru-RU" sz="9600" b="1"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000" fill="hold"/>
                                        <p:tgtEl>
                                          <p:spTgt spid="18"/>
                                        </p:tgtEl>
                                        <p:attrNameLst>
                                          <p:attrName>ppt_w</p:attrName>
                                        </p:attrNameLst>
                                      </p:cBhvr>
                                      <p:tavLst>
                                        <p:tav tm="0">
                                          <p:val>
                                            <p:fltVal val="0"/>
                                          </p:val>
                                        </p:tav>
                                        <p:tav tm="100000">
                                          <p:val>
                                            <p:strVal val="#ppt_w"/>
                                          </p:val>
                                        </p:tav>
                                      </p:tavLst>
                                    </p:anim>
                                    <p:anim calcmode="lin" valueType="num">
                                      <p:cBhvr>
                                        <p:cTn id="8" dur="2000" fill="hold"/>
                                        <p:tgtEl>
                                          <p:spTgt spid="18"/>
                                        </p:tgtEl>
                                        <p:attrNameLst>
                                          <p:attrName>ppt_h</p:attrName>
                                        </p:attrNameLst>
                                      </p:cBhvr>
                                      <p:tavLst>
                                        <p:tav tm="0">
                                          <p:val>
                                            <p:fltVal val="0"/>
                                          </p:val>
                                        </p:tav>
                                        <p:tav tm="100000">
                                          <p:val>
                                            <p:strVal val="#ppt_h"/>
                                          </p:val>
                                        </p:tav>
                                      </p:tavLst>
                                    </p:anim>
                                    <p:animEffect transition="in" filter="fade">
                                      <p:cBhvr>
                                        <p:cTn id="9" dur="2000"/>
                                        <p:tgtEl>
                                          <p:spTgt spid="18"/>
                                        </p:tgtEl>
                                      </p:cBhvr>
                                    </p:animEffect>
                                  </p:childTnLst>
                                </p:cTn>
                              </p:par>
                            </p:childTnLst>
                          </p:cTn>
                        </p:par>
                        <p:par>
                          <p:cTn id="10" fill="hold">
                            <p:stCondLst>
                              <p:cond delay="2000"/>
                            </p:stCondLst>
                            <p:childTnLst>
                              <p:par>
                                <p:cTn id="11" presetID="53"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2000" fill="hold"/>
                                        <p:tgtEl>
                                          <p:spTgt spid="19"/>
                                        </p:tgtEl>
                                        <p:attrNameLst>
                                          <p:attrName>ppt_w</p:attrName>
                                        </p:attrNameLst>
                                      </p:cBhvr>
                                      <p:tavLst>
                                        <p:tav tm="0">
                                          <p:val>
                                            <p:fltVal val="0"/>
                                          </p:val>
                                        </p:tav>
                                        <p:tav tm="100000">
                                          <p:val>
                                            <p:strVal val="#ppt_w"/>
                                          </p:val>
                                        </p:tav>
                                      </p:tavLst>
                                    </p:anim>
                                    <p:anim calcmode="lin" valueType="num">
                                      <p:cBhvr>
                                        <p:cTn id="14" dur="2000" fill="hold"/>
                                        <p:tgtEl>
                                          <p:spTgt spid="19"/>
                                        </p:tgtEl>
                                        <p:attrNameLst>
                                          <p:attrName>ppt_h</p:attrName>
                                        </p:attrNameLst>
                                      </p:cBhvr>
                                      <p:tavLst>
                                        <p:tav tm="0">
                                          <p:val>
                                            <p:fltVal val="0"/>
                                          </p:val>
                                        </p:tav>
                                        <p:tav tm="100000">
                                          <p:val>
                                            <p:strVal val="#ppt_h"/>
                                          </p:val>
                                        </p:tav>
                                      </p:tavLst>
                                    </p:anim>
                                    <p:animEffect transition="in" filter="fade">
                                      <p:cBhvr>
                                        <p:cTn id="15" dur="2000"/>
                                        <p:tgtEl>
                                          <p:spTgt spid="19"/>
                                        </p:tgtEl>
                                      </p:cBhvr>
                                    </p:animEffect>
                                  </p:childTnLst>
                                </p:cTn>
                              </p:par>
                            </p:childTnLst>
                          </p:cTn>
                        </p:par>
                        <p:par>
                          <p:cTn id="16" fill="hold">
                            <p:stCondLst>
                              <p:cond delay="4000"/>
                            </p:stCondLst>
                            <p:childTnLst>
                              <p:par>
                                <p:cTn id="17" presetID="53" presetClass="exit" presetSubtype="0" fill="hold" grpId="1" nodeType="afterEffect">
                                  <p:stCondLst>
                                    <p:cond delay="0"/>
                                  </p:stCondLst>
                                  <p:childTnLst>
                                    <p:anim calcmode="lin" valueType="num">
                                      <p:cBhvr>
                                        <p:cTn id="18" dur="2000"/>
                                        <p:tgtEl>
                                          <p:spTgt spid="18"/>
                                        </p:tgtEl>
                                        <p:attrNameLst>
                                          <p:attrName>ppt_w</p:attrName>
                                        </p:attrNameLst>
                                      </p:cBhvr>
                                      <p:tavLst>
                                        <p:tav tm="0">
                                          <p:val>
                                            <p:strVal val="ppt_w"/>
                                          </p:val>
                                        </p:tav>
                                        <p:tav tm="100000">
                                          <p:val>
                                            <p:fltVal val="0"/>
                                          </p:val>
                                        </p:tav>
                                      </p:tavLst>
                                    </p:anim>
                                    <p:anim calcmode="lin" valueType="num">
                                      <p:cBhvr>
                                        <p:cTn id="19" dur="2000"/>
                                        <p:tgtEl>
                                          <p:spTgt spid="18"/>
                                        </p:tgtEl>
                                        <p:attrNameLst>
                                          <p:attrName>ppt_h</p:attrName>
                                        </p:attrNameLst>
                                      </p:cBhvr>
                                      <p:tavLst>
                                        <p:tav tm="0">
                                          <p:val>
                                            <p:strVal val="ppt_h"/>
                                          </p:val>
                                        </p:tav>
                                        <p:tav tm="100000">
                                          <p:val>
                                            <p:fltVal val="0"/>
                                          </p:val>
                                        </p:tav>
                                      </p:tavLst>
                                    </p:anim>
                                    <p:animEffect transition="out" filter="fade">
                                      <p:cBhvr>
                                        <p:cTn id="20" dur="2000"/>
                                        <p:tgtEl>
                                          <p:spTgt spid="18"/>
                                        </p:tgtEl>
                                      </p:cBhvr>
                                    </p:animEffect>
                                    <p:set>
                                      <p:cBhvr>
                                        <p:cTn id="21" dur="1" fill="hold">
                                          <p:stCondLst>
                                            <p:cond delay="1999"/>
                                          </p:stCondLst>
                                        </p:cTn>
                                        <p:tgtEl>
                                          <p:spTgt spid="18"/>
                                        </p:tgtEl>
                                        <p:attrNameLst>
                                          <p:attrName>style.visibility</p:attrName>
                                        </p:attrNameLst>
                                      </p:cBhvr>
                                      <p:to>
                                        <p:strVal val="hidden"/>
                                      </p:to>
                                    </p:set>
                                  </p:childTnLst>
                                </p:cTn>
                              </p:par>
                              <p:par>
                                <p:cTn id="22" presetID="53" presetClass="exit" presetSubtype="0" fill="hold" grpId="1" nodeType="withEffect">
                                  <p:stCondLst>
                                    <p:cond delay="0"/>
                                  </p:stCondLst>
                                  <p:childTnLst>
                                    <p:anim calcmode="lin" valueType="num">
                                      <p:cBhvr>
                                        <p:cTn id="23" dur="2000"/>
                                        <p:tgtEl>
                                          <p:spTgt spid="19"/>
                                        </p:tgtEl>
                                        <p:attrNameLst>
                                          <p:attrName>ppt_w</p:attrName>
                                        </p:attrNameLst>
                                      </p:cBhvr>
                                      <p:tavLst>
                                        <p:tav tm="0">
                                          <p:val>
                                            <p:strVal val="ppt_w"/>
                                          </p:val>
                                        </p:tav>
                                        <p:tav tm="100000">
                                          <p:val>
                                            <p:fltVal val="0"/>
                                          </p:val>
                                        </p:tav>
                                      </p:tavLst>
                                    </p:anim>
                                    <p:anim calcmode="lin" valueType="num">
                                      <p:cBhvr>
                                        <p:cTn id="24" dur="2000"/>
                                        <p:tgtEl>
                                          <p:spTgt spid="19"/>
                                        </p:tgtEl>
                                        <p:attrNameLst>
                                          <p:attrName>ppt_h</p:attrName>
                                        </p:attrNameLst>
                                      </p:cBhvr>
                                      <p:tavLst>
                                        <p:tav tm="0">
                                          <p:val>
                                            <p:strVal val="ppt_h"/>
                                          </p:val>
                                        </p:tav>
                                        <p:tav tm="100000">
                                          <p:val>
                                            <p:fltVal val="0"/>
                                          </p:val>
                                        </p:tav>
                                      </p:tavLst>
                                    </p:anim>
                                    <p:animEffect transition="out" filter="fade">
                                      <p:cBhvr>
                                        <p:cTn id="25" dur="2000"/>
                                        <p:tgtEl>
                                          <p:spTgt spid="19"/>
                                        </p:tgtEl>
                                      </p:cBhvr>
                                    </p:animEffect>
                                    <p:set>
                                      <p:cBhvr>
                                        <p:cTn id="26" dur="1" fill="hold">
                                          <p:stCondLst>
                                            <p:cond delay="1999"/>
                                          </p:stCondLst>
                                        </p:cTn>
                                        <p:tgtEl>
                                          <p:spTgt spid="19"/>
                                        </p:tgtEl>
                                        <p:attrNameLst>
                                          <p:attrName>style.visibility</p:attrName>
                                        </p:attrNameLst>
                                      </p:cBhvr>
                                      <p:to>
                                        <p:strVal val="hidden"/>
                                      </p:to>
                                    </p:set>
                                  </p:childTnLst>
                                </p:cTn>
                              </p:par>
                            </p:childTnLst>
                          </p:cTn>
                        </p:par>
                        <p:par>
                          <p:cTn id="27" fill="hold">
                            <p:stCondLst>
                              <p:cond delay="60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2000"/>
                                        <p:tgtEl>
                                          <p:spTgt spid="12"/>
                                        </p:tgtEl>
                                      </p:cBhvr>
                                    </p:animEffect>
                                  </p:childTnLst>
                                </p:cTn>
                              </p:par>
                            </p:childTnLst>
                          </p:cTn>
                        </p:par>
                        <p:par>
                          <p:cTn id="31" fill="hold">
                            <p:stCondLst>
                              <p:cond delay="80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2000"/>
                                        <p:tgtEl>
                                          <p:spTgt spid="13"/>
                                        </p:tgtEl>
                                      </p:cBhvr>
                                    </p:animEffect>
                                  </p:childTnLst>
                                </p:cTn>
                              </p:par>
                            </p:childTnLst>
                          </p:cTn>
                        </p:par>
                        <p:par>
                          <p:cTn id="35" fill="hold">
                            <p:stCondLst>
                              <p:cond delay="100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2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animBg="1"/>
      <p:bldP spid="14" grpId="0" animBg="1"/>
      <p:bldP spid="15" grpId="0"/>
      <p:bldP spid="16" grpId="0"/>
      <p:bldP spid="17" grpId="0"/>
      <p:bldP spid="18" grpId="0" animBg="1"/>
      <p:bldP spid="18" grpId="1" animBg="1"/>
      <p:bldP spid="19" grpId="0"/>
      <p:bldP spid="19" grpId="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1990</TotalTime>
  <Words>1171</Words>
  <Application>Microsoft Office PowerPoint</Application>
  <PresentationFormat>Экран (4:3)</PresentationFormat>
  <Paragraphs>471</Paragraphs>
  <Slides>70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70</vt:i4>
      </vt:variant>
    </vt:vector>
  </HeadingPairs>
  <TitlesOfParts>
    <vt:vector size="71"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Admin</cp:lastModifiedBy>
  <cp:revision>207</cp:revision>
  <dcterms:modified xsi:type="dcterms:W3CDTF">2014-12-16T06:23:40Z</dcterms:modified>
</cp:coreProperties>
</file>