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8" r:id="rId5"/>
    <p:sldId id="259" r:id="rId6"/>
    <p:sldId id="262" r:id="rId7"/>
    <p:sldId id="263" r:id="rId8"/>
    <p:sldId id="272" r:id="rId9"/>
    <p:sldId id="270" r:id="rId10"/>
    <p:sldId id="275" r:id="rId11"/>
    <p:sldId id="276" r:id="rId12"/>
    <p:sldId id="261" r:id="rId13"/>
    <p:sldId id="274" r:id="rId14"/>
    <p:sldId id="273" r:id="rId15"/>
    <p:sldId id="277" r:id="rId16"/>
    <p:sldId id="279" r:id="rId17"/>
    <p:sldId id="284" r:id="rId18"/>
    <p:sldId id="278" r:id="rId19"/>
    <p:sldId id="280" r:id="rId20"/>
    <p:sldId id="281" r:id="rId21"/>
    <p:sldId id="283" r:id="rId22"/>
    <p:sldId id="285" r:id="rId23"/>
    <p:sldId id="286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10245-C81C-4FB3-A41C-1FB039F24F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08369-B5E9-4145-8A68-620ACDCA5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4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8369-B5E9-4145-8A68-620ACDCA53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348880"/>
            <a:ext cx="3313355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ОТЧЕТ ОБ АКЦИИ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2878088"/>
            <a:ext cx="3309803" cy="3143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Всероссийский экологический урок </a:t>
            </a:r>
            <a:endParaRPr lang="ru-RU" sz="2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«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Сделаем вместе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!»</a:t>
            </a:r>
          </a:p>
          <a:p>
            <a:pPr algn="ctr"/>
            <a:endParaRPr lang="ru-RU" sz="2600" b="1" dirty="0" smtClean="0"/>
          </a:p>
          <a:p>
            <a:pPr algn="r"/>
            <a:r>
              <a:rPr lang="ru-RU" b="1" dirty="0" smtClean="0"/>
              <a:t>Составили:</a:t>
            </a:r>
          </a:p>
          <a:p>
            <a:pPr algn="r"/>
            <a:r>
              <a:rPr lang="ru-RU" b="1" dirty="0" err="1" smtClean="0"/>
              <a:t>Бичуева</a:t>
            </a:r>
            <a:r>
              <a:rPr lang="ru-RU" b="1" dirty="0" smtClean="0"/>
              <a:t> А.В.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2017г.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01896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МБОУ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«СОШ с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. Терское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95736" y="24208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er68.ru/?nimg=51178.800x800&amp;img_bi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9114" r="4837" b="3942"/>
          <a:stretch/>
        </p:blipFill>
        <p:spPr bwMode="auto">
          <a:xfrm>
            <a:off x="316871" y="1511929"/>
            <a:ext cx="3965418" cy="3693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54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764704"/>
            <a:ext cx="3391400" cy="1512168"/>
          </a:xfrm>
        </p:spPr>
        <p:txBody>
          <a:bodyPr>
            <a:noAutofit/>
          </a:bodyPr>
          <a:lstStyle/>
          <a:p>
            <a:r>
              <a:rPr lang="ru-RU" sz="2000" dirty="0"/>
              <a:t>Выставка творческих работ учащихся. </a:t>
            </a:r>
            <a:br>
              <a:rPr lang="ru-RU" sz="2000" dirty="0"/>
            </a:br>
            <a:r>
              <a:rPr lang="ru-RU" sz="2000" dirty="0"/>
              <a:t>Изготовление подделок учащимися 5-8 классов.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WhatsApp\Media\WhatsApp Images\IMG-20170415-WA00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0" r="327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WhatsApp\Media\WhatsApp Images\IMG-20170415-WA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01216"/>
            <a:ext cx="4242825" cy="31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620688"/>
            <a:ext cx="3300984" cy="1656184"/>
          </a:xfrm>
        </p:spPr>
        <p:txBody>
          <a:bodyPr>
            <a:noAutofit/>
          </a:bodyPr>
          <a:lstStyle/>
          <a:p>
            <a:r>
              <a:rPr lang="ru-RU" sz="2000" dirty="0"/>
              <a:t>Выставка творческих работ учащихся. </a:t>
            </a:r>
            <a:br>
              <a:rPr lang="ru-RU" sz="2000" dirty="0"/>
            </a:br>
            <a:r>
              <a:rPr lang="ru-RU" sz="2000" dirty="0"/>
              <a:t>Изготовление подделок учащимися 5-8 классов.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WhatsApp\Media\WhatsApp Images\IMG-20170415-WA005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WhatsApp\Media\WhatsApp Images\IMG-20170415-WA0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104456" cy="34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5121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Всероссийский экологический урок «Сделаем вместе!» по теме «Свобода отходов» 8кл.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6172" y="116632"/>
            <a:ext cx="300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МБОУ «СОШ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с.Терское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41947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41947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1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312658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Всероссийский экологический урок «Сделаем вместе!» </a:t>
            </a:r>
            <a:r>
              <a:rPr lang="ru-RU" sz="2800" b="1" dirty="0" smtClean="0"/>
              <a:t>6-7 </a:t>
            </a:r>
            <a:r>
              <a:rPr lang="ru-RU" sz="2800" b="1" dirty="0" err="1" smtClean="0"/>
              <a:t>кл</a:t>
            </a:r>
            <a:r>
              <a:rPr lang="ru-RU" sz="2800" b="1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171399"/>
            <a:ext cx="239444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H:\WhatsApp\Media\WhatsApp Images\IMG-20170421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WhatsApp\Media\WhatsApp Images\IMG-20170421-WA00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419475" cy="26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Всероссийский экологический урок «Сделаем вместе!» 6-7 </a:t>
            </a:r>
            <a:r>
              <a:rPr lang="ru-RU" sz="3200" dirty="0" err="1"/>
              <a:t>кл</a:t>
            </a:r>
            <a:r>
              <a:rPr lang="ru-RU" sz="3200" dirty="0"/>
              <a:t>.</a:t>
            </a:r>
          </a:p>
        </p:txBody>
      </p:sp>
      <p:pic>
        <p:nvPicPr>
          <p:cNvPr id="11266" name="Picture 2" descr="H:\WhatsApp\Media\WhatsApp Images\IMG-20170421-WA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4194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WhatsApp\Media\WhatsApp Images\IMG-20170421-WA0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6724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171400"/>
            <a:ext cx="2664296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2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Всероссийский экологический урок «Сделаем вместе!» 6-7 </a:t>
            </a:r>
            <a:r>
              <a:rPr lang="ru-RU" sz="3200" dirty="0" err="1"/>
              <a:t>кл</a:t>
            </a:r>
            <a:r>
              <a:rPr lang="ru-RU" sz="3200" dirty="0"/>
              <a:t>.</a:t>
            </a:r>
          </a:p>
        </p:txBody>
      </p:sp>
      <p:pic>
        <p:nvPicPr>
          <p:cNvPr id="12290" name="Picture 2" descr="H:\WhatsApp\Media\WhatsApp Images\IMG-20170421-WA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7444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WhatsApp\Media\WhatsApp Images\IMG-20170421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38884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171400"/>
            <a:ext cx="2389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7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0042"/>
            <a:ext cx="7024744" cy="5787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Экологическая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«Поле чудес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2389187" cy="69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312368" cy="234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079750"/>
            <a:ext cx="244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5926137" cy="23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3861048"/>
            <a:ext cx="360040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3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8064896" cy="889168"/>
          </a:xfrm>
        </p:spPr>
        <p:txBody>
          <a:bodyPr>
            <a:noAutofit/>
          </a:bodyPr>
          <a:lstStyle/>
          <a:p>
            <a:r>
              <a:rPr lang="ru-RU" sz="2800" dirty="0"/>
              <a:t>Работа отряда «Эколог» по изготовлению  экологических плакатов.</a:t>
            </a:r>
          </a:p>
        </p:txBody>
      </p:sp>
      <p:pic>
        <p:nvPicPr>
          <p:cNvPr id="18434" name="Picture 2" descr="C:\Users\999\Desktop\Айшат\экология\IMG-20170422-WA00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t="16833" r="11078" b="25987"/>
          <a:stretch/>
        </p:blipFill>
        <p:spPr bwMode="auto">
          <a:xfrm>
            <a:off x="4932040" y="3356992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999\Desktop\Айшат\экология\IMG-20170425-WA0009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1"/>
          <a:stretch/>
        </p:blipFill>
        <p:spPr bwMode="auto">
          <a:xfrm>
            <a:off x="683568" y="2060848"/>
            <a:ext cx="40324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Выставка экологических плакатов «Зеленая планета»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99392"/>
            <a:ext cx="23891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999\Desktop\Айшат\экология\IMG-20170422-WA0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74441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999\Desktop\Айшат\экология\IMG-20170422-WA00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7444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7528682" cy="96117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Выставка экологических плакатов «Зеленая планета»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23891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C:\Users\999\Desktop\Айшат\экология\IMG-20170422-WA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74441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999\Desktop\Айшат\экология\IMG-20170422-WA0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93643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/>
          <a:lstStyle/>
          <a:p>
            <a:pPr algn="ctr"/>
            <a:r>
              <a:rPr lang="ru-RU" dirty="0" smtClean="0"/>
              <a:t>Цель акции: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42038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повышение уровня экологического сознания обучающихся МБОУ «СОШ </a:t>
            </a:r>
            <a:r>
              <a:rPr lang="ru-RU" dirty="0" err="1" smtClean="0"/>
              <a:t>с.Терское</a:t>
            </a:r>
            <a:r>
              <a:rPr lang="ru-RU" dirty="0" smtClean="0"/>
              <a:t>», воспитание  у  учащихся  активной  жизненной  позиции  в  сфере экологической и природоохранной деятельности.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116632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МБОУ «СОШ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с.Терское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992888" cy="1143000"/>
          </a:xfrm>
        </p:spPr>
        <p:txBody>
          <a:bodyPr>
            <a:noAutofit/>
          </a:bodyPr>
          <a:lstStyle/>
          <a:p>
            <a:r>
              <a:rPr lang="ru-RU" sz="2800" dirty="0"/>
              <a:t>Выставка экологических плакатов «Зеленая планета»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23891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C:\Users\999\Desktop\Айшат\экология\IMG-20170422-WA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3" y="2204864"/>
            <a:ext cx="38640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999\Desktop\Айшат\экология\IMG-20170422-WA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852936"/>
            <a:ext cx="396043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920880" cy="8171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Выставка </a:t>
            </a:r>
            <a:r>
              <a:rPr lang="ru-RU" sz="3600" dirty="0"/>
              <a:t>рисунков «Сохраним природу вместе</a:t>
            </a:r>
            <a:r>
              <a:rPr lang="ru-RU" sz="3600" dirty="0" smtClean="0"/>
              <a:t>!»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23891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C:\Users\999\Desktop\Айшат\экология\IMG-20170425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8884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999\Desktop\Айшат\экология\IMG-20170425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28" y="2924944"/>
            <a:ext cx="40557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диктант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26288"/>
            <a:ext cx="2664296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999\Desktop\Айшат\экология\IMG-20170422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999\Desktop\Айшат\экология\IMG-20170422-WA0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Экологический диктант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26701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999\Desktop\Айшат\экология\IMG-20170422-WA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9604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999\Desktop\Айшат\экология\IMG-20170422-WA00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4"/>
          <a:stretch/>
        </p:blipFill>
        <p:spPr bwMode="auto">
          <a:xfrm>
            <a:off x="4644008" y="2636912"/>
            <a:ext cx="39604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34424" y="908720"/>
            <a:ext cx="3300984" cy="187220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тзывы учащихся о проведенном </a:t>
            </a:r>
            <a:endParaRPr lang="ru-RU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286248" y="2643182"/>
            <a:ext cx="3857652" cy="2153969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94C600"/>
                </a:solidFill>
                <a:ea typeface="+mj-ea"/>
                <a:cs typeface="+mj-cs"/>
              </a:rPr>
              <a:t>Всероссийском экологическом уроке </a:t>
            </a:r>
          </a:p>
          <a:p>
            <a:pPr algn="ctr"/>
            <a:r>
              <a:rPr lang="ru-RU" sz="2200" b="1" dirty="0" smtClean="0">
                <a:solidFill>
                  <a:srgbClr val="94C600"/>
                </a:solidFill>
                <a:ea typeface="+mj-ea"/>
                <a:cs typeface="+mj-cs"/>
              </a:rPr>
              <a:t>«</a:t>
            </a:r>
            <a:r>
              <a:rPr lang="ru-RU" sz="2200" b="1" dirty="0">
                <a:solidFill>
                  <a:srgbClr val="94C600"/>
                </a:solidFill>
                <a:ea typeface="+mj-ea"/>
                <a:cs typeface="+mj-cs"/>
              </a:rPr>
              <a:t>Сделаем вместе!»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16632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МБОУ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«СОШ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с.Терское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4" name="Picture 2" descr="G:\отзавы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7848" b="23169"/>
          <a:stretch/>
        </p:blipFill>
        <p:spPr bwMode="auto">
          <a:xfrm>
            <a:off x="899592" y="1268760"/>
            <a:ext cx="3600400" cy="403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Задачи 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3843789"/>
          </a:xfrm>
        </p:spPr>
        <p:txBody>
          <a:bodyPr/>
          <a:lstStyle/>
          <a:p>
            <a:r>
              <a:rPr lang="ru-RU" sz="1800" dirty="0"/>
              <a:t>привлечение  внимания  подрастающего  поколения  к  проблеме </a:t>
            </a:r>
            <a:r>
              <a:rPr lang="ru-RU" sz="1800" dirty="0" smtClean="0"/>
              <a:t>сохранения </a:t>
            </a:r>
            <a:r>
              <a:rPr lang="ru-RU" sz="1800" dirty="0"/>
              <a:t>чистоты родного </a:t>
            </a:r>
            <a:r>
              <a:rPr lang="ru-RU" sz="1800" dirty="0" smtClean="0"/>
              <a:t>края через проведение зеленой акции; </a:t>
            </a:r>
          </a:p>
          <a:p>
            <a:r>
              <a:rPr lang="ru-RU" sz="1800" dirty="0" smtClean="0"/>
              <a:t>привитие </a:t>
            </a:r>
            <a:r>
              <a:rPr lang="ru-RU" sz="1800" dirty="0"/>
              <a:t>навыков агитационной </a:t>
            </a:r>
            <a:r>
              <a:rPr lang="ru-RU" sz="1800" dirty="0" smtClean="0"/>
              <a:t>работы</a:t>
            </a:r>
            <a:r>
              <a:rPr lang="ru-RU" sz="1800" dirty="0"/>
              <a:t>.</a:t>
            </a:r>
            <a:endParaRPr lang="ru-RU" sz="1800" dirty="0" smtClean="0"/>
          </a:p>
          <a:p>
            <a:pPr marL="68580" indent="0"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4624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МБОУ «СОШ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с.Терское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996696" cy="15716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План </a:t>
            </a:r>
            <a:br>
              <a:rPr lang="ru-RU" sz="2400" b="1" dirty="0" smtClean="0"/>
            </a:br>
            <a:r>
              <a:rPr lang="ru-RU" sz="2400" b="1" dirty="0" smtClean="0"/>
              <a:t>проведения мероприятий в рамках акции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Всероссийский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экологический урок «Сделаем вместе!»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357430"/>
            <a:ext cx="7386614" cy="3857652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1 марта:  </a:t>
            </a:r>
            <a:r>
              <a:rPr lang="ru-RU" sz="1800" b="1" dirty="0" smtClean="0">
                <a:solidFill>
                  <a:schemeClr val="tx1"/>
                </a:solidFill>
                <a:ea typeface="+mj-ea"/>
                <a:cs typeface="+mj-cs"/>
              </a:rPr>
              <a:t>Благоустройство территории  побелка деревьев, сбор мусора.</a:t>
            </a:r>
          </a:p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 марта: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Экологическая игра «Поле чудес»</a:t>
            </a:r>
          </a:p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 марта: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Экологический урок «Сделаем вместе!» по теме «Свобода от отходов»</a:t>
            </a:r>
          </a:p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3-8 апреля: 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ыставка творческих работ учащихся. Изготовление подделок учащимися 5-8 классов.</a:t>
            </a:r>
          </a:p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13-14 апреля: 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абота отряда «Эколог» по изготовлению  экологических плакатов.</a:t>
            </a:r>
          </a:p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15 апреля: 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Выставка экологических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плакатов «Зеленая планета» </a:t>
            </a:r>
          </a:p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17-19 апреля: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Выставка 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рисунков «Сохраним природу вместе!»</a:t>
            </a:r>
          </a:p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 апреля: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Экологический урок по теме «Сделаем вместе!» уч-ся 6-7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кл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ru-RU" sz="1800" b="1" dirty="0" err="1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16632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МБОУ «СОШ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с.Терское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24065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200" b="1" dirty="0" smtClean="0"/>
              <a:t>Благоустройство </a:t>
            </a:r>
            <a:r>
              <a:rPr lang="ru-RU" sz="2200" b="1" dirty="0"/>
              <a:t>территории  побелка деревьев, сбор мусора</a:t>
            </a:r>
            <a:r>
              <a:rPr lang="ru-RU" sz="2200" b="1" dirty="0" smtClean="0"/>
              <a:t>.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11837" y="1916832"/>
            <a:ext cx="3520603" cy="12961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приняли участие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50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человек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(7-8 класс)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31" name="Picture 7" descr="C:\Users\Татьяна Юрьевна (2)\Desktop\фото\фото\IMG_7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438" y="-2533650"/>
            <a:ext cx="166931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116632"/>
            <a:ext cx="30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МБОУ «СОШ с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. Терское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999\Desktop\Айшат\экология\IMG-20170420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1683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999\Desktop\Айшат\экология\IMG-20170420-WA00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31683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4104456" cy="122413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/>
              <a:t>Благоустройство территории  побелка деревьев, сбор мусора.</a:t>
            </a:r>
            <a:endParaRPr lang="ru-RU" sz="27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16632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МБОУ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«СОШ с. Терское»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H:\WhatsApp\Media\WhatsApp Images\IMG-20170505-WA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724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6" y="2348880"/>
            <a:ext cx="27363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7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92696"/>
            <a:ext cx="735388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sz="2700" b="1" dirty="0"/>
              <a:t>Благоустройство территории  побелка деревьев, сбор мусора.</a:t>
            </a:r>
            <a:endParaRPr lang="ru-RU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4624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МБОУ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«СОШ с. Терское»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Объект 10" descr="C:\Users\999\Desktop\Хеда\для Хеды\IMG_20151009_12450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74441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999\Desktop\Хеда\для Хеды\IMG_20160316_1746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8884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Autofit/>
          </a:bodyPr>
          <a:lstStyle/>
          <a:p>
            <a:r>
              <a:rPr lang="ru-RU" sz="2800" b="1" dirty="0"/>
              <a:t>Благоустройство территории  побелка деревьев, сбор мусора.</a:t>
            </a:r>
            <a:endParaRPr lang="ru-RU" sz="2800" dirty="0"/>
          </a:p>
        </p:txBody>
      </p:sp>
      <p:pic>
        <p:nvPicPr>
          <p:cNvPr id="5124" name="Picture 4" descr="H:\WhatsApp\Media\WhatsApp Images\IMG-20170315-WA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6166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836712"/>
            <a:ext cx="3445000" cy="1224136"/>
          </a:xfrm>
        </p:spPr>
        <p:txBody>
          <a:bodyPr>
            <a:normAutofit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Выставка </a:t>
            </a:r>
            <a:r>
              <a:rPr lang="ru-RU" sz="1700" b="1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творческих работ учащихся. </a:t>
            </a:r>
            <a:br>
              <a:rPr lang="ru-RU" sz="1700" b="1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Изготовление </a:t>
            </a:r>
            <a:r>
              <a:rPr lang="ru-RU" sz="1700" b="1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подделок учащимися 5-8 классов.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16632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МБОУ «СОШ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с.Терское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 descr="H:\WhatsApp\Media\WhatsApp Images\IMG-20170415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6900"/>
            <a:ext cx="31683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WhatsApp\Media\WhatsApp Images\IMG-20170415-WA0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71" y="2780928"/>
            <a:ext cx="350795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443</TotalTime>
  <Words>388</Words>
  <Application>Microsoft Office PowerPoint</Application>
  <PresentationFormat>Экран (4:3)</PresentationFormat>
  <Paragraphs>60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Century Gothic</vt:lpstr>
      <vt:lpstr>Wingdings 2</vt:lpstr>
      <vt:lpstr>Остин</vt:lpstr>
      <vt:lpstr>ОТЧЕТ ОБ АКЦИИ </vt:lpstr>
      <vt:lpstr>Цель акции:</vt:lpstr>
      <vt:lpstr>Задачи акции</vt:lpstr>
      <vt:lpstr>План  проведения мероприятий в рамках акции Всероссийский экологический урок «Сделаем вместе!»</vt:lpstr>
      <vt:lpstr> Благоустройство территории  побелка деревьев, сбор мусора.</vt:lpstr>
      <vt:lpstr>Благоустройство территории  побелка деревьев, сбор мусора.</vt:lpstr>
      <vt:lpstr> Благоустройство территории  побелка деревьев, сбор мусора.</vt:lpstr>
      <vt:lpstr>Благоустройство территории  побелка деревьев, сбор мусора.</vt:lpstr>
      <vt:lpstr>Выставка творческих работ учащихся.  Изготовление подделок учащимися 5-8 классов.</vt:lpstr>
      <vt:lpstr>Выставка творческих работ учащихся.  Изготовление подделок учащимися 5-8 классов.</vt:lpstr>
      <vt:lpstr>Выставка творческих работ учащихся.  Изготовление подделок учащимися 5-8 классов.</vt:lpstr>
      <vt:lpstr>Всероссийский экологический урок «Сделаем вместе!» по теме «Свобода отходов» 8кл.</vt:lpstr>
      <vt:lpstr>Всероссийский экологический урок «Сделаем вместе!» 6-7 кл.</vt:lpstr>
      <vt:lpstr>Всероссийский экологический урок «Сделаем вместе!» 6-7 кл.</vt:lpstr>
      <vt:lpstr>Всероссийский экологический урок «Сделаем вместе!» 6-7 кл.</vt:lpstr>
      <vt:lpstr>    Экологическая игра «Поле чудес»</vt:lpstr>
      <vt:lpstr>Работа отряда «Эколог» по изготовлению  экологических плакатов.</vt:lpstr>
      <vt:lpstr>Выставка экологических плакатов «Зеленая планета» </vt:lpstr>
      <vt:lpstr>Выставка экологических плакатов «Зеленая планета» </vt:lpstr>
      <vt:lpstr>Выставка экологических плакатов «Зеленая планета» </vt:lpstr>
      <vt:lpstr>Выставка рисунков «Сохраним природу вместе!»</vt:lpstr>
      <vt:lpstr>Экологический диктант</vt:lpstr>
      <vt:lpstr>Экологический диктант</vt:lpstr>
      <vt:lpstr>Отзывы учащихся о проведенном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ЛИЦЕЙ «ВЕКТОР»</dc:title>
  <dc:creator>Татьяна Юрьевна</dc:creator>
  <cp:lastModifiedBy>maga</cp:lastModifiedBy>
  <cp:revision>46</cp:revision>
  <dcterms:created xsi:type="dcterms:W3CDTF">2015-10-12T07:40:26Z</dcterms:created>
  <dcterms:modified xsi:type="dcterms:W3CDTF">2017-05-05T12:07:22Z</dcterms:modified>
</cp:coreProperties>
</file>