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2" r:id="rId3"/>
    <p:sldId id="257" r:id="rId4"/>
    <p:sldId id="280" r:id="rId5"/>
    <p:sldId id="271" r:id="rId6"/>
    <p:sldId id="270" r:id="rId7"/>
    <p:sldId id="277" r:id="rId8"/>
    <p:sldId id="273" r:id="rId9"/>
    <p:sldId id="278" r:id="rId10"/>
    <p:sldId id="274" r:id="rId11"/>
    <p:sldId id="279" r:id="rId12"/>
    <p:sldId id="263" r:id="rId13"/>
    <p:sldId id="258" r:id="rId14"/>
    <p:sldId id="259" r:id="rId15"/>
    <p:sldId id="264" r:id="rId16"/>
    <p:sldId id="266" r:id="rId17"/>
    <p:sldId id="276" r:id="rId18"/>
    <p:sldId id="267" r:id="rId19"/>
    <p:sldId id="268" r:id="rId20"/>
    <p:sldId id="269" r:id="rId21"/>
    <p:sldId id="282" r:id="rId22"/>
    <p:sldId id="272" r:id="rId23"/>
    <p:sldId id="275" r:id="rId24"/>
    <p:sldId id="281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8918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325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3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377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250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97776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843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36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039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8452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657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312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816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079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79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4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ED49D36-5ADB-422F-8900-7FA7E68DB1D3}" type="datetimeFigureOut">
              <a:rPr lang="ru-RU" smtClean="0"/>
              <a:t>26.11.2016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6CB5E02-87BC-43A0-B383-4CE60E6B23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8638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62130" y="540913"/>
            <a:ext cx="9440214" cy="1648494"/>
          </a:xfrm>
          <a:prstGeom prst="rect">
            <a:avLst/>
          </a:prstGeom>
          <a:noFill/>
        </p:spPr>
        <p:txBody>
          <a:bodyPr numCol="1">
            <a:prstTxWarp prst="textChevronInverted">
              <a:avLst/>
            </a:prstTxWarp>
            <a:spAutoFit/>
            <a:scene3d>
              <a:camera prst="perspective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200" b="1" dirty="0">
                <a:ln/>
                <a:solidFill>
                  <a:srgbClr val="FF0000"/>
                </a:solidFill>
                <a:latin typeface="Arial" charset="0"/>
              </a:rPr>
              <a:t>День матери</a:t>
            </a:r>
          </a:p>
        </p:txBody>
      </p:sp>
      <p:pic>
        <p:nvPicPr>
          <p:cNvPr id="5" name="Рисунок 4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404" y="2189407"/>
            <a:ext cx="4463481" cy="336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66670" y="4783041"/>
            <a:ext cx="857733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solidFill>
                <a:srgbClr val="FFFF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FFFF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 smtClean="0">
              <a:solidFill>
                <a:srgbClr val="FFFF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 smtClean="0">
                <a:solidFill>
                  <a:srgbClr val="FFFF00"/>
                </a:solidFill>
              </a:rPr>
              <a:t>Презентацию </a:t>
            </a:r>
            <a:r>
              <a:rPr lang="ru-RU" altLang="ru-RU" b="1" dirty="0">
                <a:solidFill>
                  <a:srgbClr val="FFFF00"/>
                </a:solidFill>
              </a:rPr>
              <a:t>подготовила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b="1" dirty="0">
                <a:solidFill>
                  <a:srgbClr val="FFFF00"/>
                </a:solidFill>
              </a:rPr>
              <a:t>классный руководитель </a:t>
            </a:r>
            <a:r>
              <a:rPr lang="ru-RU" altLang="ru-RU" b="1" dirty="0" smtClean="0">
                <a:solidFill>
                  <a:srgbClr val="FFFF00"/>
                </a:solidFill>
              </a:rPr>
              <a:t>1А </a:t>
            </a:r>
            <a:r>
              <a:rPr lang="ru-RU" altLang="ru-RU" b="1" dirty="0">
                <a:solidFill>
                  <a:srgbClr val="FFFF00"/>
                </a:solidFill>
              </a:rPr>
              <a:t>класса: </a:t>
            </a:r>
            <a:r>
              <a:rPr lang="ru-RU" altLang="ru-RU" b="1" dirty="0" err="1">
                <a:solidFill>
                  <a:srgbClr val="FFFF00"/>
                </a:solidFill>
              </a:rPr>
              <a:t>Куркаева</a:t>
            </a:r>
            <a:r>
              <a:rPr lang="ru-RU" altLang="ru-RU" b="1" dirty="0">
                <a:solidFill>
                  <a:srgbClr val="FFFF00"/>
                </a:solidFill>
              </a:rPr>
              <a:t> </a:t>
            </a:r>
            <a:r>
              <a:rPr lang="ru-RU" altLang="ru-RU" b="1" dirty="0" smtClean="0">
                <a:solidFill>
                  <a:srgbClr val="FFFF00"/>
                </a:solidFill>
              </a:rPr>
              <a:t>Х.А</a:t>
            </a:r>
            <a:r>
              <a:rPr lang="ru-RU" altLang="ru-RU" b="1" dirty="0" smtClean="0">
                <a:solidFill>
                  <a:srgbClr val="FFFF00"/>
                </a:solidFill>
              </a:rPr>
              <a:t>.                              26.11.2016г. </a:t>
            </a:r>
            <a:endParaRPr lang="ru-RU" altLang="ru-RU" b="1" dirty="0">
              <a:solidFill>
                <a:srgbClr val="FFFF00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 b="1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6" b="8035"/>
          <a:stretch/>
        </p:blipFill>
        <p:spPr>
          <a:xfrm>
            <a:off x="1482022" y="2189407"/>
            <a:ext cx="4500215" cy="3361387"/>
          </a:xfrm>
          <a:prstGeom prst="rect">
            <a:avLst/>
          </a:prstGeom>
        </p:spPr>
      </p:pic>
      <p:pic>
        <p:nvPicPr>
          <p:cNvPr id="7" name="Picture 3" descr="M:\школьный компьютер\Мои рисунки\482448-a70005c93646790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8105" y="5625150"/>
            <a:ext cx="1283921" cy="123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180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06063"/>
            <a:ext cx="9863585" cy="6117464"/>
          </a:xfrm>
        </p:spPr>
        <p:txBody>
          <a:bodyPr>
            <a:normAutofit/>
          </a:bodyPr>
          <a:lstStyle/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На белом свете есть слова,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которые мы называем святыми.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 И одно из таких святых, теплых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ласковых слов — это слово «МАМА». </a:t>
            </a:r>
            <a:endParaRPr lang="ru-RU" sz="3200" b="1" dirty="0" smtClean="0">
              <a:solidFill>
                <a:srgbClr val="FFFF00"/>
              </a:solidFill>
              <a:latin typeface="Monotype Corsiva" pitchFamily="66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Слово, которое ребенок говорит чаще </a:t>
            </a: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  <a:t>всего — слово «МАМА». Слово, при котором взрослый, хмурый человек улыбнется, это тоже слово «МАМА». </a:t>
            </a:r>
            <a:br>
              <a:rPr lang="ru-RU" sz="3200" b="1" dirty="0">
                <a:solidFill>
                  <a:srgbClr val="FFFF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FFFF00"/>
              </a:solidFill>
              <a:latin typeface="Monotype Corsiva" pitchFamily="66" charset="0"/>
            </a:endParaRPr>
          </a:p>
          <a:p>
            <a:pPr marL="0" indent="0">
              <a:buNone/>
            </a:pPr>
            <a:endParaRPr lang="ru-RU" sz="3200" dirty="0"/>
          </a:p>
        </p:txBody>
      </p:sp>
      <p:pic>
        <p:nvPicPr>
          <p:cNvPr id="4" name="Picture 3" descr="M:\школьный компьютер\Мои рисунки\482448-a70005c9364679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576" y="421482"/>
            <a:ext cx="1904558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M:\школьный компьютер\Мои рисунки\482448-a70005c9364679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4005" y="2472894"/>
            <a:ext cx="1838982" cy="174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M:\школьный компьютер\Мои рисунки\482448-a70005c9364679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163" y="4902826"/>
            <a:ext cx="2105933" cy="1925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M:\школьный компьютер\Мои рисунки\482448-a70005c93646790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571" y="4902825"/>
            <a:ext cx="2112609" cy="1925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8424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768" y="0"/>
            <a:ext cx="9178345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616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397" y="502277"/>
            <a:ext cx="10947042" cy="535761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А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вы знаете, что в течение года мамы вымывают 18 000 ножей, вилок и ложек, 13 000 тарелок, 8 000 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чашек.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Общий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вес посуды, которую наши мамы переносят из кухонного шкафа до обеденного стола и обратно, за год достигает 5 тонн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течение года наши мамы проходят за покупками больше 2.000 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км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Мама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нам помогает, ухаживает за нами, готовит вкусные обеды, убирает дом, стирает, поливает цвет и многое другое. Но маме нужна наша помощь. </a:t>
            </a:r>
            <a:endParaRPr lang="ru-RU" sz="2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37805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283335"/>
            <a:ext cx="10533287" cy="668413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3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КОНКУРС Загадки про маму</a:t>
            </a:r>
            <a:br>
              <a:rPr lang="ru-RU" sz="3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Первый конкурс называется разминочным. Я вам буду загадывать загадки про маму, а вы говорить отгадки.</a:t>
            </a: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Эти шарики на нити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Вы примерить не хотите ль?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 любые ваши вкусы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маминой шкатулке (</a:t>
            </a:r>
            <a:r>
              <a:rPr lang="ru-RU" sz="3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бусы)</a:t>
            </a: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ушках маминых сверкают,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Цветом радуги играют.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Серебрятся капли-крошки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Украшения (серёжки)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брюхе у него вода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Забурлила от тепла.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Как разгневанный начальник,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Быстро закипает (чайник)</a:t>
            </a:r>
            <a:br>
              <a:rPr lang="ru-RU" sz="3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/>
            </a:r>
            <a:b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Рисунок 3" descr="C:\Documents and Settings\User\Мои документы\Мои рисунки\мама\0d876a0156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5366" y="1319034"/>
            <a:ext cx="5786438" cy="492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4328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8534400" cy="601121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кушанье для всех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Мама сварит на обед.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половник тут как тут 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Разольет в тарелки (суп</a:t>
            </a:r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)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Пыль найдет и вмиг проглотит 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Чистоту для нас наводит.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Длинный шланг, как хобот-нос,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Коврик чистит (пылесос)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Гладит платья и рубашки,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Отутюжит нам кармашки.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Он в хозяйстве верный друг </a:t>
            </a:r>
            <a:b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Имя у него (</a:t>
            </a:r>
            <a:r>
              <a:rPr lang="ru-RU" sz="24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утюг)</a:t>
            </a:r>
            <a:r>
              <a:rPr lang="ru-RU" sz="2400" b="1" dirty="0">
                <a:solidFill>
                  <a:srgbClr val="537D0B">
                    <a:lumMod val="75000"/>
                  </a:srgb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537D0B">
                    <a:lumMod val="75000"/>
                  </a:srgb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b="1" dirty="0">
                <a:solidFill>
                  <a:srgbClr val="537D0B">
                    <a:lumMod val="75000"/>
                  </a:srgb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537D0B">
                    <a:lumMod val="75000"/>
                  </a:srgbClr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4400" b="1" dirty="0">
              <a:latin typeface="Monotype Corsiva" panose="03010101010201010101" pitchFamily="66" charset="0"/>
            </a:endParaRPr>
          </a:p>
        </p:txBody>
      </p:sp>
      <p:pic>
        <p:nvPicPr>
          <p:cNvPr id="4" name="Picture 4" descr="M:\день матери\4.jpg"/>
          <p:cNvPicPr>
            <a:picLocks noChangeAspect="1" noChangeArrowheads="1"/>
          </p:cNvPicPr>
          <p:nvPr/>
        </p:nvPicPr>
        <p:blipFill>
          <a:blip r:embed="rId2">
            <a:lum bright="10000" contras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158" y="453981"/>
            <a:ext cx="5167031" cy="6011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605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4282" y="115910"/>
            <a:ext cx="5602310" cy="64523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Частушки</a:t>
            </a:r>
            <a:endParaRPr lang="ru-RU" sz="3000" b="1" dirty="0">
              <a:solidFill>
                <a:srgbClr val="FF00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6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Дорогие </a:t>
            </a: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наши мамы</a:t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Мы частушки вам споём.</a:t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Поздравляем вас сердечно</a:t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привет огромный </a:t>
            </a:r>
            <a:r>
              <a:rPr lang="ru-RU" sz="26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шлём.</a:t>
            </a:r>
          </a:p>
          <a:p>
            <a:pPr marL="0" indent="0">
              <a:buNone/>
            </a:pPr>
            <a:endParaRPr lang="ru-RU" sz="2600" b="1" dirty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Что хожу я в первый класс,</a:t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Я совсем не виноват.</a:t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 пройдёт всего лишь год</a:t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6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мама радостно вздохнёт.</a:t>
            </a:r>
            <a:endParaRPr lang="ru-RU" sz="26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 descr="M:\день матери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84" y="942907"/>
            <a:ext cx="4575750" cy="521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6623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2579" y="685800"/>
            <a:ext cx="11062951" cy="4517265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для детей. НЕЖНЫЕ МАМИНЫ РУКИ. </a:t>
            </a:r>
            <a:r>
              <a:rPr lang="ru-RU" sz="3200" b="1" i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Ребенок с завязанными глазами по рукам должен узнать свою маму.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6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Конкурс для мам. НАЙДИ СВОЕ РОДНОЕ ЧАДО!</a:t>
            </a:r>
            <a:r>
              <a:rPr lang="ru-RU" sz="32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b="1" i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 теперь наоборот, мама должна узнать по ладоням с закрытыми глазами своего ребенка.</a:t>
            </a: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0"/>
              </a:spcAft>
              <a:buNone/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716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44" y="0"/>
            <a:ext cx="8119396" cy="6858000"/>
          </a:xfrm>
        </p:spPr>
      </p:pic>
    </p:spTree>
    <p:extLst>
      <p:ext uri="{BB962C8B-B14F-4D97-AF65-F5344CB8AC3E}">
        <p14:creationId xmlns:p14="http://schemas.microsoft.com/office/powerpoint/2010/main" val="72508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41668"/>
            <a:ext cx="10610561" cy="659398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3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Наши мамы выполняют определенные обязанности по дому, но у них есть еще и другая работа, которая является их профессией.</a:t>
            </a:r>
            <a:endParaRPr lang="ru-RU" sz="2100" dirty="0">
              <a:solidFill>
                <a:srgbClr val="FF00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31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Конкурс</a:t>
            </a:r>
            <a:r>
              <a:rPr lang="ru-RU" sz="31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. Загадки «Профессии наших мам»</a:t>
            </a:r>
            <a:r>
              <a:rPr lang="ru-RU" sz="31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Учит вежливости нас,</a:t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Почитает вслух рассказ.</a:t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 учитель, не писатель.</a:t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 няня, …</a:t>
            </a:r>
            <a:r>
              <a:rPr lang="ru-RU" sz="23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3100" b="1" i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Воспитатель.</a:t>
            </a:r>
            <a: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Кто пропишет витамины?</a:t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Кто излечит от ангины?</a:t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 прививках ты не плачь –</a:t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31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Как лечится, знает …</a:t>
            </a:r>
            <a:r>
              <a:rPr lang="ru-RU" sz="23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3100" b="1" i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Врач.</a:t>
            </a:r>
            <a: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31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" b="5591"/>
          <a:stretch/>
        </p:blipFill>
        <p:spPr>
          <a:xfrm>
            <a:off x="4809722" y="1253008"/>
            <a:ext cx="6613839" cy="5160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00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09882" y="115910"/>
            <a:ext cx="7182118" cy="67420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Мама может ставить банки,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Мазать ссадины и ранки.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Мама делает уколы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Всем ребятам нашей школы.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Мама лаской, добрым словом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Помогает стать здоровым!</a:t>
            </a:r>
            <a:r>
              <a:rPr lang="ru-RU" sz="1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Медсестра.</a:t>
            </a: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Мама делает причёски,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Подстригает чёлки.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Фены, ножницы, расчёски</a:t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1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 неё на полке.</a:t>
            </a:r>
            <a:r>
              <a:rPr lang="ru-RU" sz="1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1800" b="1" i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Парикмахер.</a:t>
            </a: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1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53" r="595"/>
          <a:stretch/>
        </p:blipFill>
        <p:spPr bwMode="auto">
          <a:xfrm>
            <a:off x="516455" y="1210614"/>
            <a:ext cx="4300243" cy="486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507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811368"/>
            <a:ext cx="10456014" cy="5228823"/>
          </a:xfrm>
        </p:spPr>
        <p:txBody>
          <a:bodyPr>
            <a:normAutofit lnSpcReduction="10000"/>
          </a:bodyPr>
          <a:lstStyle/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показать значимую роль матери в семье и обществе.</a:t>
            </a:r>
            <a:r>
              <a:rPr lang="ru-RU" sz="24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 smtClean="0">
              <a:solidFill>
                <a:srgbClr val="000000"/>
              </a:solidFill>
              <a:latin typeface="Monotype Corsiva" panose="03010101010201010101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2800" b="1" dirty="0" smtClean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400" b="1" dirty="0">
                <a:solidFill>
                  <a:srgbClr val="FF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rgbClr val="0000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навыки коллективной 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оспитывать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бережное отношение к близким, родным 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людям;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азвивать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память, внимание, формирование навыков выразительного чтения. воспитывать уважительное отношение к мамам, желание помочь 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им;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помочь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детям через игру вступить в реальную жизнь, а мамам отвлечься на время от нее;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оздать </a:t>
            </a: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теплый нравственный климат между мамами и детьми.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1982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270457"/>
            <a:ext cx="8534400" cy="6117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Ловко вылепит котлеты</a:t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нарежет винегреты.</a:t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с такой умелой мамой</a:t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Я бываю сытый самый.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Повар.</a:t>
            </a: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Мастерица на все руки</a:t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Нам сошьёт пиджак и брюки.</a:t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Не закройщик, не ткачиха.</a:t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Кто она, скажи? …</a:t>
            </a:r>
            <a:r>
              <a:rPr lang="ru-RU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 </a:t>
            </a:r>
            <a:r>
              <a:rPr lang="ru-RU" sz="2400" b="1" i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Портниха.</a:t>
            </a:r>
            <a: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2400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6" b="8035"/>
          <a:stretch/>
        </p:blipFill>
        <p:spPr>
          <a:xfrm>
            <a:off x="5724146" y="553792"/>
            <a:ext cx="5493354" cy="583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80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66" t="8105" r="7022" b="15649"/>
          <a:stretch/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7901990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90152"/>
            <a:ext cx="8534400" cy="6645499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(Дети исполняют «Песню мамонтёнка»)</a:t>
            </a:r>
            <a:endParaRPr lang="ru-RU" sz="1800" b="1" dirty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1.По синему морю к зелёной </a:t>
            </a: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земле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Плыву я на белом своём корабле.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На белом своём корабле,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На белом своём корабле.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Меня не пугают ни волны, ни ветер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Плыву я к единственной маме на свете.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Плыву я сквозь волны и ветер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К единственной маме на свете.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2. Скорей до земли я добраться хочу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«Я здесь, я приехал!» - я ей закричу.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 Я маме своей закричу,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Я маме своей закричу.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Пусть мама услышит, пусть мама придёт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Пусть мама меня непременно найдёт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Ведь так не бывает на свете,</a:t>
            </a:r>
            <a:endParaRPr lang="ru-RU" sz="1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Чтоб были потеряны дети.</a:t>
            </a:r>
            <a:endParaRPr lang="ru-RU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9" t="2490"/>
          <a:stretch/>
        </p:blipFill>
        <p:spPr>
          <a:xfrm>
            <a:off x="5434884" y="316963"/>
            <a:ext cx="6167192" cy="619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944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645" y="437882"/>
            <a:ext cx="9427335" cy="2382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Дорогие наши мамы! Мы поздравляем вас с Днём матери и дарим эти подарки! (Дети дарят подарки)</a:t>
            </a:r>
            <a:b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</a:br>
            <a:endParaRPr lang="ru-RU" sz="2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445" y="2021984"/>
            <a:ext cx="6259669" cy="46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99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1" t="9532" r="420"/>
          <a:stretch/>
        </p:blipFill>
        <p:spPr>
          <a:xfrm>
            <a:off x="0" y="1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461972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193184"/>
            <a:ext cx="10456013" cy="41078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Учитель: На белом свете есть слова, которые мы называем святыми. И одно из таких святых, теплых, ласковых слов слово мама. Слово, которое ребенок говорит чаще всего, это слово мама. Сегодня, в канун этого праздничного дня мы поздравляем всех женщин, которым выпала такая счастливая и нелегкая в то же время судьба быть матерью. И поздравляем всех остальных людей с тем, что им тоже выпало огромное счастье быть чьими-то детьми. С днем матери вас!</a:t>
            </a:r>
            <a:endParaRPr lang="ru-RU" sz="28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7645" y="3282594"/>
            <a:ext cx="2671281" cy="357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8653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 t="7394" r="4020" b="21706"/>
          <a:stretch/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220757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4699" y="476518"/>
            <a:ext cx="8973913" cy="5975797"/>
          </a:xfrm>
        </p:spPr>
        <p:txBody>
          <a:bodyPr/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Нынче </a:t>
            </a:r>
            <a:r>
              <a:rPr lang="ru-RU" sz="32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праздник, праздник,</a:t>
            </a:r>
            <a:endParaRPr lang="ru-RU" sz="2800" b="1" dirty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Праздник </a:t>
            </a:r>
            <a:r>
              <a:rPr lang="ru-RU" sz="3200" b="1" dirty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наших милых </a:t>
            </a: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мам!</a:t>
            </a: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Этот праздник, нежный самый,</a:t>
            </a: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В ноябре приходит к нам.</a:t>
            </a:r>
          </a:p>
          <a:p>
            <a:pPr marL="0" indent="0" algn="just">
              <a:spcAft>
                <a:spcPts val="0"/>
              </a:spcAft>
              <a:buNone/>
            </a:pP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На свете добрых слов немало,</a:t>
            </a: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Но всех добрее и важней одно:</a:t>
            </a: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Из двух слогов простое слово: «мама»</a:t>
            </a: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sz="3200" b="1" dirty="0" smtClean="0">
                <a:solidFill>
                  <a:srgbClr val="FFFF00"/>
                </a:solidFill>
                <a:latin typeface="Monotype Corsiva" panose="03010101010201010101" pitchFamily="66" charset="0"/>
                <a:ea typeface="Times New Roman" panose="02020603050405020304" pitchFamily="18" charset="0"/>
              </a:rPr>
              <a:t>И нету слов дороже, чем оно.</a:t>
            </a:r>
            <a:endParaRPr lang="ru-RU" sz="2800" b="1" dirty="0" smtClean="0">
              <a:solidFill>
                <a:srgbClr val="FFFF00"/>
              </a:solidFill>
              <a:latin typeface="Monotype Corsiva" panose="03010101010201010101" pitchFamily="66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83" y="1262131"/>
            <a:ext cx="5035639" cy="451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4583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502276"/>
            <a:ext cx="10249951" cy="58598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Как здорово, что мамы </a:t>
            </a: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есть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За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это им хвала и честь.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За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то, что добрые они,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Заботливы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и так нежны</a:t>
            </a: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.</a:t>
            </a:r>
          </a:p>
          <a:p>
            <a:pPr marL="0" indent="0" algn="ctr">
              <a:buNone/>
            </a:pPr>
            <a:endParaRPr lang="ru-RU" sz="2800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А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руки мам – да это просто чудо.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Везде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и всё успеют в срок: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Убраться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, торт испечь, </a:t>
            </a: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пирог,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И </a:t>
            </a: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с нами выучить урок.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FFFF00"/>
                </a:solidFill>
                <a:latin typeface="Monotype Corsiva" panose="03010101010201010101" pitchFamily="66" charset="0"/>
              </a:rPr>
              <a:t>Все: Слава мамам дорогим! –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1" y="2093209"/>
            <a:ext cx="2743200" cy="2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Documents and Settings\Комп.2084E386F6C8444\Мои документы\Мои рисунки\Кленовый\9685c4858ff836cff3451286e46d3a7d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482" y="2093208"/>
            <a:ext cx="2727821" cy="225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4100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2" t="13450" r="11109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406440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4212" y="90152"/>
            <a:ext cx="8534400" cy="6767848"/>
          </a:xfrm>
        </p:spPr>
        <p:txBody>
          <a:bodyPr>
            <a:normAutofit/>
          </a:bodyPr>
          <a:lstStyle/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Кто открыл мне этот мир,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Не жалея своих сил?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И всегда оберегала?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Лучшая на свете МАМА.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endParaRPr lang="ru-RU" altLang="ru-RU" sz="2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Кто на свете всех милее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И теплом своим согреет,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Любит больше, чем себя?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Это МАМОЧКА моя.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endParaRPr lang="ru-RU" altLang="ru-RU" sz="2400" b="1" dirty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Книжки вечером читает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И всегда всё понимает,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Даже если я упряма,</a:t>
            </a:r>
          </a:p>
          <a:p>
            <a:pPr marL="365125" lvl="0" indent="-282575" defTabSz="914400" fontAlgn="base">
              <a:spcBef>
                <a:spcPts val="600"/>
              </a:spcBef>
              <a:spcAft>
                <a:spcPct val="0"/>
              </a:spcAft>
              <a:buClr>
                <a:srgbClr val="CEB966"/>
              </a:buClr>
              <a:buNone/>
            </a:pPr>
            <a:r>
              <a:rPr lang="ru-RU" altLang="ru-RU" sz="24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Знаю, любит меня МАМА.</a:t>
            </a:r>
          </a:p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424" y="595807"/>
            <a:ext cx="5170071" cy="575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769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290350914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79</TotalTime>
  <Words>618</Words>
  <Application>Microsoft Office PowerPoint</Application>
  <PresentationFormat>Широкоэкранный</PresentationFormat>
  <Paragraphs>90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2" baseType="lpstr">
      <vt:lpstr>Arial</vt:lpstr>
      <vt:lpstr>Calibri</vt:lpstr>
      <vt:lpstr>Century Gothic</vt:lpstr>
      <vt:lpstr>Monotype Corsiva</vt:lpstr>
      <vt:lpstr>Times New Roman</vt:lpstr>
      <vt:lpstr>Wingdings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Айшат</dc:creator>
  <cp:lastModifiedBy>Айшат</cp:lastModifiedBy>
  <cp:revision>10</cp:revision>
  <dcterms:created xsi:type="dcterms:W3CDTF">2016-11-08T15:41:13Z</dcterms:created>
  <dcterms:modified xsi:type="dcterms:W3CDTF">2016-11-26T19:14:54Z</dcterms:modified>
</cp:coreProperties>
</file>