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56" r:id="rId3"/>
    <p:sldId id="267" r:id="rId4"/>
    <p:sldId id="257" r:id="rId5"/>
    <p:sldId id="268" r:id="rId6"/>
    <p:sldId id="259" r:id="rId7"/>
    <p:sldId id="260" r:id="rId8"/>
    <p:sldId id="269" r:id="rId9"/>
    <p:sldId id="261" r:id="rId10"/>
    <p:sldId id="262" r:id="rId11"/>
    <p:sldId id="271" r:id="rId12"/>
    <p:sldId id="263" r:id="rId13"/>
    <p:sldId id="270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1E609-0B73-4ABE-9E06-773819A07E2A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BBF2-E81F-4586-AA7D-87C578415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F57B6-806E-44B5-92B8-3F5A737FBCD5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C4F2-389F-4DCD-9F86-516E25E72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D4CD-C4C5-4DF5-8CDE-785A2A6BA115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3805-2267-435D-BC2C-3357D18CA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82F6C-A1D8-452A-91A6-4A80D4E6FB13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CA68-2DBE-44C6-9619-142D32E99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12596-86BE-47E3-B5A9-F84E52CD586E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CD2D-706D-48F5-8A87-BD3DC3F61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7023E-C641-43ED-8CEC-7110BD2BD236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3B9A-990C-40B3-AE43-BD717575A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C9DBA-300C-4085-961D-B95528E3D8EC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9A10B-221D-44FB-9B9A-D834FA5AE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CB45D-7C15-46BC-A54A-AA1F9208A2B7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2DB8-B5EE-476A-BD0B-747D524AD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A49CD-138E-4E4B-9799-D0E2B88862F3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2AE6-0482-4634-A4EF-5056D6053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5364-67B0-45B2-BE30-8AC9FA667AB6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B22E-6B9C-45B3-9FB9-A9C9D69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47DB1-B650-4109-9031-9F75F9A1E409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15FE-0CAC-4B21-B095-8096CF1B9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610617-87C3-4145-902B-839FC5483826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0B97DC-ED91-4142-B921-132412FF9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115888"/>
            <a:ext cx="8496300" cy="552291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«Ненан мотт – къоман юьхь, </a:t>
            </a:r>
            <a:endParaRPr lang="ru-RU" sz="2000" b="1" smtClean="0">
              <a:solidFill>
                <a:srgbClr val="92D050"/>
              </a:solidFill>
              <a:cs typeface="Times New Roman" pitchFamily="18" charset="0"/>
            </a:endParaRPr>
          </a:p>
          <a:p>
            <a:r>
              <a:rPr lang="ru-RU" sz="48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халкъан   орам»</a:t>
            </a:r>
            <a:endParaRPr lang="ru-RU" sz="4800" b="1" smtClean="0">
              <a:solidFill>
                <a:srgbClr val="92D050"/>
              </a:solidFill>
            </a:endParaRP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563938" y="5445125"/>
            <a:ext cx="4999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2D050"/>
                </a:solidFill>
                <a:latin typeface="Calibri" pitchFamily="34" charset="0"/>
              </a:rPr>
              <a:t>Презентаци хоттийнарг:</a:t>
            </a:r>
            <a:r>
              <a:rPr lang="ru-RU" sz="2000" b="1">
                <a:solidFill>
                  <a:srgbClr val="92D050"/>
                </a:solidFill>
              </a:rPr>
              <a:t>Жамалдаева Я.В,</a:t>
            </a:r>
          </a:p>
          <a:p>
            <a:r>
              <a:rPr lang="ru-RU" sz="2000" b="1">
                <a:solidFill>
                  <a:srgbClr val="92D050"/>
                </a:solidFill>
                <a:latin typeface="Calibri" pitchFamily="34" charset="0"/>
              </a:rPr>
              <a:t>18.04.15.</a:t>
            </a:r>
          </a:p>
        </p:txBody>
      </p:sp>
      <p:pic>
        <p:nvPicPr>
          <p:cNvPr id="13315" name="Picture 2" descr="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993900"/>
            <a:ext cx="4867275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937125"/>
            <a:ext cx="13684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7859713" cy="50736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smtClean="0">
                <a:latin typeface="Cambria" pitchFamily="18" charset="0"/>
              </a:rPr>
              <a:t>                                     Диканехь я вонехь 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latin typeface="Cambria" pitchFamily="18" charset="0"/>
              </a:rPr>
              <a:t>                                     Дош ала дезча, 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latin typeface="Cambria" pitchFamily="18" charset="0"/>
              </a:rPr>
              <a:t>                                     </a:t>
            </a:r>
            <a:r>
              <a:rPr lang="en-US" b="1" smtClean="0">
                <a:latin typeface="Cambria" pitchFamily="18" charset="0"/>
              </a:rPr>
              <a:t>Klop</a:t>
            </a:r>
            <a:r>
              <a:rPr lang="ru-RU" b="1" smtClean="0">
                <a:latin typeface="Cambria" pitchFamily="18" charset="0"/>
              </a:rPr>
              <a:t>гг</a:t>
            </a:r>
            <a:r>
              <a:rPr lang="en-US" b="1" smtClean="0">
                <a:latin typeface="Cambria" pitchFamily="18" charset="0"/>
              </a:rPr>
              <a:t>epa </a:t>
            </a:r>
            <a:r>
              <a:rPr lang="ru-RU" b="1" smtClean="0">
                <a:latin typeface="Cambria" pitchFamily="18" charset="0"/>
              </a:rPr>
              <a:t>ян воьлча 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latin typeface="Cambria" pitchFamily="18" charset="0"/>
              </a:rPr>
              <a:t>                                     Хиллачийн чот, 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latin typeface="Cambria" pitchFamily="18" charset="0"/>
              </a:rPr>
              <a:t>                                     Эхь, иман я г1иллакх, 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latin typeface="Cambria" pitchFamily="18" charset="0"/>
              </a:rPr>
              <a:t>                                     Доьналла эшча, 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latin typeface="Cambria" pitchFamily="18" charset="0"/>
              </a:rPr>
              <a:t>                                     Хьекъал лург хиллера   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latin typeface="Cambria" pitchFamily="18" charset="0"/>
              </a:rPr>
              <a:t>                                     Сан ненан мотт.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19458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021388"/>
            <a:ext cx="1885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2060575"/>
            <a:ext cx="351790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4" descr="IMG_20150418_105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             </a:t>
            </a:r>
            <a:r>
              <a:rPr lang="ru-RU" b="1" dirty="0" err="1" smtClean="0">
                <a:latin typeface="Gabriola" pitchFamily="82" charset="0"/>
              </a:rPr>
              <a:t>Вахар</a:t>
            </a:r>
            <a:r>
              <a:rPr lang="ru-RU" b="1" dirty="0" smtClean="0">
                <a:latin typeface="Gabriola" pitchFamily="82" charset="0"/>
              </a:rPr>
              <a:t> а х1ун </a:t>
            </a:r>
            <a:r>
              <a:rPr lang="ru-RU" b="1" dirty="0" err="1" smtClean="0">
                <a:latin typeface="Gabriola" pitchFamily="82" charset="0"/>
              </a:rPr>
              <a:t>оьшу</a:t>
            </a:r>
            <a:r>
              <a:rPr lang="ru-RU" b="1" dirty="0" smtClean="0">
                <a:latin typeface="Gabriola" pitchFamily="82" charset="0"/>
              </a:rPr>
              <a:t>                                          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Gabriola" pitchFamily="82" charset="0"/>
              </a:rPr>
              <a:t>                                     </a:t>
            </a:r>
            <a:r>
              <a:rPr lang="ru-RU" b="1" dirty="0" err="1" smtClean="0">
                <a:latin typeface="Gabriola" pitchFamily="82" charset="0"/>
              </a:rPr>
              <a:t>Цунах</a:t>
            </a:r>
            <a:r>
              <a:rPr lang="ru-RU" b="1" dirty="0" smtClean="0">
                <a:latin typeface="Gabriola" pitchFamily="82" charset="0"/>
              </a:rPr>
              <a:t> д1ахаьдча?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Gabriola" pitchFamily="82" charset="0"/>
              </a:rPr>
              <a:t>                                     </a:t>
            </a:r>
            <a:r>
              <a:rPr lang="ru-RU" b="1" dirty="0" err="1" smtClean="0">
                <a:latin typeface="Gabriola" pitchFamily="82" charset="0"/>
              </a:rPr>
              <a:t>Бицбина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вехаш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верг</a:t>
            </a:r>
            <a:r>
              <a:rPr lang="ru-RU" b="1" dirty="0" smtClean="0">
                <a:latin typeface="Gabriola" pitchFamily="82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Gabriola" pitchFamily="82" charset="0"/>
              </a:rPr>
              <a:t>                                     Ю </a:t>
            </a:r>
            <a:r>
              <a:rPr lang="ru-RU" b="1" dirty="0" err="1" smtClean="0">
                <a:latin typeface="Gabriola" pitchFamily="82" charset="0"/>
              </a:rPr>
              <a:t>яьсса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ботт</a:t>
            </a:r>
            <a:r>
              <a:rPr lang="ru-RU" b="1" dirty="0" smtClean="0">
                <a:latin typeface="Gabriola" pitchFamily="82" charset="0"/>
              </a:rPr>
              <a:t>.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Gabriola" pitchFamily="82" charset="0"/>
              </a:rPr>
              <a:t>                                     И </a:t>
            </a:r>
            <a:r>
              <a:rPr lang="ru-RU" b="1" dirty="0" err="1" smtClean="0">
                <a:latin typeface="Gabriola" pitchFamily="82" charset="0"/>
              </a:rPr>
              <a:t>саннарг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карор</a:t>
            </a:r>
            <a:r>
              <a:rPr lang="ru-RU" b="1" dirty="0" smtClean="0">
                <a:latin typeface="Gabriola" pitchFamily="82" charset="0"/>
              </a:rPr>
              <a:t> бац           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Gabriola" pitchFamily="82" charset="0"/>
              </a:rPr>
              <a:t>                                     </a:t>
            </a:r>
            <a:r>
              <a:rPr lang="ru-RU" b="1" dirty="0" err="1" smtClean="0">
                <a:latin typeface="Gabriola" pitchFamily="82" charset="0"/>
              </a:rPr>
              <a:t>Мелла</a:t>
            </a:r>
            <a:r>
              <a:rPr lang="ru-RU" b="1" dirty="0" smtClean="0">
                <a:latin typeface="Gabriola" pitchFamily="82" charset="0"/>
              </a:rPr>
              <a:t> а </a:t>
            </a:r>
            <a:r>
              <a:rPr lang="ru-RU" b="1" dirty="0" err="1" smtClean="0">
                <a:latin typeface="Gabriola" pitchFamily="82" charset="0"/>
              </a:rPr>
              <a:t>лехча</a:t>
            </a:r>
            <a:r>
              <a:rPr lang="ru-RU" b="1" dirty="0" smtClean="0">
                <a:latin typeface="Gabriola" pitchFamily="82" charset="0"/>
              </a:rPr>
              <a:t>,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Gabriola" pitchFamily="82" charset="0"/>
              </a:rPr>
              <a:t>                                     </a:t>
            </a:r>
            <a:r>
              <a:rPr lang="ru-RU" b="1" dirty="0" err="1" smtClean="0">
                <a:latin typeface="Gabriola" pitchFamily="82" charset="0"/>
              </a:rPr>
              <a:t>Даймехкан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дозалла</a:t>
            </a:r>
            <a:endParaRPr lang="ru-RU" b="1" dirty="0" smtClean="0">
              <a:latin typeface="Gabriola" pitchFamily="82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Gabriola" pitchFamily="82" charset="0"/>
              </a:rPr>
              <a:t>                                     Сан </a:t>
            </a:r>
            <a:r>
              <a:rPr lang="ru-RU" b="1" dirty="0" err="1" smtClean="0">
                <a:latin typeface="Gabriola" pitchFamily="82" charset="0"/>
              </a:rPr>
              <a:t>ненан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 err="1" smtClean="0">
                <a:latin typeface="Gabriola" pitchFamily="82" charset="0"/>
              </a:rPr>
              <a:t>мотт</a:t>
            </a:r>
            <a:r>
              <a:rPr lang="ru-RU" b="1" dirty="0" smtClean="0">
                <a:latin typeface="Gabriola" pitchFamily="82" charset="0"/>
              </a:rPr>
              <a:t>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48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5949950"/>
            <a:ext cx="1885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/>
          <p:cNvPicPr>
            <a:picLocks noChangeAspect="1" noChangeArrowheads="1"/>
          </p:cNvPicPr>
          <p:nvPr/>
        </p:nvPicPr>
        <p:blipFill>
          <a:blip r:embed="rId3"/>
          <a:srcRect l="13535" r="16832"/>
          <a:stretch>
            <a:fillRect/>
          </a:stretch>
        </p:blipFill>
        <p:spPr bwMode="auto">
          <a:xfrm>
            <a:off x="250825" y="1412875"/>
            <a:ext cx="41370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4" descr="IMG_20150418_105452"/>
          <p:cNvPicPr>
            <a:picLocks noChangeAspect="1" noChangeArrowheads="1"/>
          </p:cNvPicPr>
          <p:nvPr/>
        </p:nvPicPr>
        <p:blipFill rotWithShape="1">
          <a:blip r:embed="rId2"/>
          <a:srcRect l="248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640763" cy="57927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i="1" smtClean="0">
                <a:solidFill>
                  <a:srgbClr val="92D050"/>
                </a:solidFill>
              </a:rPr>
              <a:t>Ненан маттал хаза а, сийлахь а х1ума дан а дац, хила йиш а яц. Мел нуьцкъала, массо а аг1ор бийца таро йолуш бу вайн нохчийн мотт:                                                                                           </a:t>
            </a:r>
          </a:p>
          <a:p>
            <a:pPr marL="0" indent="0">
              <a:buFont typeface="Arial" charset="0"/>
              <a:buNone/>
            </a:pPr>
            <a:r>
              <a:rPr lang="ru-RU" sz="2800" smtClean="0">
                <a:solidFill>
                  <a:srgbClr val="92D050"/>
                </a:solidFill>
              </a:rPr>
              <a:t>                                               </a:t>
            </a:r>
          </a:p>
          <a:p>
            <a:pPr marL="0" indent="0" algn="ctr">
              <a:buFont typeface="Arial" charset="0"/>
              <a:buNone/>
            </a:pPr>
            <a:r>
              <a:rPr lang="ru-RU" sz="2800" b="1" smtClean="0">
                <a:solidFill>
                  <a:srgbClr val="92D050"/>
                </a:solidFill>
                <a:latin typeface="Book Antiqua" pitchFamily="18" charset="0"/>
                <a:cs typeface="AngsanaUPC" pitchFamily="18" charset="-34"/>
              </a:rPr>
              <a:t>    </a:t>
            </a:r>
            <a:r>
              <a:rPr lang="ru-RU" sz="2800" b="1" smtClean="0">
                <a:solidFill>
                  <a:srgbClr val="FFFF00"/>
                </a:solidFill>
                <a:latin typeface="Book Antiqua" pitchFamily="18" charset="0"/>
                <a:cs typeface="AngsanaUPC" pitchFamily="18" charset="-34"/>
              </a:rPr>
              <a:t>Хьешашка – оьзда,</a:t>
            </a:r>
          </a:p>
          <a:p>
            <a:pPr marL="0" indent="0"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  <a:latin typeface="Book Antiqua" pitchFamily="18" charset="0"/>
                <a:cs typeface="AngsanaUPC" pitchFamily="18" charset="-34"/>
              </a:rPr>
              <a:t>   Доттаг1чуьнга - мерза,</a:t>
            </a:r>
          </a:p>
          <a:p>
            <a:pPr marL="0" indent="0"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  <a:latin typeface="Book Antiqua" pitchFamily="18" charset="0"/>
                <a:cs typeface="AngsanaUPC" pitchFamily="18" charset="-34"/>
              </a:rPr>
              <a:t>   Мостаг1чуьнга - буьрса,</a:t>
            </a:r>
          </a:p>
          <a:p>
            <a:pPr marL="0" indent="0"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  <a:latin typeface="Book Antiqua" pitchFamily="18" charset="0"/>
                <a:cs typeface="AngsanaUPC" pitchFamily="18" charset="-34"/>
              </a:rPr>
              <a:t>   Захалонна - хаза,</a:t>
            </a:r>
          </a:p>
          <a:p>
            <a:pPr marL="0" indent="0"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  <a:latin typeface="Book Antiqua" pitchFamily="18" charset="0"/>
                <a:cs typeface="AngsanaUPC" pitchFamily="18" charset="-34"/>
              </a:rPr>
              <a:t>   Масла1атана - к1еда,</a:t>
            </a:r>
          </a:p>
          <a:p>
            <a:pPr marL="0" indent="0"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  <a:latin typeface="Book Antiqua" pitchFamily="18" charset="0"/>
                <a:cs typeface="AngsanaUPC" pitchFamily="18" charset="-34"/>
              </a:rPr>
              <a:t>   Берашка - эсала.	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IMG_20150418_11004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404813"/>
            <a:ext cx="7161212" cy="5832475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>
                <a:solidFill>
                  <a:schemeClr val="tx1"/>
                </a:solidFill>
              </a:rPr>
              <a:t> </a:t>
            </a:r>
            <a:r>
              <a:rPr lang="ru-RU" sz="6000" b="1" dirty="0" err="1">
                <a:solidFill>
                  <a:schemeClr val="tx1"/>
                </a:solidFill>
                <a:latin typeface="Cambria" pitchFamily="18" charset="0"/>
              </a:rPr>
              <a:t>Ненан</a:t>
            </a:r>
            <a:r>
              <a:rPr lang="ru-RU" sz="60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6000" b="1" dirty="0" err="1">
                <a:solidFill>
                  <a:schemeClr val="tx1"/>
                </a:solidFill>
                <a:latin typeface="Cambria" pitchFamily="18" charset="0"/>
              </a:rPr>
              <a:t>мотт</a:t>
            </a:r>
            <a:endParaRPr lang="ru-RU" sz="6000" b="1" dirty="0">
              <a:solidFill>
                <a:schemeClr val="tx1"/>
              </a:solidFill>
              <a:latin typeface="Cambria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                            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Арсанукаев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Шайхи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  <a:latin typeface="Cambria" pitchFamily="18" charset="0"/>
              </a:rPr>
              <a:t>Доьзалехь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Cambria" pitchFamily="18" charset="0"/>
              </a:rPr>
              <a:t>бийцар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chemeClr val="tx1"/>
                </a:solidFill>
                <a:latin typeface="Cambria" pitchFamily="18" charset="0"/>
              </a:rPr>
              <a:t>Дастам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а </a:t>
            </a:r>
            <a:r>
              <a:rPr lang="ru-RU" b="1" dirty="0" err="1" smtClean="0">
                <a:solidFill>
                  <a:schemeClr val="tx1"/>
                </a:solidFill>
                <a:latin typeface="Cambria" pitchFamily="18" charset="0"/>
              </a:rPr>
              <a:t>хеташ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        </a:t>
            </a:r>
            <a:r>
              <a:rPr lang="ru-RU" b="1" dirty="0" err="1" smtClean="0">
                <a:solidFill>
                  <a:schemeClr val="tx1"/>
                </a:solidFill>
                <a:latin typeface="Cambria" pitchFamily="18" charset="0"/>
              </a:rPr>
              <a:t>Хьо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винчу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ненан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Cambria" pitchFamily="18" charset="0"/>
              </a:rPr>
              <a:t>мотт</a:t>
            </a:r>
            <a:endParaRPr lang="ru-RU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Д1атесна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ахь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        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   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«Сов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къен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бу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дешнашна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    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Бац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атта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кхеташ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»,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-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   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Бохуш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и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сийсазбан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chemeClr val="tx1"/>
                </a:solidFill>
                <a:latin typeface="Cambria" pitchFamily="18" charset="0"/>
              </a:rPr>
              <a:t>Ца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хета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иэхь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   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     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Ладог1а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цкъа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соьга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   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«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Хъекъале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корта».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       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Ладог1а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яккхий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д1а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chemeClr val="tx1"/>
                </a:solidFill>
                <a:latin typeface="Cambria" pitchFamily="18" charset="0"/>
              </a:rPr>
              <a:t>Лергара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Cambria" pitchFamily="18" charset="0"/>
              </a:rPr>
              <a:t>потт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      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Йист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йоцу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х1орд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санна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      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Бу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хьуна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шорта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      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Ша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хууш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волчунна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      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Вайн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нохчийн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мотт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                                              </a:t>
            </a:r>
          </a:p>
        </p:txBody>
      </p:sp>
      <p:pic>
        <p:nvPicPr>
          <p:cNvPr id="14338" name="Picture 5" descr="шайх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430338"/>
            <a:ext cx="27368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5805488"/>
            <a:ext cx="1885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/>
          <p:cNvPicPr>
            <a:picLocks noChangeAspect="1" noChangeArrowheads="1"/>
          </p:cNvPicPr>
          <p:nvPr/>
        </p:nvPicPr>
        <p:blipFill>
          <a:blip r:embed="rId4"/>
          <a:srcRect l="29440"/>
          <a:stretch>
            <a:fillRect/>
          </a:stretch>
        </p:blipFill>
        <p:spPr bwMode="auto">
          <a:xfrm>
            <a:off x="107950" y="2170113"/>
            <a:ext cx="3024188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Picture 4" descr="IMG_20150418_105343"/>
          <p:cNvPicPr>
            <a:picLocks noChangeAspect="1" noChangeArrowheads="1"/>
          </p:cNvPicPr>
          <p:nvPr/>
        </p:nvPicPr>
        <p:blipFill rotWithShape="1">
          <a:blip r:embed="rId2"/>
          <a:srcRect l="2362" t="399" r="29127" b="-3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 rtlCol="0">
            <a:normAutofit fontScale="5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ambria" pitchFamily="18" charset="0"/>
              </a:rPr>
              <a:t>Г1иллакхе, </a:t>
            </a:r>
            <a:r>
              <a:rPr lang="ru-RU" b="1" dirty="0" err="1" smtClean="0">
                <a:latin typeface="Cambria" pitchFamily="18" charset="0"/>
              </a:rPr>
              <a:t>оьзда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бу</a:t>
            </a:r>
            <a:r>
              <a:rPr lang="ru-RU" b="1" dirty="0" smtClean="0">
                <a:latin typeface="Cambria" pitchFamily="18" charset="0"/>
              </a:rPr>
              <a:t>                         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ambria" pitchFamily="18" charset="0"/>
              </a:rPr>
              <a:t> Доттаг1чуьнга </a:t>
            </a:r>
            <a:r>
              <a:rPr lang="ru-RU" b="1" dirty="0" err="1" smtClean="0">
                <a:latin typeface="Cambria" pitchFamily="18" charset="0"/>
              </a:rPr>
              <a:t>буьйцуш</a:t>
            </a:r>
            <a:r>
              <a:rPr lang="ru-RU" b="1" dirty="0" smtClean="0">
                <a:latin typeface="Cambria" pitchFamily="18" charset="0"/>
              </a:rPr>
              <a:t>, 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ambria" pitchFamily="18" charset="0"/>
              </a:rPr>
              <a:t> Мостаг1чуьнга </a:t>
            </a:r>
            <a:r>
              <a:rPr lang="ru-RU" b="1" dirty="0" err="1" smtClean="0">
                <a:latin typeface="Cambria" pitchFamily="18" charset="0"/>
              </a:rPr>
              <a:t>вистхуьлуш</a:t>
            </a:r>
            <a:r>
              <a:rPr lang="ru-RU" b="1" dirty="0" smtClean="0">
                <a:latin typeface="Cambria" pitchFamily="18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Ду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ира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герз</a:t>
            </a:r>
            <a:r>
              <a:rPr lang="ru-RU" b="1" dirty="0" smtClean="0">
                <a:latin typeface="Cambria" pitchFamily="18" charset="0"/>
              </a:rPr>
              <a:t>,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Хьомечу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езаре</a:t>
            </a:r>
            <a:r>
              <a:rPr lang="ru-RU" b="1" dirty="0" smtClean="0">
                <a:latin typeface="Cambria" pitchFamily="18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Безам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ахь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буьйцуш</a:t>
            </a:r>
            <a:r>
              <a:rPr lang="ru-RU" b="1" dirty="0" smtClean="0">
                <a:latin typeface="Cambria" pitchFamily="18" charset="0"/>
              </a:rPr>
              <a:t>, -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ambria" pitchFamily="18" charset="0"/>
              </a:rPr>
              <a:t>Бека и  </a:t>
            </a:r>
            <a:r>
              <a:rPr lang="ru-RU" b="1" dirty="0" err="1" smtClean="0">
                <a:latin typeface="Cambria" pitchFamily="18" charset="0"/>
              </a:rPr>
              <a:t>шех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хуьлий</a:t>
            </a:r>
            <a:r>
              <a:rPr lang="ru-RU" b="1" dirty="0" smtClean="0">
                <a:latin typeface="Cambria" pitchFamily="18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latin typeface="Cambria" pitchFamily="18" charset="0"/>
              </a:rPr>
              <a:t>Хьан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деган</a:t>
            </a:r>
            <a:r>
              <a:rPr lang="ru-RU" b="1" dirty="0" smtClean="0">
                <a:latin typeface="Cambria" pitchFamily="18" charset="0"/>
              </a:rPr>
              <a:t> мерз!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latin typeface="Cambria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Мерза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бу</a:t>
            </a:r>
            <a:r>
              <a:rPr lang="ru-RU" b="1" dirty="0" smtClean="0">
                <a:latin typeface="Cambria" pitchFamily="18" charset="0"/>
              </a:rPr>
              <a:t>, </a:t>
            </a:r>
            <a:r>
              <a:rPr lang="ru-RU" b="1" dirty="0" err="1" smtClean="0">
                <a:latin typeface="Cambria" pitchFamily="18" charset="0"/>
              </a:rPr>
              <a:t>моз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санна</a:t>
            </a:r>
            <a:r>
              <a:rPr lang="ru-RU" b="1" dirty="0" smtClean="0">
                <a:latin typeface="Cambria" pitchFamily="18" charset="0"/>
              </a:rPr>
              <a:t>,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latin typeface="Cambria" pitchFamily="18" charset="0"/>
              </a:rPr>
              <a:t>Ша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безачунна</a:t>
            </a:r>
            <a:r>
              <a:rPr lang="ru-RU" b="1" dirty="0" smtClean="0">
                <a:latin typeface="Cambria" pitchFamily="18" charset="0"/>
              </a:rPr>
              <a:t>,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latin typeface="Cambria" pitchFamily="18" charset="0"/>
              </a:rPr>
              <a:t>Ламанан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шовданал</a:t>
            </a:r>
            <a:r>
              <a:rPr lang="ru-RU" b="1" dirty="0" smtClean="0">
                <a:latin typeface="Cambria" pitchFamily="18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ambria" pitchFamily="18" charset="0"/>
              </a:rPr>
              <a:t>Ц1ена </a:t>
            </a:r>
            <a:r>
              <a:rPr lang="ru-RU" b="1" dirty="0" err="1" smtClean="0">
                <a:latin typeface="Cambria" pitchFamily="18" charset="0"/>
              </a:rPr>
              <a:t>бу</a:t>
            </a:r>
            <a:r>
              <a:rPr lang="ru-RU" b="1" dirty="0" smtClean="0">
                <a:latin typeface="Cambria" pitchFamily="18" charset="0"/>
              </a:rPr>
              <a:t> и.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Лермонтовс</a:t>
            </a:r>
            <a:r>
              <a:rPr lang="ru-RU" b="1" dirty="0" smtClean="0">
                <a:latin typeface="Cambria" pitchFamily="18" charset="0"/>
              </a:rPr>
              <a:t>, </a:t>
            </a:r>
            <a:r>
              <a:rPr lang="ru-RU" b="1" dirty="0" err="1" smtClean="0">
                <a:latin typeface="Cambria" pitchFamily="18" charset="0"/>
              </a:rPr>
              <a:t>Толстойс</a:t>
            </a:r>
            <a:r>
              <a:rPr lang="ru-RU" b="1" dirty="0" smtClean="0">
                <a:latin typeface="Cambria" pitchFamily="18" charset="0"/>
              </a:rPr>
              <a:t> а          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ambria" pitchFamily="18" charset="0"/>
              </a:rPr>
              <a:t> Ладег1на </a:t>
            </a:r>
            <a:r>
              <a:rPr lang="ru-RU" b="1" dirty="0" err="1" smtClean="0">
                <a:latin typeface="Cambria" pitchFamily="18" charset="0"/>
              </a:rPr>
              <a:t>цуьнга</a:t>
            </a:r>
            <a:r>
              <a:rPr lang="ru-RU" b="1" dirty="0" smtClean="0">
                <a:latin typeface="Cambria" pitchFamily="18" charset="0"/>
              </a:rPr>
              <a:t>,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ambria" pitchFamily="18" charset="0"/>
              </a:rPr>
              <a:t>  </a:t>
            </a:r>
            <a:r>
              <a:rPr lang="ru-RU" b="1" dirty="0" err="1" smtClean="0">
                <a:latin typeface="Cambria" pitchFamily="18" charset="0"/>
              </a:rPr>
              <a:t>Услара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даггара</a:t>
            </a:r>
            <a:r>
              <a:rPr lang="ru-RU" b="1" dirty="0" smtClean="0">
                <a:latin typeface="Cambria" pitchFamily="18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latin typeface="Cambria" pitchFamily="18" charset="0"/>
              </a:rPr>
              <a:t>Хестийна</a:t>
            </a:r>
            <a:r>
              <a:rPr lang="ru-RU" b="1" dirty="0" smtClean="0">
                <a:latin typeface="Cambria" pitchFamily="18" charset="0"/>
              </a:rPr>
              <a:t> и.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1536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5949950"/>
            <a:ext cx="1885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Picture 4" descr="IMG_20150418_104137"/>
          <p:cNvPicPr>
            <a:picLocks noChangeAspect="1" noChangeArrowheads="1"/>
          </p:cNvPicPr>
          <p:nvPr/>
        </p:nvPicPr>
        <p:blipFill rotWithShape="1">
          <a:blip r:embed="rId2"/>
          <a:srcRect l="30712" t="1449" r="388" b="-14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  <a:r>
              <a:rPr lang="ru-RU" sz="4300" b="1" dirty="0" err="1" smtClean="0"/>
              <a:t>Ненан</a:t>
            </a:r>
            <a:r>
              <a:rPr lang="ru-RU" sz="4300" b="1" dirty="0" smtClean="0"/>
              <a:t> </a:t>
            </a:r>
            <a:r>
              <a:rPr lang="ru-RU" sz="4300" b="1" dirty="0" err="1" smtClean="0"/>
              <a:t>мотт</a:t>
            </a:r>
            <a:endParaRPr lang="ru-RU" sz="4300" b="1" dirty="0" smtClean="0"/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                                              Рашидов </a:t>
            </a:r>
            <a:r>
              <a:rPr lang="ru-RU" b="1" dirty="0" err="1" smtClean="0"/>
              <a:t>Шаид</a:t>
            </a: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  <a:r>
              <a:rPr lang="ru-RU" b="1" dirty="0" err="1" smtClean="0"/>
              <a:t>Доккхачу</a:t>
            </a:r>
            <a:r>
              <a:rPr lang="ru-RU" b="1" dirty="0" smtClean="0"/>
              <a:t> </a:t>
            </a:r>
            <a:r>
              <a:rPr lang="ru-RU" b="1" dirty="0" err="1" smtClean="0"/>
              <a:t>лаьтта</a:t>
            </a:r>
            <a:r>
              <a:rPr lang="ru-RU" b="1" dirty="0" smtClean="0"/>
              <a:t> т1ехь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  <a:r>
              <a:rPr lang="ru-RU" b="1" dirty="0" err="1" smtClean="0"/>
              <a:t>Хазалла</a:t>
            </a:r>
            <a:r>
              <a:rPr lang="ru-RU" b="1" dirty="0" smtClean="0"/>
              <a:t> </a:t>
            </a:r>
            <a:r>
              <a:rPr lang="ru-RU" b="1" dirty="0" err="1" smtClean="0"/>
              <a:t>лоьхуш</a:t>
            </a:r>
            <a:r>
              <a:rPr lang="ru-RU" b="1" dirty="0" smtClean="0"/>
              <a:t>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Сада1ар </a:t>
            </a:r>
            <a:r>
              <a:rPr lang="ru-RU" b="1" dirty="0" err="1" smtClean="0"/>
              <a:t>дицдина</a:t>
            </a:r>
            <a:r>
              <a:rPr lang="ru-RU" b="1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  <a:r>
              <a:rPr lang="ru-RU" b="1" dirty="0" err="1" smtClean="0"/>
              <a:t>Еттарх</a:t>
            </a:r>
            <a:r>
              <a:rPr lang="ru-RU" b="1" dirty="0" smtClean="0"/>
              <a:t> а </a:t>
            </a:r>
            <a:r>
              <a:rPr lang="ru-RU" b="1" dirty="0" err="1" smtClean="0"/>
              <a:t>йорт</a:t>
            </a: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</a:t>
            </a:r>
            <a:r>
              <a:rPr lang="ru-RU" b="1" dirty="0" err="1" smtClean="0"/>
              <a:t>Хьегаран</a:t>
            </a:r>
            <a:r>
              <a:rPr lang="ru-RU" b="1" dirty="0" smtClean="0"/>
              <a:t> </a:t>
            </a:r>
            <a:r>
              <a:rPr lang="ru-RU" b="1" dirty="0" err="1" smtClean="0"/>
              <a:t>хьу</a:t>
            </a:r>
            <a:r>
              <a:rPr lang="ru-RU" b="1" dirty="0" smtClean="0"/>
              <a:t> </a:t>
            </a:r>
            <a:r>
              <a:rPr lang="ru-RU" b="1" dirty="0" err="1" smtClean="0"/>
              <a:t>елла</a:t>
            </a:r>
            <a:r>
              <a:rPr lang="ru-RU" b="1" dirty="0" smtClean="0"/>
              <a:t>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</a:t>
            </a:r>
            <a:r>
              <a:rPr lang="ru-RU" b="1" dirty="0" err="1" smtClean="0"/>
              <a:t>Шена</a:t>
            </a:r>
            <a:r>
              <a:rPr lang="ru-RU" b="1" dirty="0" smtClean="0"/>
              <a:t> т1евоьхуш,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  <a:r>
              <a:rPr lang="ru-RU" b="1" dirty="0" err="1" smtClean="0"/>
              <a:t>Хиллера</a:t>
            </a:r>
            <a:r>
              <a:rPr lang="ru-RU" b="1" dirty="0" smtClean="0"/>
              <a:t> ц1ийх </a:t>
            </a:r>
            <a:r>
              <a:rPr lang="ru-RU" b="1" dirty="0" err="1" smtClean="0"/>
              <a:t>боьлла</a:t>
            </a:r>
            <a:r>
              <a:rPr lang="ru-RU" b="1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Сан </a:t>
            </a:r>
            <a:r>
              <a:rPr lang="ru-RU" b="1" dirty="0" err="1" smtClean="0"/>
              <a:t>ненан</a:t>
            </a:r>
            <a:r>
              <a:rPr lang="ru-RU" b="1" dirty="0" smtClean="0"/>
              <a:t> </a:t>
            </a:r>
            <a:r>
              <a:rPr lang="ru-RU" b="1" dirty="0" err="1" smtClean="0"/>
              <a:t>мотт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6386" name="Рисунок 1" descr="D:\Р-1\яздархой\Ш.Рашид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844675"/>
            <a:ext cx="28082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6165850"/>
            <a:ext cx="1885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latin typeface="Cambria" pitchFamily="18" charset="0"/>
              </a:rPr>
              <a:t>Зезагийн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лестарехь</a:t>
            </a:r>
            <a:r>
              <a:rPr lang="ru-RU" b="1" dirty="0" smtClean="0">
                <a:latin typeface="Cambria" pitchFamily="18" charset="0"/>
              </a:rPr>
              <a:t>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latin typeface="Cambria" pitchFamily="18" charset="0"/>
              </a:rPr>
              <a:t>Техкарехь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диттийн</a:t>
            </a:r>
            <a:r>
              <a:rPr lang="ru-RU" b="1" dirty="0" smtClean="0">
                <a:latin typeface="Cambria" pitchFamily="18" charset="0"/>
              </a:rPr>
              <a:t>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latin typeface="Cambria" pitchFamily="18" charset="0"/>
              </a:rPr>
              <a:t>Къайленаш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соь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юьйцуш</a:t>
            </a:r>
            <a:r>
              <a:rPr lang="ru-RU" b="1" dirty="0" smtClean="0">
                <a:latin typeface="Cambria" pitchFamily="18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latin typeface="Cambria" pitchFamily="18" charset="0"/>
              </a:rPr>
              <a:t>Ловзарехь</a:t>
            </a:r>
            <a:r>
              <a:rPr lang="ru-RU" b="1" dirty="0" smtClean="0">
                <a:latin typeface="Cambria" pitchFamily="18" charset="0"/>
              </a:rPr>
              <a:t> х1орд,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ambria" pitchFamily="18" charset="0"/>
              </a:rPr>
              <a:t>Ладоьг1ча </a:t>
            </a:r>
            <a:r>
              <a:rPr lang="ru-RU" b="1" dirty="0" err="1" smtClean="0">
                <a:latin typeface="Cambria" pitchFamily="18" charset="0"/>
              </a:rPr>
              <a:t>шабаршца</a:t>
            </a:r>
            <a:r>
              <a:rPr lang="ru-RU" b="1" dirty="0" smtClean="0">
                <a:latin typeface="Cambria" pitchFamily="18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latin typeface="Cambria" pitchFamily="18" charset="0"/>
              </a:rPr>
              <a:t>Бешарчу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ниттийн</a:t>
            </a:r>
            <a:r>
              <a:rPr lang="ru-RU" b="1" dirty="0" smtClean="0">
                <a:latin typeface="Cambria" pitchFamily="18" charset="0"/>
              </a:rPr>
              <a:t>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latin typeface="Cambria" pitchFamily="18" charset="0"/>
              </a:rPr>
              <a:t>Соь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ницкъ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лург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хиллера</a:t>
            </a:r>
            <a:r>
              <a:rPr lang="ru-RU" b="1" dirty="0" smtClean="0">
                <a:latin typeface="Cambria" pitchFamily="18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ambria" pitchFamily="18" charset="0"/>
              </a:rPr>
              <a:t>Сан </a:t>
            </a:r>
            <a:r>
              <a:rPr lang="ru-RU" b="1" dirty="0" err="1" smtClean="0">
                <a:latin typeface="Cambria" pitchFamily="18" charset="0"/>
              </a:rPr>
              <a:t>ненан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мотт</a:t>
            </a:r>
            <a:r>
              <a:rPr lang="ru-RU" b="1" dirty="0" smtClean="0">
                <a:latin typeface="Cambria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876925"/>
            <a:ext cx="1885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201738"/>
            <a:ext cx="3779837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4" descr="IMG_20150418_1048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7859713" cy="5434013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Book Antiqua" pitchFamily="18" charset="0"/>
              </a:rPr>
              <a:t>                                     </a:t>
            </a:r>
            <a:r>
              <a:rPr lang="ru-RU" b="1" dirty="0" err="1" smtClean="0">
                <a:latin typeface="Book Antiqua" pitchFamily="18" charset="0"/>
              </a:rPr>
              <a:t>Иллига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бирзича</a:t>
            </a:r>
            <a:r>
              <a:rPr lang="ru-RU" b="1" dirty="0" smtClean="0">
                <a:latin typeface="Book Antiqua" pitchFamily="18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Book Antiqua" pitchFamily="18" charset="0"/>
              </a:rPr>
              <a:t>                                     1енадеш б1аьрхиш,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Book Antiqua" pitchFamily="18" charset="0"/>
              </a:rPr>
              <a:t>                                     </a:t>
            </a:r>
            <a:r>
              <a:rPr lang="ru-RU" b="1" dirty="0" err="1" smtClean="0">
                <a:latin typeface="Book Antiqua" pitchFamily="18" charset="0"/>
              </a:rPr>
              <a:t>Делхадеш</a:t>
            </a:r>
            <a:r>
              <a:rPr lang="ru-RU" b="1" dirty="0" smtClean="0">
                <a:latin typeface="Book Antiqua" pitchFamily="18" charset="0"/>
              </a:rPr>
              <a:t>, </a:t>
            </a:r>
            <a:r>
              <a:rPr lang="ru-RU" b="1" dirty="0" err="1" smtClean="0">
                <a:latin typeface="Book Antiqua" pitchFamily="18" charset="0"/>
              </a:rPr>
              <a:t>ловзадеш</a:t>
            </a:r>
            <a:r>
              <a:rPr lang="ru-RU" b="1" dirty="0" smtClean="0">
                <a:latin typeface="Book Antiqua" pitchFamily="18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Book Antiqua" pitchFamily="18" charset="0"/>
              </a:rPr>
              <a:t>                                     </a:t>
            </a:r>
            <a:r>
              <a:rPr lang="ru-RU" b="1" dirty="0" err="1" smtClean="0">
                <a:latin typeface="Book Antiqua" pitchFamily="18" charset="0"/>
              </a:rPr>
              <a:t>Кийрара</a:t>
            </a:r>
            <a:r>
              <a:rPr lang="ru-RU" b="1" dirty="0" smtClean="0">
                <a:latin typeface="Book Antiqua" pitchFamily="18" charset="0"/>
              </a:rPr>
              <a:t> дог.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Book Antiqua" pitchFamily="18" charset="0"/>
              </a:rPr>
              <a:t>                                     </a:t>
            </a:r>
            <a:r>
              <a:rPr lang="ru-RU" b="1" dirty="0" err="1" smtClean="0">
                <a:latin typeface="Book Antiqua" pitchFamily="18" charset="0"/>
              </a:rPr>
              <a:t>Кхолабеш</a:t>
            </a:r>
            <a:r>
              <a:rPr lang="ru-RU" b="1" dirty="0" smtClean="0">
                <a:latin typeface="Book Antiqua" pitchFamily="18" charset="0"/>
              </a:rPr>
              <a:t>, </a:t>
            </a:r>
            <a:r>
              <a:rPr lang="ru-RU" b="1" dirty="0" err="1" smtClean="0">
                <a:latin typeface="Book Antiqua" pitchFamily="18" charset="0"/>
              </a:rPr>
              <a:t>юха</a:t>
            </a:r>
            <a:r>
              <a:rPr lang="ru-RU" b="1" dirty="0" smtClean="0">
                <a:latin typeface="Book Antiqua" pitchFamily="18" charset="0"/>
              </a:rPr>
              <a:t> а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Book Antiqua" pitchFamily="18" charset="0"/>
              </a:rPr>
              <a:t>                                     </a:t>
            </a:r>
            <a:r>
              <a:rPr lang="ru-RU" b="1" dirty="0" err="1" smtClean="0">
                <a:latin typeface="Book Antiqua" pitchFamily="18" charset="0"/>
              </a:rPr>
              <a:t>Къагабеш</a:t>
            </a:r>
            <a:r>
              <a:rPr lang="ru-RU" b="1" dirty="0" smtClean="0">
                <a:latin typeface="Book Antiqua" pitchFamily="18" charset="0"/>
              </a:rPr>
              <a:t> б1аьргаш,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Book Antiqua" pitchFamily="18" charset="0"/>
              </a:rPr>
              <a:t>                                     </a:t>
            </a:r>
            <a:r>
              <a:rPr lang="ru-RU" b="1" dirty="0" err="1" smtClean="0">
                <a:latin typeface="Book Antiqua" pitchFamily="18" charset="0"/>
              </a:rPr>
              <a:t>Серло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лург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хиллера</a:t>
            </a:r>
            <a:r>
              <a:rPr lang="ru-RU" b="1" dirty="0" smtClean="0">
                <a:latin typeface="Book Antiqua" pitchFamily="18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Book Antiqua" pitchFamily="18" charset="0"/>
              </a:rPr>
              <a:t>                                     Сан </a:t>
            </a:r>
            <a:r>
              <a:rPr lang="ru-RU" b="1" dirty="0" err="1" smtClean="0">
                <a:latin typeface="Book Antiqua" pitchFamily="18" charset="0"/>
              </a:rPr>
              <a:t>ненан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мотт</a:t>
            </a:r>
            <a:r>
              <a:rPr lang="ru-RU" b="1" dirty="0" smtClean="0">
                <a:latin typeface="Book Antiqua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843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516563"/>
            <a:ext cx="1885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/>
          <p:cNvPicPr>
            <a:picLocks noChangeAspect="1" noChangeArrowheads="1"/>
          </p:cNvPicPr>
          <p:nvPr/>
        </p:nvPicPr>
        <p:blipFill>
          <a:blip r:embed="rId3"/>
          <a:srcRect l="8336" t="3995" r="13914"/>
          <a:stretch>
            <a:fillRect/>
          </a:stretch>
        </p:blipFill>
        <p:spPr bwMode="auto">
          <a:xfrm>
            <a:off x="179388" y="196850"/>
            <a:ext cx="3671887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319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AngsanaUPC</vt:lpstr>
      <vt:lpstr>Arial</vt:lpstr>
      <vt:lpstr>Book Antiqua</vt:lpstr>
      <vt:lpstr>Calibri</vt:lpstr>
      <vt:lpstr>Cambria</vt:lpstr>
      <vt:lpstr>Gabriola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Yaha</cp:lastModifiedBy>
  <cp:revision>11</cp:revision>
  <dcterms:created xsi:type="dcterms:W3CDTF">2015-04-14T08:32:37Z</dcterms:created>
  <dcterms:modified xsi:type="dcterms:W3CDTF">2016-04-25T13:26:05Z</dcterms:modified>
</cp:coreProperties>
</file>