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1"/>
  </p:notesMasterIdLst>
  <p:sldIdLst>
    <p:sldId id="278" r:id="rId2"/>
    <p:sldId id="256" r:id="rId3"/>
    <p:sldId id="297" r:id="rId4"/>
    <p:sldId id="279" r:id="rId5"/>
    <p:sldId id="289" r:id="rId6"/>
    <p:sldId id="280" r:id="rId7"/>
    <p:sldId id="292" r:id="rId8"/>
    <p:sldId id="281" r:id="rId9"/>
    <p:sldId id="282" r:id="rId10"/>
    <p:sldId id="291" r:id="rId11"/>
    <p:sldId id="283" r:id="rId12"/>
    <p:sldId id="293" r:id="rId13"/>
    <p:sldId id="284" r:id="rId14"/>
    <p:sldId id="285" r:id="rId15"/>
    <p:sldId id="286" r:id="rId16"/>
    <p:sldId id="294" r:id="rId17"/>
    <p:sldId id="287" r:id="rId18"/>
    <p:sldId id="288" r:id="rId19"/>
    <p:sldId id="296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CC0099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4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FF8F32B-3427-4A32-8DB6-83A2ACC17986}" type="datetimeFigureOut">
              <a:rPr lang="ru-RU"/>
              <a:pPr>
                <a:defRPr/>
              </a:pPr>
              <a:t>15.09.2016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F802D09-2523-4890-8E25-33D648F6BF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384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7EC83-3EB7-4061-9687-ACE75E614571}" type="datetimeFigureOut">
              <a:rPr lang="ru-RU"/>
              <a:pPr>
                <a:defRPr/>
              </a:pPr>
              <a:t>15.09.2016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7E545-B6FE-4E50-BC16-7369B2FEDC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2F65C-34BF-45DA-88CF-FCCDFE101D59}" type="datetimeFigureOut">
              <a:rPr lang="ru-RU"/>
              <a:pPr>
                <a:defRPr/>
              </a:pPr>
              <a:t>15.09.2016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7809B-7BAD-495F-B309-E89F4AA0A8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7A9FF-173B-4911-85C6-AAAC5E7A50D8}" type="datetimeFigureOut">
              <a:rPr lang="ru-RU"/>
              <a:pPr>
                <a:defRPr/>
              </a:pPr>
              <a:t>15.09.2016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F87CC-E022-41CF-95E3-9C48F5923A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C28BE-DDEC-4050-BABA-1E8DCB07BEA7}" type="datetimeFigureOut">
              <a:rPr lang="ru-RU"/>
              <a:pPr>
                <a:defRPr/>
              </a:pPr>
              <a:t>15.09.2016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B7270-7AAD-4513-920D-9905EC8402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64409-B656-4250-B9DB-05E715CE7318}" type="datetimeFigureOut">
              <a:rPr lang="ru-RU"/>
              <a:pPr>
                <a:defRPr/>
              </a:pPr>
              <a:t>15.09.2016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C5562-62F5-4122-9E82-71C915CB89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83D51-A112-4098-AE5E-7E856310EC46}" type="datetimeFigureOut">
              <a:rPr lang="ru-RU"/>
              <a:pPr>
                <a:defRPr/>
              </a:pPr>
              <a:t>15.09.2016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643EC-B4E4-4607-8511-3D24A17318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E2A34-8080-4C31-9E5A-60AB5C286472}" type="datetimeFigureOut">
              <a:rPr lang="ru-RU"/>
              <a:pPr>
                <a:defRPr/>
              </a:pPr>
              <a:t>15.09.2016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986F1-983E-4F70-A90F-810E740EBD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0AB4B-BEB2-4AE4-A8A0-4E6EB6F60909}" type="datetimeFigureOut">
              <a:rPr lang="ru-RU"/>
              <a:pPr>
                <a:defRPr/>
              </a:pPr>
              <a:t>15.09.2016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E32AD-26DD-41F1-AA2D-21EB41FF33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8E4F0-149C-4CA9-9D32-331B5C28CEAC}" type="datetimeFigureOut">
              <a:rPr lang="ru-RU"/>
              <a:pPr>
                <a:defRPr/>
              </a:pPr>
              <a:t>15.09.2016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15377-59C2-4BE0-93AE-2EA38AC71B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2A46D-EE1B-4532-8D2F-499FDC2A71FE}" type="datetimeFigureOut">
              <a:rPr lang="ru-RU"/>
              <a:pPr>
                <a:defRPr/>
              </a:pPr>
              <a:t>15.09.2016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64B25-B9C0-4B3E-91D5-F96541597C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BE97D-0F43-41A9-B383-C82EAE50DFE6}" type="datetimeFigureOut">
              <a:rPr lang="ru-RU"/>
              <a:pPr>
                <a:defRPr/>
              </a:pPr>
              <a:t>15.09.2016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EA06C-59BA-4913-8EFC-75F640C416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B2DB39B-19D6-40EE-96C1-563C548B7A97}" type="datetimeFigureOut">
              <a:rPr lang="ru-RU"/>
              <a:pPr>
                <a:defRPr/>
              </a:pPr>
              <a:t>15.09.2016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0BCAD22-10F7-4785-AA83-AB40651F34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78" r:id="rId2"/>
    <p:sldLayoutId id="2147483777" r:id="rId3"/>
    <p:sldLayoutId id="2147483776" r:id="rId4"/>
    <p:sldLayoutId id="2147483775" r:id="rId5"/>
    <p:sldLayoutId id="2147483774" r:id="rId6"/>
    <p:sldLayoutId id="2147483773" r:id="rId7"/>
    <p:sldLayoutId id="2147483772" r:id="rId8"/>
    <p:sldLayoutId id="2147483771" r:id="rId9"/>
    <p:sldLayoutId id="2147483770" r:id="rId10"/>
    <p:sldLayoutId id="214748376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963" y="1543050"/>
            <a:ext cx="8697912" cy="1931988"/>
          </a:xfrm>
          <a:prstGeom prst="rect">
            <a:avLst/>
          </a:prstGeom>
          <a:noFill/>
        </p:spPr>
      </p:pic>
      <p:sp>
        <p:nvSpPr>
          <p:cNvPr id="14340" name="Прямоугольник 3"/>
          <p:cNvSpPr>
            <a:spLocks noChangeArrowheads="1"/>
          </p:cNvSpPr>
          <p:nvPr/>
        </p:nvSpPr>
        <p:spPr bwMode="auto">
          <a:xfrm>
            <a:off x="2267744" y="4653136"/>
            <a:ext cx="65722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algn="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Солтаева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А.А.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СОШ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с.Терское»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299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Пословицы</a:t>
            </a:r>
          </a:p>
          <a:p>
            <a:r>
              <a:rPr lang="ru-RU" b="1" i="1" dirty="0" smtClean="0"/>
              <a:t>1. Мало хотеть, надо уметь!</a:t>
            </a:r>
            <a:endParaRPr lang="ru-RU" dirty="0" smtClean="0"/>
          </a:p>
          <a:p>
            <a:r>
              <a:rPr lang="ru-RU" b="1" i="1" dirty="0" smtClean="0"/>
              <a:t>2. “Терпенье и труд всё перетрут.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769640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Кто с больным всегда сидит?</a:t>
            </a:r>
            <a:br>
              <a:rPr lang="ru-RU" dirty="0" smtClean="0"/>
            </a:br>
            <a:r>
              <a:rPr lang="ru-RU" dirty="0" smtClean="0"/>
              <a:t>Как лечиться говорит?</a:t>
            </a:r>
            <a:br>
              <a:rPr lang="ru-RU" dirty="0" smtClean="0"/>
            </a:br>
            <a:r>
              <a:rPr lang="ru-RU" dirty="0" smtClean="0"/>
              <a:t>Кто болен капли предложит принят </a:t>
            </a:r>
            <a:br>
              <a:rPr lang="ru-RU" dirty="0" smtClean="0"/>
            </a:br>
            <a:r>
              <a:rPr lang="ru-RU" dirty="0" smtClean="0"/>
              <a:t>Тому, кто здоров, - разрешит погулять.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Пословицы</a:t>
            </a:r>
          </a:p>
          <a:p>
            <a:r>
              <a:rPr lang="ru-RU" b="1" i="1" dirty="0" smtClean="0"/>
              <a:t>1. “ Работа красит человека”</a:t>
            </a:r>
            <a:endParaRPr lang="ru-RU" dirty="0" smtClean="0"/>
          </a:p>
          <a:p>
            <a:r>
              <a:rPr lang="ru-RU" b="1" i="1" dirty="0" smtClean="0"/>
              <a:t>2. “Кто любит труд, того люди чтут”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Скажут, кто так вкусно</a:t>
            </a:r>
            <a:br>
              <a:rPr lang="ru-RU" dirty="0" smtClean="0"/>
            </a:br>
            <a:r>
              <a:rPr lang="ru-RU" dirty="0" smtClean="0"/>
              <a:t>Готовит щи капустные?</a:t>
            </a:r>
            <a:br>
              <a:rPr lang="ru-RU" dirty="0" smtClean="0"/>
            </a:br>
            <a:r>
              <a:rPr lang="ru-RU" dirty="0" smtClean="0"/>
              <a:t>Пахучие котлеты,</a:t>
            </a:r>
            <a:br>
              <a:rPr lang="ru-RU" dirty="0" smtClean="0"/>
            </a:br>
            <a:r>
              <a:rPr lang="ru-RU" dirty="0" smtClean="0"/>
              <a:t>Салаты, винегреты, </a:t>
            </a:r>
            <a:br>
              <a:rPr lang="ru-RU" dirty="0" smtClean="0"/>
            </a:br>
            <a:r>
              <a:rPr lang="ru-RU" dirty="0" smtClean="0"/>
              <a:t>Все завтраки, обеды?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187241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 “Кто любит трудиться, тому дома не сидится”</a:t>
            </a:r>
          </a:p>
          <a:p>
            <a:r>
              <a:rPr lang="ru-RU" dirty="0" smtClean="0"/>
              <a:t>2. “Маленькое дело лучше большого безделья” 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r>
              <a:rPr lang="ru-RU" dirty="0" smtClean="0"/>
              <a:t>На свете много разных профессий. Каждая необходима и важна. Я желаю вам выбрать себе профессию по душе. Только тот счастлив, кто своим трудом радует других. О человеке любящем свою профессию и приносящем пользу людям говорят, что он – мастер золотые руки. Я желаю вам правильно выбрать свой путь в жизни. </a:t>
            </a:r>
            <a:r>
              <a:rPr lang="ru-RU" u="sng" dirty="0" smtClean="0"/>
              <a:t>Удачи вам, ребята!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347"/>
            <a:ext cx="9189795" cy="6892347"/>
          </a:xfrm>
        </p:spPr>
      </p:pic>
    </p:spTree>
    <p:extLst>
      <p:ext uri="{BB962C8B-B14F-4D97-AF65-F5344CB8AC3E}">
        <p14:creationId xmlns:p14="http://schemas.microsoft.com/office/powerpoint/2010/main" val="4194320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750" y="1231900"/>
            <a:ext cx="7442200" cy="5053013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963" y="133350"/>
            <a:ext cx="3443287" cy="265906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2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940616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305342"/>
            <a:ext cx="6858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1) Как правильно выбрать профессию.</a:t>
            </a:r>
            <a:endParaRPr lang="ru-RU" dirty="0" smtClean="0"/>
          </a:p>
          <a:p>
            <a:r>
              <a:rPr lang="ru-RU" b="1" i="1" dirty="0" smtClean="0"/>
              <a:t>Учитель: </a:t>
            </a:r>
            <a:r>
              <a:rPr lang="ru-RU" dirty="0" smtClean="0"/>
              <a:t>Как же выбрать профессию и не ошибиться в своём выборе? </a:t>
            </a:r>
          </a:p>
          <a:p>
            <a:r>
              <a:rPr lang="ru-RU" dirty="0" smtClean="0"/>
              <a:t>Существует формула выбора профессии и состоит она из трёх частей.</a:t>
            </a:r>
          </a:p>
          <a:p>
            <a:pPr lvl="0"/>
            <a:r>
              <a:rPr lang="ru-RU" b="1" dirty="0" smtClean="0"/>
              <a:t>“Хочу”</a:t>
            </a:r>
            <a:r>
              <a:rPr lang="ru-RU" dirty="0" smtClean="0"/>
              <a:t> - это ваши интересы склонности, желания и мечты.</a:t>
            </a:r>
          </a:p>
          <a:p>
            <a:pPr lvl="0"/>
            <a:r>
              <a:rPr lang="ru-RU" b="1" dirty="0" smtClean="0"/>
              <a:t>“Могу”</a:t>
            </a:r>
            <a:r>
              <a:rPr lang="ru-RU" dirty="0" smtClean="0"/>
              <a:t> - это ваши способности и здоровье.</a:t>
            </a:r>
          </a:p>
          <a:p>
            <a:pPr lvl="0"/>
            <a:r>
              <a:rPr lang="ru-RU" b="1" dirty="0" smtClean="0"/>
              <a:t>“Надо” </a:t>
            </a:r>
            <a:r>
              <a:rPr lang="ru-RU" dirty="0" smtClean="0"/>
              <a:t>- это потребность в кадрах, т.е. какие профессии, пользуются или будут пользоваться в ближайшее время спросом.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022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Вырос здесь микрорайон.</a:t>
            </a:r>
            <a:br>
              <a:rPr lang="ru-RU" dirty="0" smtClean="0"/>
            </a:br>
            <a:r>
              <a:rPr lang="ru-RU" dirty="0" smtClean="0"/>
              <a:t>Строил это чудо – он!</a:t>
            </a:r>
            <a:br>
              <a:rPr lang="ru-RU" dirty="0" smtClean="0"/>
            </a:br>
            <a:r>
              <a:rPr lang="ru-RU" dirty="0" smtClean="0"/>
              <a:t>И ребёнок и родитель </a:t>
            </a:r>
            <a:br>
              <a:rPr lang="ru-RU" dirty="0" smtClean="0"/>
            </a:br>
            <a:r>
              <a:rPr lang="ru-RU" dirty="0" smtClean="0"/>
              <a:t>Знают это – он -</a:t>
            </a:r>
            <a:r>
              <a:rPr lang="ru-RU" i="1" dirty="0" smtClean="0"/>
              <a:t> (строитель)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365828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Пословицы</a:t>
            </a:r>
          </a:p>
          <a:p>
            <a:r>
              <a:rPr lang="ru-RU" b="1" i="1" dirty="0" smtClean="0"/>
              <a:t>1. “Труд кормит, а лень портит!”</a:t>
            </a:r>
            <a:endParaRPr lang="ru-RU" dirty="0" smtClean="0"/>
          </a:p>
          <a:p>
            <a:r>
              <a:rPr lang="ru-RU" b="1" i="1" dirty="0" smtClean="0"/>
              <a:t>2. “Глаза страшатся, а руки делают”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2924944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Учу ребятишек читать и писать,</a:t>
            </a:r>
            <a:br>
              <a:rPr lang="ru-RU" dirty="0" smtClean="0"/>
            </a:br>
            <a:r>
              <a:rPr lang="ru-RU" dirty="0" smtClean="0"/>
              <a:t>Природу любить, людей уважать.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673</TotalTime>
  <Words>178</Words>
  <Application>Microsoft Office PowerPoint</Application>
  <PresentationFormat>Экран (4:3)</PresentationFormat>
  <Paragraphs>27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МОУгимназия №4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школа</dc:creator>
  <cp:lastModifiedBy>maga</cp:lastModifiedBy>
  <cp:revision>85</cp:revision>
  <dcterms:created xsi:type="dcterms:W3CDTF">2012-01-23T14:10:27Z</dcterms:created>
  <dcterms:modified xsi:type="dcterms:W3CDTF">2016-09-15T14:05:25Z</dcterms:modified>
</cp:coreProperties>
</file>