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85" r:id="rId2"/>
    <p:sldId id="256" r:id="rId3"/>
    <p:sldId id="271" r:id="rId4"/>
    <p:sldId id="292" r:id="rId5"/>
    <p:sldId id="258" r:id="rId6"/>
    <p:sldId id="280" r:id="rId7"/>
    <p:sldId id="286" r:id="rId8"/>
    <p:sldId id="287" r:id="rId9"/>
    <p:sldId id="293" r:id="rId10"/>
    <p:sldId id="289" r:id="rId11"/>
    <p:sldId id="260" r:id="rId12"/>
    <p:sldId id="259" r:id="rId13"/>
    <p:sldId id="291" r:id="rId14"/>
    <p:sldId id="257" r:id="rId15"/>
    <p:sldId id="262" r:id="rId16"/>
    <p:sldId id="274" r:id="rId17"/>
    <p:sldId id="290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  <a:srgbClr val="FFFF00"/>
    <a:srgbClr val="FF99CC"/>
    <a:srgbClr val="800080"/>
    <a:srgbClr val="FF6600"/>
    <a:srgbClr val="FFFFFF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320" autoAdjust="0"/>
  </p:normalViewPr>
  <p:slideViewPr>
    <p:cSldViewPr>
      <p:cViewPr varScale="1">
        <p:scale>
          <a:sx n="88" d="100"/>
          <a:sy n="88" d="100"/>
        </p:scale>
        <p:origin x="93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47D8FA6-231D-4CA8-B987-4B8E00C7F1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7377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D52DD-2E8E-4E58-A652-79C5BB10A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4FC39-6A8B-4290-A0FC-003E80823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9A306-603F-4742-9A09-8801298822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7A5361-DBC9-42C4-BA6D-C5285B82E5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02A7D-DA3F-4B6B-9D49-D0E8BC22F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D8EE3-7FA8-446C-99EE-3F01436A9F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CF042F-B74E-43B9-81B9-2698CC1EFC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1654E-D4D1-432F-AE3B-011F7965B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AEDC4-3CAC-4B37-B067-8588DD1905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E18FF-904E-4D8A-8E18-79DCA061D9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FA5BF-C172-4AAD-9856-97554A7E7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0ECE3-3D20-4EC9-8294-F8D17E445F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00F6A09-E977-4FF7-8CC7-FDBE413777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3.wmf"/><Relationship Id="rId4" Type="http://schemas.openxmlformats.org/officeDocument/2006/relationships/image" Target="../media/image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.gif"/><Relationship Id="rId4" Type="http://schemas.openxmlformats.org/officeDocument/2006/relationships/image" Target="../media/image3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610100"/>
            <a:ext cx="3799656" cy="1638300"/>
          </a:xfrm>
        </p:spPr>
        <p:txBody>
          <a:bodyPr/>
          <a:lstStyle/>
          <a:p>
            <a:pPr algn="l"/>
            <a:r>
              <a:rPr lang="ru-RU" sz="2000" i="1" dirty="0" smtClean="0">
                <a:solidFill>
                  <a:srgbClr val="FF0066"/>
                </a:solidFill>
              </a:rPr>
              <a:t>Класс: 8 «Б»</a:t>
            </a:r>
          </a:p>
          <a:p>
            <a:pPr algn="l"/>
            <a:r>
              <a:rPr lang="ru-RU" sz="2000" i="1" dirty="0" smtClean="0">
                <a:solidFill>
                  <a:srgbClr val="FF0066"/>
                </a:solidFill>
              </a:rPr>
              <a:t>Дата: 26.11.2016г.</a:t>
            </a:r>
          </a:p>
          <a:p>
            <a:pPr algn="l"/>
            <a:r>
              <a:rPr lang="ru-RU" sz="2000" i="1" dirty="0" smtClean="0">
                <a:solidFill>
                  <a:srgbClr val="FF0066"/>
                </a:solidFill>
              </a:rPr>
              <a:t>Подготовила: </a:t>
            </a:r>
            <a:r>
              <a:rPr lang="ru-RU" sz="2000" i="1" dirty="0" err="1" smtClean="0">
                <a:solidFill>
                  <a:srgbClr val="FF0066"/>
                </a:solidFill>
              </a:rPr>
              <a:t>Бичуева</a:t>
            </a:r>
            <a:r>
              <a:rPr lang="ru-RU" sz="2000" i="1" dirty="0" smtClean="0">
                <a:solidFill>
                  <a:srgbClr val="FF0066"/>
                </a:solidFill>
              </a:rPr>
              <a:t> А.В.</a:t>
            </a:r>
          </a:p>
        </p:txBody>
      </p:sp>
      <p:pic>
        <p:nvPicPr>
          <p:cNvPr id="2053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67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5400000">
            <a:off x="-2576511" y="3119437"/>
            <a:ext cx="57912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0"/>
            <a:ext cx="48768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681663" y="3005137"/>
            <a:ext cx="5867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6238875"/>
            <a:ext cx="5105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81000" y="1905000"/>
            <a:ext cx="77724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7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 День Матери</a:t>
            </a:r>
          </a:p>
        </p:txBody>
      </p:sp>
      <p:pic>
        <p:nvPicPr>
          <p:cNvPr id="2059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38100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5105400"/>
            <a:ext cx="1454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724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9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135100">
            <a:off x="6354762" y="3878263"/>
            <a:ext cx="3167063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5257800"/>
            <a:ext cx="72427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9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5681">
            <a:off x="3332163" y="5724525"/>
            <a:ext cx="37576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1400" y="32004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5105400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4419600"/>
            <a:ext cx="12604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38875"/>
            <a:ext cx="40386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304800"/>
            <a:ext cx="8096572" cy="1323975"/>
          </a:xfrm>
        </p:spPr>
        <p:txBody>
          <a:bodyPr/>
          <a:lstStyle/>
          <a:p>
            <a:pPr eaLnBrk="1" hangingPunct="1"/>
            <a:r>
              <a:rPr lang="ru-RU" sz="2000" b="1" dirty="0" smtClean="0">
                <a:solidFill>
                  <a:srgbClr val="7030A0"/>
                </a:solidFill>
              </a:rPr>
              <a:t>О. Кипренский «Мать и ребенок»         В. </a:t>
            </a:r>
            <a:r>
              <a:rPr lang="ru-RU" sz="2000" b="1" dirty="0" err="1" smtClean="0">
                <a:solidFill>
                  <a:srgbClr val="7030A0"/>
                </a:solidFill>
              </a:rPr>
              <a:t>Волегов</a:t>
            </a:r>
            <a:r>
              <a:rPr lang="ru-RU" sz="2000" b="1" dirty="0" smtClean="0">
                <a:solidFill>
                  <a:srgbClr val="7030A0"/>
                </a:solidFill>
              </a:rPr>
              <a:t> «Мать»</a:t>
            </a:r>
          </a:p>
        </p:txBody>
      </p:sp>
      <p:pic>
        <p:nvPicPr>
          <p:cNvPr id="2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3" y="1529557"/>
            <a:ext cx="4806199" cy="4094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15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54738"/>
            <a:ext cx="5791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9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56198">
            <a:off x="7315200" y="5867400"/>
            <a:ext cx="2057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mama_ru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6350"/>
            <a:ext cx="9144000" cy="6864350"/>
          </a:xfr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8532440" cy="1288504"/>
          </a:xfrm>
        </p:spPr>
        <p:txBody>
          <a:bodyPr/>
          <a:lstStyle/>
          <a:p>
            <a:pPr algn="l" eaLnBrk="1" hangingPunct="1"/>
            <a:r>
              <a:rPr lang="ru-RU" sz="4000" b="1" i="1" dirty="0" smtClean="0"/>
              <a:t> </a:t>
            </a:r>
            <a:r>
              <a:rPr lang="ru-RU" sz="3600" b="1" dirty="0" smtClean="0">
                <a:solidFill>
                  <a:srgbClr val="0033CC"/>
                </a:solidFill>
              </a:rPr>
              <a:t>Есть такие понятия: </a:t>
            </a:r>
            <a:r>
              <a:rPr lang="ru-RU" sz="3600" b="1" dirty="0" smtClean="0">
                <a:solidFill>
                  <a:srgbClr val="FF0066"/>
                </a:solidFill>
              </a:rPr>
              <a:t>мудрость матери</a:t>
            </a:r>
            <a:r>
              <a:rPr lang="ru-RU" sz="3600" b="1" dirty="0" smtClean="0">
                <a:solidFill>
                  <a:srgbClr val="0033CC"/>
                </a:solidFill>
              </a:rPr>
              <a:t>, </a:t>
            </a:r>
            <a:r>
              <a:rPr lang="ru-RU" sz="3600" b="1" dirty="0" smtClean="0">
                <a:solidFill>
                  <a:srgbClr val="FF0066"/>
                </a:solidFill>
              </a:rPr>
              <a:t>мужество матери</a:t>
            </a:r>
            <a:r>
              <a:rPr lang="ru-RU" sz="3600" b="1" dirty="0" smtClean="0">
                <a:solidFill>
                  <a:srgbClr val="0033CC"/>
                </a:solidFill>
              </a:rPr>
              <a:t>. Только мать способна на самопожертвование ради своего ребенка…</a:t>
            </a:r>
          </a:p>
        </p:txBody>
      </p:sp>
      <p:pic>
        <p:nvPicPr>
          <p:cNvPr id="7172" name="Picture 9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99075" y="3013075"/>
            <a:ext cx="6858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1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56198">
            <a:off x="6423025" y="5851525"/>
            <a:ext cx="24384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6388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storage (mom)\Картинки\oo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8234"/>
            <a:ext cx="8676457" cy="680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971800"/>
            <a:ext cx="8915400" cy="3322638"/>
          </a:xfrm>
        </p:spPr>
        <p:txBody>
          <a:bodyPr/>
          <a:lstStyle/>
          <a:p>
            <a:r>
              <a:rPr lang="ru-RU" sz="2600" b="1" dirty="0" smtClean="0">
                <a:solidFill>
                  <a:schemeClr val="bg1"/>
                </a:solidFill>
              </a:rPr>
              <a:t>Материнство само по себе целый мир. </a:t>
            </a:r>
            <a:br>
              <a:rPr lang="ru-RU" sz="26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Счастье матери – это счастье её детей. Потому она порой бывает строгой, взыскательной, ведь она понимает свою ответственность за сына или дочь, желает им добра, счастья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Мамины уроки – на всю жизнь ! 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Мать – первый учитель и друг ребёнка, причём самый близкий и верный</a:t>
            </a:r>
            <a:r>
              <a:rPr lang="ru-RU" sz="3600" b="1" dirty="0" smtClean="0">
                <a:solidFill>
                  <a:schemeClr val="bg1"/>
                </a:solidFill>
              </a:rPr>
              <a:t>. </a:t>
            </a:r>
            <a:endParaRPr lang="ru-RU" sz="4000" b="1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6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45224" y="3159224"/>
            <a:ext cx="6858000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77956">
            <a:off x="0" y="533400"/>
            <a:ext cx="2149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28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999\Desktop\Айшат\фото\IMG-20161127-WA015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6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_mg_800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80529" y="-1323528"/>
            <a:ext cx="9144000" cy="8181528"/>
          </a:xfrm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01208"/>
            <a:ext cx="9144000" cy="1198562"/>
          </a:xfrm>
        </p:spPr>
        <p:txBody>
          <a:bodyPr/>
          <a:lstStyle/>
          <a:p>
            <a:pPr eaLnBrk="1" hangingPunct="1"/>
            <a:r>
              <a:rPr lang="ru-RU" sz="4000" b="1" i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rgbClr val="FF0066"/>
                </a:solidFill>
              </a:rPr>
              <a:t>Мама учит нас быть мудрыми, дает советы, заботится о нас, передает нам свои песни, оберегает нас. Мать следит за нашей дорогой. Материнская любовь греет до старости.</a:t>
            </a:r>
            <a:r>
              <a:rPr lang="ru-RU" sz="2800" dirty="0" smtClean="0">
                <a:solidFill>
                  <a:srgbClr val="FF0066"/>
                </a:solidFill>
              </a:rPr>
              <a:t> </a:t>
            </a:r>
          </a:p>
        </p:txBody>
      </p:sp>
      <p:pic>
        <p:nvPicPr>
          <p:cNvPr id="8199" name="Picture 10" descr="J0099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56198">
            <a:off x="-386004" y="1048146"/>
            <a:ext cx="34496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1" descr="f84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764703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076056" y="1041400"/>
            <a:ext cx="3960440" cy="5246018"/>
          </a:xfrm>
        </p:spPr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  <a:t>Больше думайте о ваших мамах, берегите их, любите, помогайте им во всем. </a:t>
            </a:r>
            <a:b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  <a:t>Знайте, только мама любит вас больше всех на свете. </a:t>
            </a:r>
            <a:b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  <a:t>Она мечтает о том, чтобы вы были хорошими людьми.</a:t>
            </a:r>
            <a:b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latin typeface="Arial Narrow" pitchFamily="34" charset="0"/>
              </a:rPr>
            </a:br>
            <a:endParaRPr lang="ru-RU" sz="2800" b="1" i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15364" name="Picture 4" descr="anne_cocuk_resimleri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848" y="386308"/>
            <a:ext cx="4300952" cy="5768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7" name="Picture 8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54738"/>
            <a:ext cx="5791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1743075" y="2752725"/>
            <a:ext cx="62484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2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310588">
            <a:off x="7086600" y="457200"/>
            <a:ext cx="1828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1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2286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58814" y="332656"/>
            <a:ext cx="8256586" cy="5976664"/>
          </a:xfrm>
        </p:spPr>
        <p:txBody>
          <a:bodyPr/>
          <a:lstStyle/>
          <a:p>
            <a:pPr algn="l" eaLnBrk="1" hangingPunct="1">
              <a:lnSpc>
                <a:spcPct val="150000"/>
              </a:lnSpc>
            </a:pPr>
            <a:r>
              <a:rPr lang="ru-RU" b="1" i="1" dirty="0" smtClean="0">
                <a:solidFill>
                  <a:srgbClr val="FF0066"/>
                </a:solidFill>
              </a:rPr>
              <a:t>ПОЖЕЛАЕМ МАТЕРЯМ ВСЕГО МИРА МАТЕРИНСКОГО СЧАСТЬЯ,</a:t>
            </a:r>
            <a:br>
              <a:rPr lang="ru-RU" b="1" i="1" dirty="0" smtClean="0">
                <a:solidFill>
                  <a:srgbClr val="FF0066"/>
                </a:solidFill>
              </a:rPr>
            </a:br>
            <a:r>
              <a:rPr lang="ru-RU" b="1" i="1" dirty="0" smtClean="0">
                <a:solidFill>
                  <a:srgbClr val="FF0066"/>
                </a:solidFill>
              </a:rPr>
              <a:t>ДОБРА, МИРА,</a:t>
            </a:r>
            <a:br>
              <a:rPr lang="ru-RU" b="1" i="1" dirty="0" smtClean="0">
                <a:solidFill>
                  <a:srgbClr val="FF0066"/>
                </a:solidFill>
              </a:rPr>
            </a:br>
            <a:r>
              <a:rPr lang="ru-RU" b="1" i="1" dirty="0" smtClean="0">
                <a:solidFill>
                  <a:srgbClr val="FF0066"/>
                </a:solidFill>
              </a:rPr>
              <a:t>ЛЮБВИ! </a:t>
            </a:r>
          </a:p>
        </p:txBody>
      </p:sp>
      <p:pic>
        <p:nvPicPr>
          <p:cNvPr id="18436" name="Picture 3" descr="657a8bc2b97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3451200"/>
            <a:ext cx="3528392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57961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2861256" y="2861258"/>
            <a:ext cx="638133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1584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5181600" y="762000"/>
            <a:ext cx="3810000" cy="5421313"/>
          </a:xfrm>
          <a:prstGeom prst="flowChartAlternateProcess">
            <a:avLst/>
          </a:prstGeom>
          <a:gradFill rotWithShape="1">
            <a:gsLst>
              <a:gs pos="0">
                <a:schemeClr val="bg1"/>
              </a:gs>
              <a:gs pos="50000">
                <a:srgbClr val="FF99CC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304800"/>
            <a:ext cx="8676456" cy="5791200"/>
          </a:xfrm>
        </p:spPr>
        <p:txBody>
          <a:bodyPr/>
          <a:lstStyle/>
          <a:p>
            <a:pPr eaLnBrk="1" hangingPunct="1"/>
            <a:r>
              <a:rPr lang="ru-RU" sz="4000" dirty="0" smtClean="0">
                <a:solidFill>
                  <a:srgbClr val="FF0066"/>
                </a:solidFill>
              </a:rPr>
              <a:t>САМАЯ ПРЕКРАСНАЯ ИЗ ЖЕНЩИН - ЖЕНЩИНА С РЕБЁНКОМ  НА РУКАХ!</a:t>
            </a:r>
          </a:p>
        </p:txBody>
      </p:sp>
      <p:pic>
        <p:nvPicPr>
          <p:cNvPr id="3078" name="Picture 10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183313"/>
            <a:ext cx="5562600" cy="67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2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2645568" y="2874168"/>
            <a:ext cx="6019800" cy="72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640682" y="2778918"/>
            <a:ext cx="63246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4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563"/>
            <a:ext cx="51054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6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3400" y="5867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7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6096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8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4196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21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4525" y="6448425"/>
            <a:ext cx="2149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9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60198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20" descr="f84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1816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8229600" cy="1323975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accent2"/>
                </a:solidFill>
              </a:rPr>
              <a:t>Не случайно народная мудрость слово </a:t>
            </a:r>
            <a:r>
              <a:rPr lang="ru-RU" sz="2800" b="1" dirty="0" smtClean="0">
                <a:solidFill>
                  <a:srgbClr val="FF0000"/>
                </a:solidFill>
              </a:rPr>
              <a:t>“мама”</a:t>
            </a:r>
            <a:r>
              <a:rPr lang="ru-RU" sz="2800" b="1" dirty="0" smtClean="0">
                <a:solidFill>
                  <a:schemeClr val="accent2"/>
                </a:solidFill>
              </a:rPr>
              <a:t> поставила рядом с другим великим словом – </a:t>
            </a:r>
            <a:r>
              <a:rPr lang="ru-RU" sz="2800" b="1" dirty="0" smtClean="0">
                <a:solidFill>
                  <a:srgbClr val="FF0000"/>
                </a:solidFill>
              </a:rPr>
              <a:t>“Родина”.</a:t>
            </a:r>
            <a:r>
              <a:rPr lang="ru-RU" sz="4000" dirty="0" smtClean="0"/>
              <a:t> </a:t>
            </a:r>
          </a:p>
        </p:txBody>
      </p:sp>
      <p:sp>
        <p:nvSpPr>
          <p:cNvPr id="23565" name="Rectangle 1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734050" y="1844675"/>
            <a:ext cx="3409950" cy="4321175"/>
          </a:xfrm>
        </p:spPr>
        <p:txBody>
          <a:bodyPr/>
          <a:lstStyle/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Есть три святыни, 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Три имени в мире.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Нам голову вечно 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Пред ними склонять: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Великое – </a:t>
            </a:r>
            <a:r>
              <a:rPr lang="ru-RU" sz="2200" b="1" dirty="0" smtClean="0">
                <a:solidFill>
                  <a:srgbClr val="C00000"/>
                </a:solidFill>
              </a:rPr>
              <a:t>Хлеб</a:t>
            </a:r>
            <a:r>
              <a:rPr lang="ru-RU" sz="2200" b="1" dirty="0" smtClean="0">
                <a:solidFill>
                  <a:srgbClr val="002060"/>
                </a:solidFill>
              </a:rPr>
              <a:t>,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Дорогое – </a:t>
            </a:r>
            <a:r>
              <a:rPr lang="ru-RU" sz="2200" b="1" dirty="0" smtClean="0">
                <a:solidFill>
                  <a:srgbClr val="C00000"/>
                </a:solidFill>
              </a:rPr>
              <a:t>Отчизна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И третье –</a:t>
            </a:r>
          </a:p>
          <a:p>
            <a:pPr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Бессмертью подобное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Мать!</a:t>
            </a:r>
          </a:p>
          <a:p>
            <a:pPr eaLnBrk="1" hangingPunct="1">
              <a:buNone/>
            </a:pPr>
            <a:endParaRPr lang="ru-RU" sz="2800" b="1" dirty="0" smtClean="0">
              <a:solidFill>
                <a:srgbClr val="FF0000"/>
              </a:solidFill>
            </a:endParaRPr>
          </a:p>
        </p:txBody>
      </p:sp>
      <p:pic>
        <p:nvPicPr>
          <p:cNvPr id="4102" name="Picture 15" descr="J00991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54738"/>
            <a:ext cx="5791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9" descr="J00991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456198">
            <a:off x="7315200" y="5867400"/>
            <a:ext cx="2057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f84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storage (mom)\Картинки\Р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41686"/>
            <a:ext cx="4239563" cy="4413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999\Desktop\Айшат\фото\IMG-20161127-WA01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76"/>
            <a:ext cx="9144000" cy="6863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03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6147" name="Picture 4" descr="f_181585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-1474" b="7401"/>
          <a:stretch>
            <a:fillRect/>
          </a:stretch>
        </p:blipFill>
        <p:spPr>
          <a:xfrm>
            <a:off x="4338487" y="2564904"/>
            <a:ext cx="4182773" cy="3646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7400" cy="6705600"/>
          </a:xfrm>
        </p:spPr>
        <p:txBody>
          <a:bodyPr/>
          <a:lstStyle/>
          <a:p>
            <a:pPr algn="l" eaLnBrk="1" hangingPunct="1"/>
            <a:r>
              <a:rPr lang="ru-RU" sz="3600" b="1" dirty="0" smtClean="0">
                <a:solidFill>
                  <a:srgbClr val="0033CC"/>
                </a:solidFill>
              </a:rPr>
              <a:t>Слова </a:t>
            </a:r>
            <a:r>
              <a:rPr lang="ru-RU" sz="3600" b="1" dirty="0" smtClean="0">
                <a:solidFill>
                  <a:srgbClr val="FF0000"/>
                </a:solidFill>
              </a:rPr>
              <a:t>мама</a:t>
            </a:r>
            <a:r>
              <a:rPr lang="ru-RU" sz="3600" b="1" dirty="0" smtClean="0">
                <a:solidFill>
                  <a:srgbClr val="0033CC"/>
                </a:solidFill>
              </a:rPr>
              <a:t> – одно из самых древних на Земле. Оно почти одинаково звучит на языках разных народов. Сколько тепла таит слово, которым называют самого близкого, дорогого и единственного человека!</a:t>
            </a:r>
          </a:p>
        </p:txBody>
      </p:sp>
      <p:pic>
        <p:nvPicPr>
          <p:cNvPr id="6149" name="Picture 14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6227763"/>
            <a:ext cx="548640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5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5672932" y="2777331"/>
            <a:ext cx="6248400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8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56198">
            <a:off x="6248400" y="609600"/>
            <a:ext cx="2057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6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04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3315" name="Picture 3" descr="8113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07" b="9085"/>
          <a:stretch>
            <a:fillRect/>
          </a:stretch>
        </p:blipFill>
        <p:spPr>
          <a:xfrm>
            <a:off x="971600" y="188285"/>
            <a:ext cx="7560840" cy="5145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5" descr="J01878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430" y="116632"/>
            <a:ext cx="1892559" cy="152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Rectangle 10"/>
          <p:cNvSpPr>
            <a:spLocks noGrp="1" noChangeArrowheads="1"/>
          </p:cNvSpPr>
          <p:nvPr>
            <p:ph type="title"/>
          </p:nvPr>
        </p:nvSpPr>
        <p:spPr>
          <a:xfrm>
            <a:off x="89756" y="5517232"/>
            <a:ext cx="8881672" cy="948804"/>
          </a:xfrm>
        </p:spPr>
        <p:txBody>
          <a:bodyPr/>
          <a:lstStyle/>
          <a:p>
            <a:pPr eaLnBrk="1" hangingPunct="1"/>
            <a:r>
              <a:rPr lang="ru-RU" sz="4000" b="1" i="1" dirty="0" smtClean="0"/>
              <a:t> </a:t>
            </a:r>
            <a:r>
              <a:rPr lang="ru-RU" sz="2800" b="1" dirty="0" smtClean="0">
                <a:solidFill>
                  <a:schemeClr val="accent2"/>
                </a:solidFill>
              </a:rPr>
              <a:t>Каждую секунду в мире рождается три человека, и они тоже вскоре смогут произнести слово </a:t>
            </a:r>
            <a:r>
              <a:rPr lang="ru-RU" sz="2800" b="1" dirty="0" smtClean="0">
                <a:solidFill>
                  <a:srgbClr val="FF0066"/>
                </a:solidFill>
              </a:rPr>
              <a:t>“мама”.</a:t>
            </a:r>
            <a:r>
              <a:rPr lang="ru-RU" sz="2800" b="1" dirty="0" smtClean="0">
                <a:solidFill>
                  <a:schemeClr val="accent2"/>
                </a:solidFill>
              </a:rPr>
              <a:t> </a:t>
            </a:r>
            <a:endParaRPr lang="ru-RU" sz="2800" b="1" dirty="0" smtClean="0"/>
          </a:p>
        </p:txBody>
      </p:sp>
      <p:pic>
        <p:nvPicPr>
          <p:cNvPr id="13318" name="Picture 11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5400000">
            <a:off x="-2626519" y="2806651"/>
            <a:ext cx="612298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4" descr="J0099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456198">
            <a:off x="6559668" y="4453899"/>
            <a:ext cx="2895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 descr="J01994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3200" y="5159375"/>
            <a:ext cx="2228850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4" descr="xn-b1ab7abkm4ew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501008"/>
            <a:ext cx="7645474" cy="2793430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66"/>
                </a:solidFill>
              </a:rPr>
              <a:t>«</a:t>
            </a:r>
            <a:r>
              <a:rPr lang="ru-RU" sz="4000" b="1" i="1" dirty="0" smtClean="0">
                <a:solidFill>
                  <a:srgbClr val="FF0066"/>
                </a:solidFill>
              </a:rPr>
              <a:t>Без солнца не цветут цветы, без любви нет счастья, без женщины нет любви, без матери нет ни поэта, ни героя»     </a:t>
            </a:r>
            <a:br>
              <a:rPr lang="ru-RU" sz="4000" b="1" i="1" dirty="0" smtClean="0">
                <a:solidFill>
                  <a:srgbClr val="FF0066"/>
                </a:solidFill>
              </a:rPr>
            </a:br>
            <a:r>
              <a:rPr lang="ru-RU" sz="4000" b="1" i="1" dirty="0" smtClean="0">
                <a:solidFill>
                  <a:srgbClr val="FF0066"/>
                </a:solidFill>
              </a:rPr>
              <a:t>  </a:t>
            </a:r>
            <a:r>
              <a:rPr lang="ru-RU" sz="2800" b="1" i="1" dirty="0" smtClean="0">
                <a:solidFill>
                  <a:srgbClr val="FF0066"/>
                </a:solidFill>
              </a:rPr>
              <a:t>М.Горький</a:t>
            </a:r>
            <a:endParaRPr lang="ru-RU" sz="2800" b="1" dirty="0">
              <a:solidFill>
                <a:srgbClr val="FF0066"/>
              </a:solidFill>
            </a:endParaRPr>
          </a:p>
        </p:txBody>
      </p:sp>
      <p:pic>
        <p:nvPicPr>
          <p:cNvPr id="5125" name="Picture 6" descr="J00991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43525" y="3057525"/>
            <a:ext cx="6858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J00991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277956">
            <a:off x="0" y="533400"/>
            <a:ext cx="21494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f84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228600"/>
            <a:ext cx="106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50000">
                <a:schemeClr val="bg1"/>
              </a:gs>
              <a:gs pos="100000">
                <a:srgbClr val="FF99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323975"/>
          </a:xfrm>
        </p:spPr>
        <p:txBody>
          <a:bodyPr/>
          <a:lstStyle/>
          <a:p>
            <a:pPr algn="l" eaLnBrk="1" hangingPunct="1"/>
            <a:r>
              <a:rPr lang="ru-RU" sz="2000" b="1" dirty="0" smtClean="0">
                <a:solidFill>
                  <a:srgbClr val="7030A0"/>
                </a:solidFill>
              </a:rPr>
              <a:t>           А. Дейнека «Мать»                       </a:t>
            </a:r>
            <a:r>
              <a:rPr lang="ru-RU" sz="2000" b="1" dirty="0" err="1" smtClean="0">
                <a:solidFill>
                  <a:srgbClr val="7030A0"/>
                </a:solidFill>
              </a:rPr>
              <a:t>К.Петров</a:t>
            </a:r>
            <a:r>
              <a:rPr lang="ru-RU" sz="2000" b="1" dirty="0" smtClean="0">
                <a:solidFill>
                  <a:srgbClr val="7030A0"/>
                </a:solidFill>
              </a:rPr>
              <a:t>-Водкин «Мать и дитя»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12752"/>
            <a:ext cx="3888432" cy="3335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2" name="Picture 15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54738"/>
            <a:ext cx="5791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9" descr="J00991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2456198">
            <a:off x="7315200" y="5867400"/>
            <a:ext cx="20574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18" descr="f84[1]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5791200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620168"/>
            <a:ext cx="3862509" cy="33123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999\Desktop\Айшат\фото\IMG-20161127-WA013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20"/>
            <a:ext cx="9144000" cy="6871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50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 День матери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День матери</Template>
  <TotalTime>273</TotalTime>
  <Words>251</Words>
  <Application>Microsoft Office PowerPoint</Application>
  <PresentationFormat>Экран (4:3)</PresentationFormat>
  <Paragraphs>25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Arial</vt:lpstr>
      <vt:lpstr>Arial Narrow</vt:lpstr>
      <vt:lpstr>Презентация День матери</vt:lpstr>
      <vt:lpstr>Презентация PowerPoint</vt:lpstr>
      <vt:lpstr>САМАЯ ПРЕКРАСНАЯ ИЗ ЖЕНЩИН - ЖЕНЩИНА С РЕБЁНКОМ  НА РУКАХ!</vt:lpstr>
      <vt:lpstr>Не случайно народная мудрость слово “мама” поставила рядом с другим великим словом – “Родина”. </vt:lpstr>
      <vt:lpstr>Презентация PowerPoint</vt:lpstr>
      <vt:lpstr>Слова мама – одно из самых древних на Земле. Оно почти одинаково звучит на языках разных народов. Сколько тепла таит слово, которым называют самого близкого, дорогого и единственного человека!</vt:lpstr>
      <vt:lpstr> Каждую секунду в мире рождается три человека, и они тоже вскоре смогут произнести слово “мама”. </vt:lpstr>
      <vt:lpstr>«Без солнца не цветут цветы, без любви нет счастья, без женщины нет любви, без матери нет ни поэта, ни героя»        М.Горький</vt:lpstr>
      <vt:lpstr>           А. Дейнека «Мать»                       К.Петров-Водкин «Мать и дитя»</vt:lpstr>
      <vt:lpstr>Презентация PowerPoint</vt:lpstr>
      <vt:lpstr>О. Кипренский «Мать и ребенок»         В. Волегов «Мать»</vt:lpstr>
      <vt:lpstr> Есть такие понятия: мудрость матери, мужество матери. Только мать способна на самопожертвование ради своего ребенка…</vt:lpstr>
      <vt:lpstr>Материнство само по себе целый мир.  Счастье матери – это счастье её детей. Потому она порой бывает строгой, взыскательной, ведь она понимает свою ответственность за сына или дочь, желает им добра, счастья  Мамины уроки – на всю жизнь !  Мать – первый учитель и друг ребёнка, причём самый близкий и верный. </vt:lpstr>
      <vt:lpstr>Презентация PowerPoint</vt:lpstr>
      <vt:lpstr> Мама учит нас быть мудрыми, дает советы, заботится о нас, передает нам свои песни, оберегает нас. Мать следит за нашей дорогой. Материнская любовь греет до старости. </vt:lpstr>
      <vt:lpstr> Больше думайте о ваших мамах, берегите их, любите, помогайте им во всем.  Знайте, только мама любит вас больше всех на свете.  Она мечтает о том, чтобы вы были хорошими людьми.  </vt:lpstr>
      <vt:lpstr>ПОЖЕЛАЕМ МАТЕРЯМ ВСЕГО МИРА МАТЕРИНСКОГО СЧАСТЬЯ, ДОБРА, МИРА, ЛЮБВИ!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РРР</cp:lastModifiedBy>
  <cp:revision>18</cp:revision>
  <cp:lastPrinted>1601-01-01T00:00:00Z</cp:lastPrinted>
  <dcterms:created xsi:type="dcterms:W3CDTF">2012-11-10T07:39:21Z</dcterms:created>
  <dcterms:modified xsi:type="dcterms:W3CDTF">2016-11-28T12:46:55Z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