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9" r:id="rId3"/>
    <p:sldId id="278" r:id="rId4"/>
    <p:sldId id="280" r:id="rId5"/>
    <p:sldId id="257" r:id="rId6"/>
    <p:sldId id="258" r:id="rId7"/>
    <p:sldId id="259" r:id="rId8"/>
    <p:sldId id="260" r:id="rId9"/>
    <p:sldId id="282" r:id="rId10"/>
    <p:sldId id="261" r:id="rId11"/>
    <p:sldId id="262" r:id="rId12"/>
    <p:sldId id="274" r:id="rId13"/>
    <p:sldId id="263" r:id="rId14"/>
    <p:sldId id="275" r:id="rId15"/>
    <p:sldId id="264" r:id="rId16"/>
    <p:sldId id="265" r:id="rId17"/>
    <p:sldId id="266" r:id="rId18"/>
    <p:sldId id="267" r:id="rId19"/>
    <p:sldId id="283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0C74584-C0FF-4F71-B333-4AD3DF0F74D5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0072" y="533400"/>
            <a:ext cx="3744416" cy="20315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</a:rPr>
              <a:t>Мотт</a:t>
            </a:r>
            <a:r>
              <a:rPr lang="ru-RU" sz="3200" b="1" dirty="0" smtClean="0">
                <a:solidFill>
                  <a:srgbClr val="FF0000"/>
                </a:solidFill>
              </a:rPr>
              <a:t> - </a:t>
            </a:r>
            <a:r>
              <a:rPr lang="ru-RU" sz="3200" b="1" dirty="0" err="1" smtClean="0">
                <a:solidFill>
                  <a:srgbClr val="FF0000"/>
                </a:solidFill>
              </a:rPr>
              <a:t>халкъан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дахаран</a:t>
            </a:r>
            <a:r>
              <a:rPr lang="ru-RU" sz="3200" b="1" dirty="0" smtClean="0">
                <a:solidFill>
                  <a:srgbClr val="FF0000"/>
                </a:solidFill>
              </a:rPr>
              <a:t>  </a:t>
            </a:r>
            <a:r>
              <a:rPr lang="ru-RU" sz="3200" b="1" dirty="0" err="1" smtClean="0">
                <a:solidFill>
                  <a:srgbClr val="FF0000"/>
                </a:solidFill>
              </a:rPr>
              <a:t>хазна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2852936"/>
            <a:ext cx="3923928" cy="244827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Куьйгалхо</a:t>
            </a:r>
            <a:r>
              <a:rPr lang="ru-RU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Тальхигова</a:t>
            </a:r>
            <a:r>
              <a:rPr lang="ru-RU" b="1" dirty="0" smtClean="0">
                <a:solidFill>
                  <a:srgbClr val="FF0000"/>
                </a:solidFill>
              </a:rPr>
              <a:t> Л.У.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23.04. 16 ш.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20072" cy="69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84" y="4941168"/>
            <a:ext cx="1698195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2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42852"/>
            <a:ext cx="7671226" cy="6572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Карадац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дешнаш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карадац</a:t>
            </a:r>
            <a:r>
              <a:rPr lang="ru-RU" sz="2800" b="1" dirty="0" smtClean="0">
                <a:solidFill>
                  <a:srgbClr val="FF0000"/>
                </a:solidFill>
              </a:rPr>
              <a:t>  аз  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Д1ах1отто </a:t>
            </a:r>
            <a:r>
              <a:rPr lang="ru-RU" sz="2800" b="1" dirty="0" err="1">
                <a:solidFill>
                  <a:srgbClr val="FF0000"/>
                </a:solidFill>
              </a:rPr>
              <a:t>и</a:t>
            </a:r>
            <a:r>
              <a:rPr lang="ru-RU" sz="2800" b="1" dirty="0" err="1" smtClean="0">
                <a:solidFill>
                  <a:srgbClr val="FF0000"/>
                </a:solidFill>
              </a:rPr>
              <a:t>сбаьхьчун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метта</a:t>
            </a:r>
            <a:r>
              <a:rPr lang="ru-RU" sz="2800" b="1" dirty="0" smtClean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Цундела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хестабеш</a:t>
            </a:r>
            <a:r>
              <a:rPr lang="ru-RU" sz="2800" b="1" dirty="0" smtClean="0">
                <a:solidFill>
                  <a:srgbClr val="FF0000"/>
                </a:solidFill>
              </a:rPr>
              <a:t>,  </a:t>
            </a:r>
            <a:r>
              <a:rPr lang="ru-RU" sz="2800" b="1" dirty="0" err="1">
                <a:solidFill>
                  <a:srgbClr val="FF0000"/>
                </a:solidFill>
              </a:rPr>
              <a:t>с</a:t>
            </a:r>
            <a:r>
              <a:rPr lang="ru-RU" sz="2800" b="1" dirty="0" err="1" smtClean="0">
                <a:solidFill>
                  <a:srgbClr val="FF0000"/>
                </a:solidFill>
              </a:rPr>
              <a:t>ий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дийр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ду</a:t>
            </a:r>
            <a:r>
              <a:rPr lang="ru-RU" sz="2800" b="1" dirty="0" smtClean="0">
                <a:solidFill>
                  <a:srgbClr val="FF0000"/>
                </a:solidFill>
              </a:rPr>
              <a:t> ас</a:t>
            </a:r>
          </a:p>
          <a:p>
            <a:pPr marL="0" indent="0"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Сайн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хьомечу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ненан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маттан</a:t>
            </a:r>
            <a:r>
              <a:rPr lang="ru-RU" sz="2800" b="1" dirty="0" smtClean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4" descr="D:\Мероприятиии  в нач. классах\Новая папка\20130423_162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6572271"/>
            <a:ext cx="107504" cy="10056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42852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7170" name="Picture 2" descr="H:\DSC08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857998"/>
            <a:ext cx="6412202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you\Desktop\фото день чеч языка\DSCF47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6912768" cy="427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0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052736"/>
            <a:ext cx="7992888" cy="5522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Стеган </a:t>
            </a:r>
            <a:r>
              <a:rPr lang="ru-RU" b="1" dirty="0" err="1" smtClean="0">
                <a:solidFill>
                  <a:srgbClr val="FF0000"/>
                </a:solidFill>
              </a:rPr>
              <a:t>сий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ницкъаций,кхерамций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дойтуш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дац.Сий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г1иллакхой, </a:t>
            </a:r>
            <a:r>
              <a:rPr lang="ru-RU" b="1" dirty="0" err="1" smtClean="0">
                <a:solidFill>
                  <a:srgbClr val="FF0000"/>
                </a:solidFill>
              </a:rPr>
              <a:t>оьздангаллой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дойтуш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ду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Бакъдерг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цхьаъ</a:t>
            </a:r>
            <a:r>
              <a:rPr lang="ru-RU" b="1" dirty="0" smtClean="0">
                <a:solidFill>
                  <a:srgbClr val="FF0000"/>
                </a:solidFill>
              </a:rPr>
              <a:t>  бен </a:t>
            </a:r>
            <a:r>
              <a:rPr lang="ru-RU" b="1" dirty="0" err="1" smtClean="0">
                <a:solidFill>
                  <a:srgbClr val="FF0000"/>
                </a:solidFill>
              </a:rPr>
              <a:t>дац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иза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хьан</a:t>
            </a:r>
            <a:r>
              <a:rPr lang="ru-RU" b="1" dirty="0" smtClean="0">
                <a:solidFill>
                  <a:srgbClr val="FF0000"/>
                </a:solidFill>
              </a:rPr>
              <a:t>  даго </a:t>
            </a:r>
            <a:r>
              <a:rPr lang="ru-RU" b="1" dirty="0" err="1" smtClean="0">
                <a:solidFill>
                  <a:srgbClr val="FF0000"/>
                </a:solidFill>
              </a:rPr>
              <a:t>хьоьхург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ду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Дуьненахь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ахь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бина</a:t>
            </a:r>
            <a:r>
              <a:rPr lang="ru-RU" b="1" dirty="0" smtClean="0">
                <a:solidFill>
                  <a:srgbClr val="FF0000"/>
                </a:solidFill>
              </a:rPr>
              <a:t>  дика </a:t>
            </a:r>
            <a:r>
              <a:rPr lang="ru-RU" b="1" dirty="0" err="1" smtClean="0">
                <a:solidFill>
                  <a:srgbClr val="FF0000"/>
                </a:solidFill>
              </a:rPr>
              <a:t>болх-бекхам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боцуш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буьсур</a:t>
            </a:r>
            <a:r>
              <a:rPr lang="ru-RU" b="1" dirty="0" smtClean="0">
                <a:solidFill>
                  <a:srgbClr val="FF0000"/>
                </a:solidFill>
              </a:rPr>
              <a:t>  бац.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Комаьршалла-Делера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схьаяьлла</a:t>
            </a:r>
            <a:r>
              <a:rPr lang="ru-RU" b="1" dirty="0" smtClean="0">
                <a:solidFill>
                  <a:srgbClr val="FF0000"/>
                </a:solidFill>
              </a:rPr>
              <a:t>  ю.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Шен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сий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дайар</a:t>
            </a:r>
            <a:r>
              <a:rPr lang="ru-RU" b="1" dirty="0" smtClean="0">
                <a:solidFill>
                  <a:srgbClr val="FF0000"/>
                </a:solidFill>
              </a:rPr>
              <a:t>- </a:t>
            </a:r>
            <a:r>
              <a:rPr lang="ru-RU" b="1" dirty="0" err="1" smtClean="0">
                <a:solidFill>
                  <a:srgbClr val="FF0000"/>
                </a:solidFill>
              </a:rPr>
              <a:t>къоман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бохам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бу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Массо</a:t>
            </a:r>
            <a:r>
              <a:rPr lang="ru-RU" b="1" dirty="0" smtClean="0">
                <a:solidFill>
                  <a:srgbClr val="FF0000"/>
                </a:solidFill>
              </a:rPr>
              <a:t>  х1уманал  </a:t>
            </a:r>
            <a:r>
              <a:rPr lang="ru-RU" b="1" dirty="0" err="1" smtClean="0">
                <a:solidFill>
                  <a:srgbClr val="FF0000"/>
                </a:solidFill>
              </a:rPr>
              <a:t>дарбане</a:t>
            </a:r>
            <a:r>
              <a:rPr lang="ru-RU" b="1" dirty="0" smtClean="0">
                <a:solidFill>
                  <a:srgbClr val="FF0000"/>
                </a:solidFill>
              </a:rPr>
              <a:t> дерг </a:t>
            </a:r>
            <a:r>
              <a:rPr lang="ru-RU" b="1" dirty="0" err="1" smtClean="0">
                <a:solidFill>
                  <a:srgbClr val="FF0000"/>
                </a:solidFill>
              </a:rPr>
              <a:t>ду-кха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ненан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куьг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Хазалло</a:t>
            </a:r>
            <a:r>
              <a:rPr lang="ru-RU" b="1" dirty="0" smtClean="0">
                <a:solidFill>
                  <a:srgbClr val="FF0000"/>
                </a:solidFill>
              </a:rPr>
              <a:t>  б1аьрг  </a:t>
            </a:r>
            <a:r>
              <a:rPr lang="ru-RU" b="1" dirty="0" err="1" smtClean="0">
                <a:solidFill>
                  <a:srgbClr val="FF0000"/>
                </a:solidFill>
              </a:rPr>
              <a:t>белабо,дикалло</a:t>
            </a:r>
            <a:r>
              <a:rPr lang="ru-RU" b="1" dirty="0" smtClean="0">
                <a:solidFill>
                  <a:srgbClr val="FF0000"/>
                </a:solidFill>
              </a:rPr>
              <a:t> дог  </a:t>
            </a:r>
            <a:r>
              <a:rPr lang="ru-RU" b="1" dirty="0" err="1" smtClean="0">
                <a:solidFill>
                  <a:srgbClr val="FF0000"/>
                </a:solidFill>
              </a:rPr>
              <a:t>деладо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285728"/>
            <a:ext cx="378621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err="1" smtClean="0"/>
              <a:t>Доцца</a:t>
            </a:r>
            <a:r>
              <a:rPr lang="ru-RU" sz="3200" dirty="0" smtClean="0"/>
              <a:t>  </a:t>
            </a:r>
            <a:r>
              <a:rPr lang="ru-RU" sz="3200" dirty="0" err="1" smtClean="0"/>
              <a:t>бакъдерш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2702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</a:t>
            </a:r>
            <a:r>
              <a:rPr lang="ru-RU" sz="5300" b="1" dirty="0" err="1" smtClean="0">
                <a:solidFill>
                  <a:srgbClr val="FF0000"/>
                </a:solidFill>
              </a:rPr>
              <a:t>Нохчийн</a:t>
            </a:r>
            <a:r>
              <a:rPr lang="ru-RU" sz="5300" b="1" dirty="0" smtClean="0">
                <a:solidFill>
                  <a:srgbClr val="FF0000"/>
                </a:solidFill>
              </a:rPr>
              <a:t>    </a:t>
            </a:r>
            <a:r>
              <a:rPr lang="ru-RU" sz="5300" b="1" dirty="0" err="1" smtClean="0">
                <a:solidFill>
                  <a:srgbClr val="FF0000"/>
                </a:solidFill>
              </a:rPr>
              <a:t>даарш</a:t>
            </a:r>
            <a:endParaRPr lang="ru-RU" sz="53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ероприятиии  в нач. классах\Новая папка\20130423_163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381328"/>
            <a:ext cx="146809" cy="119506"/>
          </a:xfrm>
          <a:prstGeom prst="rect">
            <a:avLst/>
          </a:prstGeom>
          <a:noFill/>
        </p:spPr>
      </p:pic>
      <p:pic>
        <p:nvPicPr>
          <p:cNvPr id="4" name="Рисунок 3" descr="C:\Users\you\Desktop\фото день чеч языка\DSCF469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3889" r="-2428"/>
          <a:stretch/>
        </p:blipFill>
        <p:spPr bwMode="auto">
          <a:xfrm>
            <a:off x="1043608" y="908721"/>
            <a:ext cx="3888432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3" descr="C:\Users\you\Desktop\фото день чеч языка\DSCF477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44822"/>
            <a:ext cx="4536503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16632"/>
            <a:ext cx="3242640" cy="6527054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Цу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маттахь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бералло</a:t>
            </a:r>
            <a:endParaRPr lang="ru-RU" sz="3600" b="1" dirty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Хьоьсту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шен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тайниг</a:t>
            </a:r>
            <a:r>
              <a:rPr lang="ru-RU" sz="3600" b="1" dirty="0">
                <a:solidFill>
                  <a:srgbClr val="FF0000"/>
                </a:solidFill>
              </a:rPr>
              <a:t>.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Цо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дагахь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латтайо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Аганан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йиш</a:t>
            </a:r>
            <a:r>
              <a:rPr lang="ru-RU" sz="3600" b="1" dirty="0">
                <a:solidFill>
                  <a:srgbClr val="FF0000"/>
                </a:solidFill>
              </a:rPr>
              <a:t>.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Цу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хазчу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эшаран</a:t>
            </a:r>
            <a:endParaRPr lang="ru-RU" sz="3600" b="1" dirty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Мукъам</a:t>
            </a:r>
            <a:r>
              <a:rPr lang="ru-RU" sz="3600" b="1" dirty="0">
                <a:solidFill>
                  <a:srgbClr val="FF0000"/>
                </a:solidFill>
              </a:rPr>
              <a:t> а тайна,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Декош</a:t>
            </a:r>
            <a:r>
              <a:rPr lang="ru-RU" sz="3600" b="1" dirty="0">
                <a:solidFill>
                  <a:srgbClr val="FF0000"/>
                </a:solidFill>
              </a:rPr>
              <a:t> ю </a:t>
            </a:r>
            <a:r>
              <a:rPr lang="ru-RU" sz="3600" b="1" dirty="0" err="1">
                <a:solidFill>
                  <a:srgbClr val="FF0000"/>
                </a:solidFill>
              </a:rPr>
              <a:t>Нохчийчоь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Шен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хьаьъна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хиш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Матто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вай</a:t>
            </a:r>
            <a:r>
              <a:rPr lang="ru-RU" sz="3600" b="1" dirty="0">
                <a:solidFill>
                  <a:srgbClr val="FF0000"/>
                </a:solidFill>
              </a:rPr>
              <a:t> 1амадо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Назманаш</a:t>
            </a:r>
            <a:r>
              <a:rPr lang="ru-RU" sz="3600" b="1" dirty="0">
                <a:solidFill>
                  <a:srgbClr val="FF0000"/>
                </a:solidFill>
              </a:rPr>
              <a:t> ала, </a:t>
            </a:r>
          </a:p>
          <a:p>
            <a:pPr marL="82296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1амадо </a:t>
            </a:r>
            <a:r>
              <a:rPr lang="ru-RU" sz="3600" b="1" dirty="0" err="1">
                <a:solidFill>
                  <a:srgbClr val="FF0000"/>
                </a:solidFill>
              </a:rPr>
              <a:t>биц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ца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бан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Вайн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наной</a:t>
            </a:r>
            <a:r>
              <a:rPr lang="ru-RU" sz="3600" b="1" dirty="0">
                <a:solidFill>
                  <a:srgbClr val="FF0000"/>
                </a:solidFill>
              </a:rPr>
              <a:t>, дай, </a:t>
            </a:r>
          </a:p>
          <a:p>
            <a:pPr marL="82296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1амадо </a:t>
            </a:r>
            <a:r>
              <a:rPr lang="ru-RU" sz="3600" b="1" dirty="0" err="1">
                <a:solidFill>
                  <a:srgbClr val="FF0000"/>
                </a:solidFill>
              </a:rPr>
              <a:t>бохург</a:t>
            </a:r>
            <a:r>
              <a:rPr lang="ru-RU" sz="3600" b="1" dirty="0">
                <a:solidFill>
                  <a:srgbClr val="FF0000"/>
                </a:solidFill>
              </a:rPr>
              <a:t> дан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Сийлахьчу</a:t>
            </a:r>
            <a:r>
              <a:rPr lang="ru-RU" sz="3600" b="1" dirty="0">
                <a:solidFill>
                  <a:srgbClr val="FF0000"/>
                </a:solidFill>
              </a:rPr>
              <a:t> Дала... </a:t>
            </a:r>
          </a:p>
          <a:p>
            <a:pPr marL="82296" indent="0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Ненан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мотт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вай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7" y="6695104"/>
            <a:ext cx="145156" cy="16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776552"/>
            <a:ext cx="4752528" cy="8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Users\you\Desktop\фото день чеч языка\DSCF47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39248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52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ероприятиии  в нач. классах\Новая папка\20130423_162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237312"/>
            <a:ext cx="147768" cy="120646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681785"/>
            <a:ext cx="507605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5" y="260648"/>
            <a:ext cx="40679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Мотт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халкъан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дахаран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хазна</a:t>
            </a:r>
            <a:r>
              <a:rPr lang="ru-RU" sz="2000" b="1" dirty="0">
                <a:solidFill>
                  <a:srgbClr val="FF0000"/>
                </a:solidFill>
              </a:rPr>
              <a:t> ю. </a:t>
            </a:r>
            <a:r>
              <a:rPr lang="ru-RU" sz="2000" b="1" dirty="0" err="1">
                <a:solidFill>
                  <a:srgbClr val="FF0000"/>
                </a:solidFill>
              </a:rPr>
              <a:t>Мотт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адамийн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дахаран</a:t>
            </a:r>
            <a:r>
              <a:rPr lang="ru-RU" sz="2000" b="1" dirty="0">
                <a:solidFill>
                  <a:srgbClr val="FF0000"/>
                </a:solidFill>
              </a:rPr>
              <a:t> а, </a:t>
            </a:r>
            <a:r>
              <a:rPr lang="ru-RU" sz="2000" b="1" dirty="0" err="1">
                <a:solidFill>
                  <a:srgbClr val="FF0000"/>
                </a:solidFill>
              </a:rPr>
              <a:t>юкъараллин</a:t>
            </a:r>
            <a:r>
              <a:rPr lang="ru-RU" sz="2000" b="1" dirty="0">
                <a:solidFill>
                  <a:srgbClr val="FF0000"/>
                </a:solidFill>
              </a:rPr>
              <a:t> а, </a:t>
            </a:r>
            <a:r>
              <a:rPr lang="ru-RU" sz="2000" b="1" dirty="0" err="1">
                <a:solidFill>
                  <a:srgbClr val="FF0000"/>
                </a:solidFill>
              </a:rPr>
              <a:t>ойла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яран</a:t>
            </a:r>
            <a:r>
              <a:rPr lang="ru-RU" sz="2000" b="1" dirty="0">
                <a:solidFill>
                  <a:srgbClr val="FF0000"/>
                </a:solidFill>
              </a:rPr>
              <a:t> а, </a:t>
            </a:r>
            <a:r>
              <a:rPr lang="ru-RU" sz="2000" b="1" dirty="0" err="1">
                <a:solidFill>
                  <a:srgbClr val="FF0000"/>
                </a:solidFill>
              </a:rPr>
              <a:t>кхетаман</a:t>
            </a:r>
            <a:r>
              <a:rPr lang="ru-RU" sz="2000" b="1" dirty="0">
                <a:solidFill>
                  <a:srgbClr val="FF0000"/>
                </a:solidFill>
              </a:rPr>
              <a:t> а, 1илманан а, </a:t>
            </a:r>
            <a:r>
              <a:rPr lang="ru-RU" sz="2000" b="1" dirty="0" err="1">
                <a:solidFill>
                  <a:srgbClr val="FF0000"/>
                </a:solidFill>
              </a:rPr>
              <a:t>культуран</a:t>
            </a:r>
            <a:r>
              <a:rPr lang="ru-RU" sz="2000" b="1" dirty="0">
                <a:solidFill>
                  <a:srgbClr val="FF0000"/>
                </a:solidFill>
              </a:rPr>
              <a:t> а, </a:t>
            </a:r>
            <a:r>
              <a:rPr lang="ru-RU" sz="2000" b="1" dirty="0" err="1">
                <a:solidFill>
                  <a:srgbClr val="FF0000"/>
                </a:solidFill>
              </a:rPr>
              <a:t>искусствон</a:t>
            </a:r>
            <a:r>
              <a:rPr lang="ru-RU" sz="2000" b="1" dirty="0">
                <a:solidFill>
                  <a:srgbClr val="FF0000"/>
                </a:solidFill>
              </a:rPr>
              <a:t> а, </a:t>
            </a:r>
            <a:r>
              <a:rPr lang="ru-RU" sz="2000" b="1" dirty="0" err="1">
                <a:solidFill>
                  <a:srgbClr val="FF0000"/>
                </a:solidFill>
              </a:rPr>
              <a:t>халкъан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хьекъалан</a:t>
            </a:r>
            <a:r>
              <a:rPr lang="ru-RU" sz="2000" b="1" dirty="0">
                <a:solidFill>
                  <a:srgbClr val="FF0000"/>
                </a:solidFill>
              </a:rPr>
              <a:t> а </a:t>
            </a:r>
            <a:r>
              <a:rPr lang="ru-RU" sz="2000" b="1" dirty="0" err="1">
                <a:solidFill>
                  <a:srgbClr val="FF0000"/>
                </a:solidFill>
              </a:rPr>
              <a:t>уггаре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сийлахь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ru-RU" sz="2000" b="1" dirty="0" err="1">
                <a:solidFill>
                  <a:srgbClr val="FF0000"/>
                </a:solidFill>
              </a:rPr>
              <a:t>йоккха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хазна</a:t>
            </a:r>
            <a:r>
              <a:rPr lang="ru-RU" sz="2000" b="1" dirty="0">
                <a:solidFill>
                  <a:srgbClr val="FF0000"/>
                </a:solidFill>
              </a:rPr>
              <a:t> ю.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err="1" smtClean="0">
                <a:solidFill>
                  <a:srgbClr val="FF0000"/>
                </a:solidFill>
              </a:rPr>
              <a:t>Мотт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– </a:t>
            </a:r>
            <a:r>
              <a:rPr lang="ru-RU" sz="2000" b="1" dirty="0" err="1">
                <a:solidFill>
                  <a:srgbClr val="FF0000"/>
                </a:solidFill>
              </a:rPr>
              <a:t>халкъан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историн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куьзга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ду</a:t>
            </a:r>
            <a:r>
              <a:rPr lang="ru-RU" sz="2000" b="1" dirty="0" smtClean="0">
                <a:solidFill>
                  <a:srgbClr val="FF0000"/>
                </a:solidFill>
              </a:rPr>
              <a:t>.   </a:t>
            </a:r>
            <a:r>
              <a:rPr lang="ru-RU" sz="2000" b="1" dirty="0" err="1" smtClean="0">
                <a:solidFill>
                  <a:srgbClr val="FF0000"/>
                </a:solidFill>
              </a:rPr>
              <a:t>Шен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маттаца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доьзна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ru-RU" sz="2000" b="1" dirty="0" err="1">
                <a:solidFill>
                  <a:srgbClr val="FF0000"/>
                </a:solidFill>
              </a:rPr>
              <a:t>херадовла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йиш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йоцуш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ду</a:t>
            </a:r>
            <a:r>
              <a:rPr lang="ru-RU" sz="2000" b="1" dirty="0">
                <a:solidFill>
                  <a:srgbClr val="FF0000"/>
                </a:solidFill>
              </a:rPr>
              <a:t> х1ора а </a:t>
            </a:r>
            <a:r>
              <a:rPr lang="ru-RU" sz="2000" b="1" dirty="0" err="1">
                <a:solidFill>
                  <a:srgbClr val="FF0000"/>
                </a:solidFill>
              </a:rPr>
              <a:t>къоман</a:t>
            </a:r>
            <a:r>
              <a:rPr lang="ru-RU" sz="2000" b="1" dirty="0">
                <a:solidFill>
                  <a:srgbClr val="FF0000"/>
                </a:solidFill>
              </a:rPr>
              <a:t> г1иллакхаш, </a:t>
            </a:r>
            <a:r>
              <a:rPr lang="ru-RU" sz="2000" b="1" dirty="0" err="1">
                <a:solidFill>
                  <a:srgbClr val="FF0000"/>
                </a:solidFill>
              </a:rPr>
              <a:t>ламасташ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ru-RU" sz="2000" b="1" dirty="0" err="1">
                <a:solidFill>
                  <a:srgbClr val="FF0000"/>
                </a:solidFill>
              </a:rPr>
              <a:t>Иштта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маттаца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доьзна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дуккха</a:t>
            </a:r>
            <a:r>
              <a:rPr lang="ru-RU" sz="2000" b="1" dirty="0">
                <a:solidFill>
                  <a:srgbClr val="FF0000"/>
                </a:solidFill>
              </a:rPr>
              <a:t> а </a:t>
            </a:r>
            <a:r>
              <a:rPr lang="ru-RU" sz="2000" b="1" dirty="0" err="1">
                <a:solidFill>
                  <a:srgbClr val="FF0000"/>
                </a:solidFill>
              </a:rPr>
              <a:t>мехала</a:t>
            </a:r>
            <a:r>
              <a:rPr lang="ru-RU" sz="2000" b="1" dirty="0">
                <a:solidFill>
                  <a:srgbClr val="FF0000"/>
                </a:solidFill>
              </a:rPr>
              <a:t> х1умнаш </a:t>
            </a:r>
            <a:r>
              <a:rPr lang="ru-RU" sz="2000" b="1" dirty="0" err="1">
                <a:solidFill>
                  <a:srgbClr val="FF0000"/>
                </a:solidFill>
              </a:rPr>
              <a:t>ду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къоман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дахарехь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33" y="188640"/>
            <a:ext cx="4018722" cy="65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05598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88640"/>
            <a:ext cx="8712967" cy="655272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</a:t>
            </a:r>
            <a:r>
              <a:rPr lang="ru-RU" sz="3600" b="1" dirty="0" smtClean="0">
                <a:solidFill>
                  <a:srgbClr val="FF0000"/>
                </a:solidFill>
              </a:rPr>
              <a:t>Сценка: «Хин </a:t>
            </a:r>
            <a:r>
              <a:rPr lang="ru-RU" sz="3600" b="1" dirty="0" err="1" smtClean="0">
                <a:solidFill>
                  <a:srgbClr val="FF0000"/>
                </a:solidFill>
              </a:rPr>
              <a:t>йистехь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you\Desktop\фото день чеч языка\DSCF47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836713"/>
            <a:ext cx="3528391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you\Desktop\фото день чеч языка\DSCF47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320480" cy="3096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088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88640"/>
            <a:ext cx="7848872" cy="5928026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Оьздангалла-иза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кхечу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садолчу</a:t>
            </a:r>
            <a:r>
              <a:rPr lang="ru-RU" b="1" dirty="0" smtClean="0">
                <a:solidFill>
                  <a:srgbClr val="FF0000"/>
                </a:solidFill>
              </a:rPr>
              <a:t> х1уманийн хила  </a:t>
            </a:r>
            <a:r>
              <a:rPr lang="ru-RU" b="1" dirty="0" err="1" smtClean="0">
                <a:solidFill>
                  <a:srgbClr val="FF0000"/>
                </a:solidFill>
              </a:rPr>
              <a:t>йиш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йоцуш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синкхетамечу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адамийн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вовшашца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err="1" smtClean="0">
                <a:solidFill>
                  <a:srgbClr val="FF0000"/>
                </a:solidFill>
              </a:rPr>
              <a:t>а,гонахарчу</a:t>
            </a:r>
            <a:r>
              <a:rPr lang="ru-RU" b="1" dirty="0" smtClean="0">
                <a:solidFill>
                  <a:srgbClr val="FF0000"/>
                </a:solidFill>
              </a:rPr>
              <a:t> 1аламца а </a:t>
            </a:r>
            <a:r>
              <a:rPr lang="ru-RU" b="1" dirty="0" err="1" smtClean="0">
                <a:solidFill>
                  <a:srgbClr val="FF0000"/>
                </a:solidFill>
              </a:rPr>
              <a:t>йолчу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юкъаметтигашкахь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хила  дог1у  </a:t>
            </a:r>
            <a:r>
              <a:rPr lang="ru-RU" b="1" dirty="0" err="1" smtClean="0">
                <a:solidFill>
                  <a:srgbClr val="FF0000"/>
                </a:solidFill>
              </a:rPr>
              <a:t>дозанаш,барамаш,кепаш</a:t>
            </a:r>
            <a:r>
              <a:rPr lang="ru-RU" b="1" dirty="0" smtClean="0">
                <a:solidFill>
                  <a:srgbClr val="FF0000"/>
                </a:solidFill>
              </a:rPr>
              <a:t>  а ю.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Маршо-адамашна</a:t>
            </a:r>
            <a:r>
              <a:rPr lang="ru-RU" b="1" dirty="0" smtClean="0">
                <a:solidFill>
                  <a:srgbClr val="FF0000"/>
                </a:solidFill>
              </a:rPr>
              <a:t>  Дала, х1аваъ,хи,малх  </a:t>
            </a:r>
            <a:r>
              <a:rPr lang="ru-RU" b="1" dirty="0" err="1" smtClean="0">
                <a:solidFill>
                  <a:srgbClr val="FF0000"/>
                </a:solidFill>
              </a:rPr>
              <a:t>санна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елла</a:t>
            </a:r>
            <a:r>
              <a:rPr lang="ru-RU" b="1" dirty="0" smtClean="0">
                <a:solidFill>
                  <a:srgbClr val="FF0000"/>
                </a:solidFill>
              </a:rPr>
              <a:t> ю </a:t>
            </a:r>
            <a:r>
              <a:rPr lang="ru-RU" b="1" dirty="0" err="1" smtClean="0">
                <a:solidFill>
                  <a:srgbClr val="FF0000"/>
                </a:solidFill>
              </a:rPr>
              <a:t>дуьненчу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довллушехь</a:t>
            </a:r>
            <a:r>
              <a:rPr lang="ru-RU" b="1" dirty="0" smtClean="0">
                <a:solidFill>
                  <a:srgbClr val="FF0000"/>
                </a:solidFill>
              </a:rPr>
              <a:t>,-</a:t>
            </a:r>
            <a:r>
              <a:rPr lang="ru-RU" b="1" dirty="0" err="1" smtClean="0">
                <a:solidFill>
                  <a:srgbClr val="FF0000"/>
                </a:solidFill>
              </a:rPr>
              <a:t>шена</a:t>
            </a:r>
            <a:r>
              <a:rPr lang="ru-RU" b="1" dirty="0" smtClean="0">
                <a:solidFill>
                  <a:srgbClr val="FF0000"/>
                </a:solidFill>
              </a:rPr>
              <a:t>  1амалъян,оьзда  </a:t>
            </a:r>
            <a:r>
              <a:rPr lang="ru-RU" b="1" dirty="0" err="1" smtClean="0">
                <a:solidFill>
                  <a:srgbClr val="FF0000"/>
                </a:solidFill>
              </a:rPr>
              <a:t>ваха,лаьтта</a:t>
            </a:r>
            <a:r>
              <a:rPr lang="ru-RU" b="1" dirty="0" smtClean="0">
                <a:solidFill>
                  <a:srgbClr val="FF0000"/>
                </a:solidFill>
              </a:rPr>
              <a:t>  т1ехь  дика  </a:t>
            </a:r>
            <a:r>
              <a:rPr lang="ru-RU" b="1" dirty="0" err="1" smtClean="0">
                <a:solidFill>
                  <a:srgbClr val="FF0000"/>
                </a:solidFill>
              </a:rPr>
              <a:t>серло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алсамъяккха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Муьлххачу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къоман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бух,цуьнан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синкхетаман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оьздангаллин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юьхь,цуьнан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хиндерг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кхуллу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меттиг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доьзал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бу.Доьзалан</a:t>
            </a:r>
            <a:r>
              <a:rPr lang="ru-RU" b="1" dirty="0" smtClean="0">
                <a:solidFill>
                  <a:srgbClr val="FF0000"/>
                </a:solidFill>
              </a:rPr>
              <a:t> ч1аг1алле,оьздангалле </a:t>
            </a:r>
            <a:r>
              <a:rPr lang="ru-RU" b="1" dirty="0" err="1" smtClean="0">
                <a:solidFill>
                  <a:srgbClr val="FF0000"/>
                </a:solidFill>
              </a:rPr>
              <a:t>хьаьжжина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хуьлу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ша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къам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а.Доьзал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боьхча,къам</a:t>
            </a:r>
            <a:r>
              <a:rPr lang="ru-RU" b="1" dirty="0" smtClean="0">
                <a:solidFill>
                  <a:srgbClr val="FF0000"/>
                </a:solidFill>
              </a:rPr>
              <a:t>  а духу.</a:t>
            </a:r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88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        Сценка «К1ентий»</a:t>
            </a:r>
          </a:p>
        </p:txBody>
      </p:sp>
      <p:pic>
        <p:nvPicPr>
          <p:cNvPr id="3" name="Рисунок 2" descr="C:\Users\you\Desktop\фото день чеч языка\DSCF47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764705"/>
            <a:ext cx="3960439" cy="244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you\Desktop\фото день чеч языка\DSCF47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4104456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7440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1"/>
            <a:ext cx="45719" cy="50405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2844" y="6093296"/>
            <a:ext cx="45719" cy="503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а.</a:t>
            </a:r>
          </a:p>
        </p:txBody>
      </p:sp>
      <p:pic>
        <p:nvPicPr>
          <p:cNvPr id="4" name="Picture 3" descr="D:\Мероприятиии  в нач. классах\Новая папка\20130423_163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863478"/>
            <a:ext cx="144016" cy="13726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16632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 err="1">
                <a:solidFill>
                  <a:srgbClr val="FF0000"/>
                </a:solidFill>
              </a:rPr>
              <a:t>Дуьххьара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ког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боккхуш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- </a:t>
            </a:r>
            <a:r>
              <a:rPr lang="ru-RU" sz="2400" dirty="0" err="1">
                <a:solidFill>
                  <a:srgbClr val="FF0000"/>
                </a:solidFill>
              </a:rPr>
              <a:t>дас</a:t>
            </a:r>
            <a:r>
              <a:rPr lang="ru-RU" sz="2400" dirty="0">
                <a:solidFill>
                  <a:srgbClr val="FF0000"/>
                </a:solidFill>
              </a:rPr>
              <a:t> - </a:t>
            </a:r>
            <a:r>
              <a:rPr lang="ru-RU" sz="2400" dirty="0" err="1">
                <a:solidFill>
                  <a:srgbClr val="FF0000"/>
                </a:solidFill>
              </a:rPr>
              <a:t>нанас</a:t>
            </a:r>
            <a:r>
              <a:rPr lang="ru-RU" sz="2400" dirty="0">
                <a:solidFill>
                  <a:srgbClr val="FF0000"/>
                </a:solidFill>
              </a:rPr>
              <a:t> т1ейоьхуш,</a:t>
            </a:r>
          </a:p>
          <a:p>
            <a:r>
              <a:rPr lang="ru-RU" sz="2400" dirty="0" err="1" smtClean="0">
                <a:solidFill>
                  <a:srgbClr val="FF0000"/>
                </a:solidFill>
              </a:rPr>
              <a:t>Дахаре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кхайкхинарг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бу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rgbClr val="FF0000"/>
                </a:solidFill>
              </a:rPr>
              <a:t>Диканах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кхетийнарг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err="1" smtClean="0">
                <a:solidFill>
                  <a:srgbClr val="FF0000"/>
                </a:solidFill>
              </a:rPr>
              <a:t>ларйинарг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со вонах,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Сан </a:t>
            </a:r>
            <a:r>
              <a:rPr lang="ru-RU" sz="2400" dirty="0" err="1">
                <a:solidFill>
                  <a:srgbClr val="FF0000"/>
                </a:solidFill>
              </a:rPr>
              <a:t>накъост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лаьттинарг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err="1">
                <a:solidFill>
                  <a:srgbClr val="FF0000"/>
                </a:solidFill>
              </a:rPr>
              <a:t>бу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Сан </a:t>
            </a:r>
            <a:r>
              <a:rPr lang="ru-RU" sz="2400" dirty="0" err="1">
                <a:solidFill>
                  <a:srgbClr val="FF0000"/>
                </a:solidFill>
              </a:rPr>
              <a:t>сибат</a:t>
            </a:r>
            <a:r>
              <a:rPr lang="ru-RU" sz="2400" dirty="0">
                <a:solidFill>
                  <a:srgbClr val="FF0000"/>
                </a:solidFill>
              </a:rPr>
              <a:t>, сан </a:t>
            </a:r>
            <a:r>
              <a:rPr lang="ru-RU" sz="2400" dirty="0" err="1" smtClean="0">
                <a:solidFill>
                  <a:srgbClr val="FF0000"/>
                </a:solidFill>
              </a:rPr>
              <a:t>амал</a:t>
            </a:r>
            <a:r>
              <a:rPr lang="ru-RU" sz="2400" dirty="0" smtClean="0">
                <a:solidFill>
                  <a:srgbClr val="FF0000"/>
                </a:solidFill>
              </a:rPr>
              <a:t>, сан г1иллакх </a:t>
            </a:r>
            <a:r>
              <a:rPr lang="ru-RU" sz="2400" dirty="0" err="1" smtClean="0">
                <a:solidFill>
                  <a:srgbClr val="FF0000"/>
                </a:solidFill>
              </a:rPr>
              <a:t>эдина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1аламо </a:t>
            </a:r>
            <a:r>
              <a:rPr lang="ru-RU" sz="2400" dirty="0" err="1" smtClean="0">
                <a:solidFill>
                  <a:srgbClr val="FF0000"/>
                </a:solidFill>
              </a:rPr>
              <a:t>схьабелларг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Хууш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ю, </a:t>
            </a:r>
            <a:r>
              <a:rPr lang="ru-RU" sz="2400" dirty="0" err="1">
                <a:solidFill>
                  <a:srgbClr val="FF0000"/>
                </a:solidFill>
              </a:rPr>
              <a:t>сайн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ирс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а  </a:t>
            </a:r>
            <a:r>
              <a:rPr lang="ru-RU" sz="2400" dirty="0" err="1" smtClean="0">
                <a:solidFill>
                  <a:srgbClr val="FF0000"/>
                </a:solidFill>
              </a:rPr>
              <a:t>лехарх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ас </a:t>
            </a:r>
            <a:r>
              <a:rPr lang="ru-RU" sz="2400" dirty="0" err="1">
                <a:solidFill>
                  <a:srgbClr val="FF0000"/>
                </a:solidFill>
              </a:rPr>
              <a:t>кхечанхьа</a:t>
            </a:r>
            <a:r>
              <a:rPr lang="ru-RU" sz="2400" dirty="0">
                <a:solidFill>
                  <a:srgbClr val="FF0000"/>
                </a:solidFill>
              </a:rPr>
              <a:t>,    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Хьоьца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бен </a:t>
            </a:r>
            <a:r>
              <a:rPr lang="ru-RU" sz="2400" dirty="0" err="1">
                <a:solidFill>
                  <a:srgbClr val="FF0000"/>
                </a:solidFill>
              </a:rPr>
              <a:t>хир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доций</a:t>
            </a:r>
            <a:r>
              <a:rPr lang="ru-RU" sz="2400" dirty="0" smtClean="0">
                <a:solidFill>
                  <a:srgbClr val="FF0000"/>
                </a:solidFill>
              </a:rPr>
              <a:t>,  </a:t>
            </a:r>
            <a:r>
              <a:rPr lang="ru-RU" sz="2400" dirty="0">
                <a:solidFill>
                  <a:srgbClr val="FF0000"/>
                </a:solidFill>
              </a:rPr>
              <a:t>сан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rgbClr val="FF0000"/>
                </a:solidFill>
              </a:rPr>
              <a:t>Лелачу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некъашца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со </a:t>
            </a:r>
            <a:r>
              <a:rPr lang="ru-RU" sz="2400" dirty="0" err="1">
                <a:solidFill>
                  <a:srgbClr val="FF0000"/>
                </a:solidFill>
              </a:rPr>
              <a:t>декъалхилийта</a:t>
            </a:r>
            <a:r>
              <a:rPr lang="ru-RU" sz="2400" dirty="0">
                <a:solidFill>
                  <a:srgbClr val="FF0000"/>
                </a:solidFill>
              </a:rPr>
              <a:t>, 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Дин - Ислам </a:t>
            </a:r>
            <a:r>
              <a:rPr lang="ru-RU" sz="2400" dirty="0" err="1" smtClean="0">
                <a:solidFill>
                  <a:srgbClr val="FF0000"/>
                </a:solidFill>
              </a:rPr>
              <a:t>хьехнари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err="1">
                <a:solidFill>
                  <a:srgbClr val="FF0000"/>
                </a:solidFill>
              </a:rPr>
              <a:t>бу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Халкъан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сий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лахахь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ду</a:t>
            </a:r>
            <a:r>
              <a:rPr lang="ru-RU" sz="2400" dirty="0" smtClean="0">
                <a:solidFill>
                  <a:srgbClr val="FF0000"/>
                </a:solidFill>
              </a:rPr>
              <a:t>,   </a:t>
            </a:r>
            <a:r>
              <a:rPr lang="ru-RU" sz="2400" dirty="0" err="1" smtClean="0">
                <a:solidFill>
                  <a:srgbClr val="FF0000"/>
                </a:solidFill>
              </a:rPr>
              <a:t>кхерчан</a:t>
            </a:r>
            <a:r>
              <a:rPr lang="ru-RU" sz="2400" dirty="0" smtClean="0">
                <a:solidFill>
                  <a:srgbClr val="FF0000"/>
                </a:solidFill>
              </a:rPr>
              <a:t> ц1е </a:t>
            </a:r>
            <a:r>
              <a:rPr lang="ru-RU" sz="2400" dirty="0" err="1" smtClean="0">
                <a:solidFill>
                  <a:srgbClr val="FF0000"/>
                </a:solidFill>
              </a:rPr>
              <a:t>шийла</a:t>
            </a:r>
            <a:r>
              <a:rPr lang="ru-RU" sz="2400" dirty="0" smtClean="0">
                <a:solidFill>
                  <a:srgbClr val="FF0000"/>
                </a:solidFill>
              </a:rPr>
              <a:t> ю,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Нохчочо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бицбинехь</a:t>
            </a:r>
            <a:r>
              <a:rPr lang="ru-RU" sz="2400" dirty="0" smtClean="0">
                <a:solidFill>
                  <a:srgbClr val="FF0000"/>
                </a:solidFill>
              </a:rPr>
              <a:t>    </a:t>
            </a:r>
            <a:r>
              <a:rPr lang="ru-RU" sz="2400" dirty="0" err="1">
                <a:solidFill>
                  <a:srgbClr val="FF0000"/>
                </a:solidFill>
              </a:rPr>
              <a:t>шен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!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9391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ru-RU" sz="5400" b="1" smtClean="0">
                <a:solidFill>
                  <a:srgbClr val="FF0000"/>
                </a:solidFill>
              </a:rPr>
              <a:t>Йоь1арийн </a:t>
            </a:r>
            <a:r>
              <a:rPr lang="ru-RU" sz="5400" b="1" dirty="0" err="1" smtClean="0">
                <a:solidFill>
                  <a:srgbClr val="FF0000"/>
                </a:solidFill>
              </a:rPr>
              <a:t>хелхар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you\Desktop\фото день чеч языка\DSCF476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52736"/>
            <a:ext cx="4032449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you\Desktop\фото день чеч языка\DSCF47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74441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33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you\Desktop\фото день чеч языка\DSCF476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920880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360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1" y="1142984"/>
            <a:ext cx="8750775" cy="5572164"/>
          </a:xfrm>
        </p:spPr>
        <p:txBody>
          <a:bodyPr>
            <a:noAutofit/>
          </a:bodyPr>
          <a:lstStyle/>
          <a:p>
            <a:r>
              <a:rPr lang="ru-RU" sz="1800" dirty="0" smtClean="0"/>
              <a:t> </a:t>
            </a:r>
          </a:p>
          <a:p>
            <a:r>
              <a:rPr lang="ru-RU" sz="1800" dirty="0" smtClean="0"/>
              <a:t>   </a:t>
            </a:r>
            <a:endParaRPr lang="ru-RU" sz="1800" dirty="0"/>
          </a:p>
        </p:txBody>
      </p:sp>
      <p:pic>
        <p:nvPicPr>
          <p:cNvPr id="4" name="Picture 2" descr="D:\Мероприятиии  в нач. классах\Новая папка\20130423_163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5" y="6747952"/>
            <a:ext cx="125333" cy="11004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</a:rPr>
              <a:t>Эшар</a:t>
            </a:r>
            <a:r>
              <a:rPr lang="ru-RU" sz="4400" b="1" dirty="0">
                <a:solidFill>
                  <a:srgbClr val="FF0000"/>
                </a:solidFill>
              </a:rPr>
              <a:t>:</a:t>
            </a:r>
            <a:r>
              <a:rPr lang="ru-RU" sz="4400" b="1" dirty="0" smtClean="0">
                <a:solidFill>
                  <a:srgbClr val="FF0000"/>
                </a:solidFill>
              </a:rPr>
              <a:t>  «</a:t>
            </a:r>
            <a:r>
              <a:rPr lang="ru-RU" sz="4400" b="1" dirty="0" err="1" smtClean="0">
                <a:solidFill>
                  <a:srgbClr val="FF0000"/>
                </a:solidFill>
              </a:rPr>
              <a:t>Нохчийн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мотт</a:t>
            </a:r>
            <a:r>
              <a:rPr lang="ru-RU" sz="4400" b="1" dirty="0" smtClean="0">
                <a:solidFill>
                  <a:srgbClr val="FF0000"/>
                </a:solidFill>
              </a:rPr>
              <a:t>»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C:\Users\you\Desktop\фото день чеч языка\DSCF47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776864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842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621914"/>
            <a:ext cx="64293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60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меттан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Де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д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I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акхайкхоран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хьокъехь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Республикин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Президентан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УКАЗ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11.05.2007ш.                                                     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Соьлжа-Г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 № 207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алашбаран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кхид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шарбаран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кхиоран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кхиорехь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къоман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башхалла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ларъярехь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маь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лакхадаккхаран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алашонца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меттанийн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хьокъехь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долчу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за­конна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куьг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25-г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меттан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д1акхайкхо.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меттан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акхайкхоран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хьокъехь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долу 2005-чу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шеран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15-чу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апрелехьлера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№ 90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йолу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Президентан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указ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адаккха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XIapa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указ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бакъонан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ницкъ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болуш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зорбатоьхначу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дийнахь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дуьйна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Президент Р.А. КАДЫРОВ.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438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20462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62" y="5214742"/>
            <a:ext cx="17335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you\Desktop\фото день чеч языка\DSCF47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920880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64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42852"/>
            <a:ext cx="7920880" cy="67724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«</a:t>
            </a:r>
            <a:r>
              <a:rPr lang="ru-RU" sz="4800" b="1" dirty="0" err="1" smtClean="0">
                <a:solidFill>
                  <a:srgbClr val="FF0000"/>
                </a:solidFill>
              </a:rPr>
              <a:t>Мотт</a:t>
            </a:r>
            <a:r>
              <a:rPr lang="ru-RU" sz="4800" b="1" dirty="0" smtClean="0">
                <a:solidFill>
                  <a:srgbClr val="FF0000"/>
                </a:solidFill>
              </a:rPr>
              <a:t> –</a:t>
            </a:r>
            <a:r>
              <a:rPr lang="ru-RU" sz="4800" b="1" dirty="0" err="1" smtClean="0">
                <a:solidFill>
                  <a:srgbClr val="FF0000"/>
                </a:solidFill>
              </a:rPr>
              <a:t>халкъан</a:t>
            </a:r>
            <a:r>
              <a:rPr lang="ru-RU" sz="4800" b="1" dirty="0" smtClean="0">
                <a:solidFill>
                  <a:srgbClr val="FF0000"/>
                </a:solidFill>
              </a:rPr>
              <a:t>  </a:t>
            </a:r>
            <a:r>
              <a:rPr lang="ru-RU" sz="4800" b="1" dirty="0" err="1" smtClean="0">
                <a:solidFill>
                  <a:srgbClr val="FF0000"/>
                </a:solidFill>
              </a:rPr>
              <a:t>хазна</a:t>
            </a:r>
            <a:r>
              <a:rPr lang="ru-RU" sz="4800" b="1" dirty="0" smtClean="0">
                <a:solidFill>
                  <a:srgbClr val="FF0000"/>
                </a:solidFill>
              </a:rPr>
              <a:t>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836712"/>
            <a:ext cx="7992888" cy="4866840"/>
          </a:xfrm>
        </p:spPr>
        <p:txBody>
          <a:bodyPr/>
          <a:lstStyle/>
          <a:p>
            <a:pPr marL="82296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1алашо:даймахке а, </a:t>
            </a:r>
            <a:r>
              <a:rPr lang="ru-RU" b="1" dirty="0" err="1" smtClean="0">
                <a:solidFill>
                  <a:srgbClr val="FF0000"/>
                </a:solidFill>
              </a:rPr>
              <a:t>иштта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ненан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матте</a:t>
            </a:r>
            <a:r>
              <a:rPr lang="ru-RU" b="1" dirty="0" smtClean="0">
                <a:solidFill>
                  <a:srgbClr val="FF0000"/>
                </a:solidFill>
              </a:rPr>
              <a:t> болу  </a:t>
            </a:r>
            <a:r>
              <a:rPr lang="ru-RU" b="1" dirty="0" err="1" smtClean="0">
                <a:solidFill>
                  <a:srgbClr val="FF0000"/>
                </a:solidFill>
              </a:rPr>
              <a:t>беза</a:t>
            </a:r>
            <a:r>
              <a:rPr lang="ru-RU" b="1" dirty="0" smtClean="0">
                <a:solidFill>
                  <a:srgbClr val="FF0000"/>
                </a:solidFill>
              </a:rPr>
              <a:t> ч1аг1беш,цуьнан  </a:t>
            </a:r>
            <a:r>
              <a:rPr lang="ru-RU" b="1" dirty="0" err="1" smtClean="0">
                <a:solidFill>
                  <a:srgbClr val="FF0000"/>
                </a:solidFill>
              </a:rPr>
              <a:t>мехалла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берашна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довзийтар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D:\Мероприятиии  в нач. классах\Новая папка\20130423_16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2040195" y="6048647"/>
            <a:ext cx="155542" cy="11665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78488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4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    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60648"/>
            <a:ext cx="4176464" cy="5672861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b="1" dirty="0" err="1" smtClean="0">
                <a:solidFill>
                  <a:srgbClr val="FF0000"/>
                </a:solidFill>
              </a:rPr>
              <a:t>Ненан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мотт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000" b="1" dirty="0" err="1" smtClean="0">
                <a:solidFill>
                  <a:srgbClr val="FF0000"/>
                </a:solidFill>
              </a:rPr>
              <a:t>Хьох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лаьцна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яздина</a:t>
            </a:r>
            <a:r>
              <a:rPr lang="ru-RU" sz="2000" b="1" dirty="0" smtClean="0">
                <a:solidFill>
                  <a:srgbClr val="FF0000"/>
                </a:solidFill>
              </a:rPr>
              <a:t>,</a:t>
            </a:r>
          </a:p>
          <a:p>
            <a:pPr marL="82296" indent="0">
              <a:buNone/>
            </a:pPr>
            <a:r>
              <a:rPr lang="ru-RU" sz="2000" b="1" dirty="0" err="1" smtClean="0">
                <a:solidFill>
                  <a:srgbClr val="FF0000"/>
                </a:solidFill>
              </a:rPr>
              <a:t>Дийца</a:t>
            </a:r>
            <a:r>
              <a:rPr lang="ru-RU" sz="2000" b="1" dirty="0" smtClean="0">
                <a:solidFill>
                  <a:srgbClr val="FF0000"/>
                </a:solidFill>
              </a:rPr>
              <a:t>  а </a:t>
            </a:r>
            <a:r>
              <a:rPr lang="ru-RU" sz="2000" b="1" dirty="0" err="1" smtClean="0">
                <a:solidFill>
                  <a:srgbClr val="FF0000"/>
                </a:solidFill>
              </a:rPr>
              <a:t>дийцина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</a:rPr>
              <a:t>Хьайна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безахь»бохуш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marL="82296" indent="0">
              <a:buNone/>
            </a:pPr>
            <a:r>
              <a:rPr lang="ru-RU" sz="2000" b="1" dirty="0" err="1" smtClean="0">
                <a:solidFill>
                  <a:srgbClr val="FF0000"/>
                </a:solidFill>
              </a:rPr>
              <a:t>Хьеха</a:t>
            </a:r>
            <a:r>
              <a:rPr lang="ru-RU" sz="2000" b="1" dirty="0" smtClean="0">
                <a:solidFill>
                  <a:srgbClr val="FF0000"/>
                </a:solidFill>
              </a:rPr>
              <a:t>  а </a:t>
            </a:r>
            <a:r>
              <a:rPr lang="ru-RU" sz="2000" b="1" dirty="0" err="1" smtClean="0">
                <a:solidFill>
                  <a:srgbClr val="FF0000"/>
                </a:solidFill>
              </a:rPr>
              <a:t>хьо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бина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Хьехорах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пайда</a:t>
            </a:r>
            <a:r>
              <a:rPr lang="ru-RU" sz="2000" b="1" dirty="0" smtClean="0">
                <a:solidFill>
                  <a:srgbClr val="FF0000"/>
                </a:solidFill>
              </a:rPr>
              <a:t> буй</a:t>
            </a: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Хьо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хууш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ца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хилча</a:t>
            </a:r>
            <a:r>
              <a:rPr lang="ru-RU" sz="2000" b="1" dirty="0" smtClean="0">
                <a:solidFill>
                  <a:srgbClr val="FF0000"/>
                </a:solidFill>
              </a:rPr>
              <a:t>?</a:t>
            </a: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Хьо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бийца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хуур</a:t>
            </a:r>
            <a:r>
              <a:rPr lang="ru-RU" sz="2000" b="1" dirty="0" smtClean="0">
                <a:solidFill>
                  <a:srgbClr val="FF0000"/>
                </a:solidFill>
              </a:rPr>
              <a:t>  дуй</a:t>
            </a: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Хьо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безаш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ца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хилча</a:t>
            </a:r>
            <a:r>
              <a:rPr lang="ru-RU" sz="2000" b="1" dirty="0" smtClean="0">
                <a:solidFill>
                  <a:srgbClr val="FF0000"/>
                </a:solidFill>
              </a:rPr>
              <a:t>?</a:t>
            </a: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Хьо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бийца</a:t>
            </a:r>
            <a:r>
              <a:rPr lang="ru-RU" sz="2000" b="1" dirty="0" smtClean="0">
                <a:solidFill>
                  <a:srgbClr val="FF0000"/>
                </a:solidFill>
              </a:rPr>
              <a:t> 1емар  </a:t>
            </a:r>
            <a:r>
              <a:rPr lang="ru-RU" sz="2000" b="1" dirty="0" err="1" smtClean="0">
                <a:solidFill>
                  <a:srgbClr val="FF0000"/>
                </a:solidFill>
              </a:rPr>
              <a:t>вац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Дагна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хьо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цабезарг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3866" y="6741368"/>
            <a:ext cx="68826" cy="11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:\DSC08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66" y="6799684"/>
            <a:ext cx="5020134" cy="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you\Desktop\фото день чеч языка\DSCF47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464496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9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6799684"/>
            <a:ext cx="4067944" cy="58316"/>
          </a:xfrm>
        </p:spPr>
        <p:txBody>
          <a:bodyPr>
            <a:normAutofit fontScale="25000" lnSpcReduction="20000"/>
          </a:bodyPr>
          <a:lstStyle/>
          <a:p>
            <a:r>
              <a:rPr lang="ru-RU" dirty="0" err="1" smtClean="0"/>
              <a:t>Хьайн</a:t>
            </a:r>
            <a:r>
              <a:rPr lang="ru-RU" dirty="0" smtClean="0"/>
              <a:t>  </a:t>
            </a:r>
            <a:r>
              <a:rPr lang="ru-RU" dirty="0" err="1" smtClean="0"/>
              <a:t>хазнех</a:t>
            </a:r>
            <a:r>
              <a:rPr lang="ru-RU" dirty="0" smtClean="0"/>
              <a:t> </a:t>
            </a:r>
            <a:r>
              <a:rPr lang="ru-RU" dirty="0" err="1" smtClean="0"/>
              <a:t>кхиъначун</a:t>
            </a:r>
            <a:endParaRPr lang="ru-RU" dirty="0" smtClean="0"/>
          </a:p>
          <a:p>
            <a:r>
              <a:rPr lang="ru-RU" dirty="0" err="1" smtClean="0"/>
              <a:t>Вахарехь</a:t>
            </a:r>
            <a:r>
              <a:rPr lang="ru-RU" dirty="0" smtClean="0"/>
              <a:t> </a:t>
            </a:r>
            <a:r>
              <a:rPr lang="ru-RU" dirty="0" err="1" smtClean="0"/>
              <a:t>ирс</a:t>
            </a:r>
            <a:r>
              <a:rPr lang="ru-RU" dirty="0" smtClean="0"/>
              <a:t> </a:t>
            </a:r>
            <a:r>
              <a:rPr lang="ru-RU" dirty="0" err="1" smtClean="0"/>
              <a:t>ду</a:t>
            </a:r>
            <a:r>
              <a:rPr lang="ru-RU" dirty="0" smtClean="0"/>
              <a:t> </a:t>
            </a:r>
            <a:r>
              <a:rPr lang="ru-RU" dirty="0" err="1" smtClean="0"/>
              <a:t>хьо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Хьайх</a:t>
            </a:r>
            <a:r>
              <a:rPr lang="ru-RU" dirty="0" smtClean="0"/>
              <a:t>  </a:t>
            </a:r>
            <a:r>
              <a:rPr lang="ru-RU" dirty="0" err="1" smtClean="0"/>
              <a:t>хераваьллачун</a:t>
            </a:r>
            <a:endParaRPr lang="ru-RU" dirty="0" smtClean="0"/>
          </a:p>
          <a:p>
            <a:r>
              <a:rPr lang="ru-RU" dirty="0" smtClean="0"/>
              <a:t>Д1атесна </a:t>
            </a:r>
            <a:r>
              <a:rPr lang="ru-RU" dirty="0" err="1" smtClean="0"/>
              <a:t>некъ</a:t>
            </a:r>
            <a:r>
              <a:rPr lang="ru-RU" dirty="0" smtClean="0"/>
              <a:t>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хьо</a:t>
            </a:r>
            <a:endParaRPr lang="ru-RU" dirty="0" smtClean="0"/>
          </a:p>
          <a:p>
            <a:r>
              <a:rPr lang="ru-RU" dirty="0" smtClean="0"/>
              <a:t>Ойла  </a:t>
            </a:r>
            <a:r>
              <a:rPr lang="ru-RU" dirty="0" err="1" smtClean="0"/>
              <a:t>хьайца</a:t>
            </a:r>
            <a:r>
              <a:rPr lang="ru-RU" dirty="0" smtClean="0"/>
              <a:t>  </a:t>
            </a:r>
            <a:r>
              <a:rPr lang="ru-RU" dirty="0" err="1" smtClean="0"/>
              <a:t>ечун</a:t>
            </a:r>
            <a:endParaRPr lang="ru-RU" dirty="0" smtClean="0"/>
          </a:p>
          <a:p>
            <a:r>
              <a:rPr lang="ru-RU" dirty="0" smtClean="0"/>
              <a:t>Бух  </a:t>
            </a:r>
            <a:r>
              <a:rPr lang="ru-RU" dirty="0" err="1" smtClean="0"/>
              <a:t>боцу</a:t>
            </a:r>
            <a:r>
              <a:rPr lang="ru-RU" dirty="0" smtClean="0"/>
              <a:t>  х1орд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хьо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Кхин</a:t>
            </a:r>
            <a:r>
              <a:rPr lang="ru-RU" dirty="0" smtClean="0"/>
              <a:t>  </a:t>
            </a:r>
            <a:r>
              <a:rPr lang="ru-RU" dirty="0" err="1" smtClean="0"/>
              <a:t>толош</a:t>
            </a:r>
            <a:r>
              <a:rPr lang="ru-RU" dirty="0" smtClean="0"/>
              <a:t>  </a:t>
            </a:r>
            <a:r>
              <a:rPr lang="ru-RU" dirty="0" err="1" smtClean="0"/>
              <a:t>волчунна</a:t>
            </a:r>
            <a:endParaRPr lang="ru-RU" dirty="0" smtClean="0"/>
          </a:p>
          <a:p>
            <a:r>
              <a:rPr lang="ru-RU" dirty="0" err="1" smtClean="0"/>
              <a:t>Совбаьлла</a:t>
            </a:r>
            <a:r>
              <a:rPr lang="ru-RU" dirty="0" smtClean="0"/>
              <a:t>  г1ирс 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хьо</a:t>
            </a:r>
            <a:endParaRPr lang="ru-RU" dirty="0"/>
          </a:p>
        </p:txBody>
      </p:sp>
      <p:pic>
        <p:nvPicPr>
          <p:cNvPr id="4" name="Picture 3" descr="D:\Мероприятиии  в нач. классах\Новая папка\20130423_162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6741368"/>
            <a:ext cx="155509" cy="1166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184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66967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Нагахь</a:t>
            </a:r>
            <a:r>
              <a:rPr lang="ru-RU" sz="2000" b="1" dirty="0">
                <a:solidFill>
                  <a:srgbClr val="FF0000"/>
                </a:solidFill>
              </a:rPr>
              <a:t> дог д1адижча, </a:t>
            </a:r>
            <a:r>
              <a:rPr lang="ru-RU" sz="2000" b="1" dirty="0" err="1">
                <a:solidFill>
                  <a:srgbClr val="FF0000"/>
                </a:solidFill>
              </a:rPr>
              <a:t>цо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шеца</a:t>
            </a:r>
            <a:r>
              <a:rPr lang="ru-RU" sz="2000" b="1" dirty="0">
                <a:solidFill>
                  <a:srgbClr val="FF0000"/>
                </a:solidFill>
              </a:rPr>
              <a:t> —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Д1аоьцу </a:t>
            </a:r>
            <a:r>
              <a:rPr lang="ru-RU" sz="2000" b="1" dirty="0" err="1">
                <a:solidFill>
                  <a:srgbClr val="FF0000"/>
                </a:solidFill>
              </a:rPr>
              <a:t>даимна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безам</a:t>
            </a:r>
            <a:r>
              <a:rPr lang="ru-RU" sz="2000" b="1" dirty="0">
                <a:solidFill>
                  <a:srgbClr val="FF0000"/>
                </a:solidFill>
              </a:rPr>
              <a:t> а...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Х1ан-х1а, ас </a:t>
            </a:r>
            <a:r>
              <a:rPr lang="ru-RU" sz="2000" b="1" dirty="0" err="1">
                <a:solidFill>
                  <a:srgbClr val="FF0000"/>
                </a:solidFill>
              </a:rPr>
              <a:t>хьо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дашца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буьйцур</a:t>
            </a:r>
            <a:r>
              <a:rPr lang="ru-RU" sz="2000" b="1" dirty="0">
                <a:solidFill>
                  <a:srgbClr val="FF0000"/>
                </a:solidFill>
              </a:rPr>
              <a:t> бац,</a:t>
            </a:r>
          </a:p>
          <a:p>
            <a:r>
              <a:rPr lang="ru-RU" sz="2000" b="1" dirty="0" err="1">
                <a:solidFill>
                  <a:srgbClr val="FF0000"/>
                </a:solidFill>
              </a:rPr>
              <a:t>Ца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дуьжчу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дагна</a:t>
            </a:r>
            <a:r>
              <a:rPr lang="ru-RU" sz="2000" b="1" dirty="0">
                <a:solidFill>
                  <a:srgbClr val="FF0000"/>
                </a:solidFill>
              </a:rPr>
              <a:t> бен д1алур бац!</a:t>
            </a:r>
          </a:p>
          <a:p>
            <a:r>
              <a:rPr lang="ru-RU" sz="2000" b="1" dirty="0" err="1">
                <a:solidFill>
                  <a:srgbClr val="FF0000"/>
                </a:solidFill>
              </a:rPr>
              <a:t>Шен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ненан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мотт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халкъо</a:t>
            </a:r>
            <a:r>
              <a:rPr lang="ru-RU" sz="2000" b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dirty="0" err="1">
                <a:solidFill>
                  <a:srgbClr val="FF0000"/>
                </a:solidFill>
              </a:rPr>
              <a:t>Сий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ойбуш</a:t>
            </a:r>
            <a:r>
              <a:rPr lang="ru-RU" sz="2000" b="1" dirty="0">
                <a:solidFill>
                  <a:srgbClr val="FF0000"/>
                </a:solidFill>
              </a:rPr>
              <a:t>, 1алашбахь,</a:t>
            </a:r>
          </a:p>
          <a:p>
            <a:r>
              <a:rPr lang="ru-RU" sz="2000" b="1" dirty="0" err="1">
                <a:solidFill>
                  <a:srgbClr val="FF0000"/>
                </a:solidFill>
              </a:rPr>
              <a:t>Цу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халкъан</a:t>
            </a:r>
            <a:r>
              <a:rPr lang="ru-RU" sz="2000" b="1" dirty="0">
                <a:solidFill>
                  <a:srgbClr val="FF0000"/>
                </a:solidFill>
              </a:rPr>
              <a:t> парг1ато</a:t>
            </a:r>
          </a:p>
          <a:p>
            <a:r>
              <a:rPr lang="ru-RU" sz="2000" b="1" dirty="0" err="1">
                <a:solidFill>
                  <a:srgbClr val="FF0000"/>
                </a:solidFill>
              </a:rPr>
              <a:t>Цхьаммо</a:t>
            </a:r>
            <a:r>
              <a:rPr lang="ru-RU" sz="2000" b="1" dirty="0">
                <a:solidFill>
                  <a:srgbClr val="FF0000"/>
                </a:solidFill>
              </a:rPr>
              <a:t> а </a:t>
            </a:r>
            <a:r>
              <a:rPr lang="ru-RU" sz="2000" b="1" dirty="0" err="1">
                <a:solidFill>
                  <a:srgbClr val="FF0000"/>
                </a:solidFill>
              </a:rPr>
              <a:t>хьошур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яц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27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979" y="6801061"/>
            <a:ext cx="45719" cy="6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115616" y="260648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Сан </a:t>
            </a:r>
            <a:r>
              <a:rPr lang="ru-RU" sz="2400" b="1" dirty="0" err="1">
                <a:solidFill>
                  <a:srgbClr val="FF0000"/>
                </a:solidFill>
              </a:rPr>
              <a:t>меттан</a:t>
            </a:r>
            <a:r>
              <a:rPr lang="ru-RU" sz="2400" b="1" dirty="0">
                <a:solidFill>
                  <a:srgbClr val="FF0000"/>
                </a:solidFill>
              </a:rPr>
              <a:t> жовх1арш,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Х1орд </a:t>
            </a:r>
            <a:r>
              <a:rPr lang="ru-RU" sz="2400" b="1" dirty="0" err="1">
                <a:solidFill>
                  <a:srgbClr val="FF0000"/>
                </a:solidFill>
              </a:rPr>
              <a:t>хилий</a:t>
            </a:r>
            <a:r>
              <a:rPr lang="ru-RU" sz="2400" b="1" dirty="0">
                <a:solidFill>
                  <a:srgbClr val="FF0000"/>
                </a:solidFill>
              </a:rPr>
              <a:t> 1ана.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Стаг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вац</a:t>
            </a:r>
            <a:r>
              <a:rPr lang="ru-RU" sz="2400" b="1" dirty="0">
                <a:solidFill>
                  <a:srgbClr val="FF0000"/>
                </a:solidFill>
              </a:rPr>
              <a:t> со,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Шун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аьзнех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къастахь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Дуьххьара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дош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ду</a:t>
            </a:r>
            <a:r>
              <a:rPr lang="ru-RU" sz="2400" b="1" dirty="0">
                <a:solidFill>
                  <a:srgbClr val="FF0000"/>
                </a:solidFill>
              </a:rPr>
              <a:t> ас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1амийнарг: «Нана»-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Сайн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ненан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маттахь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you\Desktop\фото день чеч языка\DSCF47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38304"/>
            <a:ext cx="4680520" cy="3731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696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err="1" smtClean="0">
                <a:solidFill>
                  <a:srgbClr val="FF0000"/>
                </a:solidFill>
              </a:rPr>
              <a:t>Назма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you\Desktop\фото день чеч языка\DSCF47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776863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06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527</TotalTime>
  <Words>644</Words>
  <Application>Microsoft Office PowerPoint</Application>
  <PresentationFormat>Экран (4:3)</PresentationFormat>
  <Paragraphs>110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«Мотт - халкъан дахаран  хазна»</vt:lpstr>
      <vt:lpstr>Презентация PowerPoint</vt:lpstr>
      <vt:lpstr>Презентация PowerPoint</vt:lpstr>
      <vt:lpstr>Презентация PowerPoint</vt:lpstr>
      <vt:lpstr>«Мотт –халкъан  хазна»</vt:lpstr>
      <vt:lpstr>                   </vt:lpstr>
      <vt:lpstr>Презентация PowerPoint</vt:lpstr>
      <vt:lpstr>Презентация PowerPoint</vt:lpstr>
      <vt:lpstr>Назма</vt:lpstr>
      <vt:lpstr>Презентация PowerPoint</vt:lpstr>
      <vt:lpstr>Презентация PowerPoint</vt:lpstr>
      <vt:lpstr>            Нохчийн    даарш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Йоь1арийн хелхар</vt:lpstr>
      <vt:lpstr>Эшар:  «Нохчийн мотт»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</dc:creator>
  <cp:lastModifiedBy>you</cp:lastModifiedBy>
  <cp:revision>58</cp:revision>
  <cp:lastPrinted>2015-04-18T08:33:41Z</cp:lastPrinted>
  <dcterms:created xsi:type="dcterms:W3CDTF">2013-04-23T18:52:21Z</dcterms:created>
  <dcterms:modified xsi:type="dcterms:W3CDTF">2016-04-23T09:19:25Z</dcterms:modified>
</cp:coreProperties>
</file>