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0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1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2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3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4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  <p:sldMasterId id="2147483695" r:id="rId4"/>
    <p:sldMasterId id="2147483719" r:id="rId5"/>
    <p:sldMasterId id="2147483731" r:id="rId6"/>
    <p:sldMasterId id="2147483743" r:id="rId7"/>
    <p:sldMasterId id="2147483755" r:id="rId8"/>
    <p:sldMasterId id="2147483767" r:id="rId9"/>
    <p:sldMasterId id="2147483779" r:id="rId10"/>
    <p:sldMasterId id="2147483790" r:id="rId11"/>
    <p:sldMasterId id="2147483801" r:id="rId12"/>
    <p:sldMasterId id="2147483812" r:id="rId13"/>
    <p:sldMasterId id="2147483823" r:id="rId14"/>
    <p:sldMasterId id="2147483834" r:id="rId15"/>
  </p:sldMasterIdLst>
  <p:notesMasterIdLst>
    <p:notesMasterId r:id="rId50"/>
  </p:notesMasterIdLst>
  <p:sldIdLst>
    <p:sldId id="257" r:id="rId16"/>
    <p:sldId id="278" r:id="rId17"/>
    <p:sldId id="283" r:id="rId18"/>
    <p:sldId id="258" r:id="rId19"/>
    <p:sldId id="288" r:id="rId20"/>
    <p:sldId id="259" r:id="rId21"/>
    <p:sldId id="284" r:id="rId22"/>
    <p:sldId id="260" r:id="rId23"/>
    <p:sldId id="262" r:id="rId24"/>
    <p:sldId id="285" r:id="rId25"/>
    <p:sldId id="263" r:id="rId26"/>
    <p:sldId id="264" r:id="rId27"/>
    <p:sldId id="286" r:id="rId28"/>
    <p:sldId id="265" r:id="rId29"/>
    <p:sldId id="287" r:id="rId30"/>
    <p:sldId id="266" r:id="rId31"/>
    <p:sldId id="291" r:id="rId32"/>
    <p:sldId id="279" r:id="rId33"/>
    <p:sldId id="267" r:id="rId34"/>
    <p:sldId id="268" r:id="rId35"/>
    <p:sldId id="290" r:id="rId36"/>
    <p:sldId id="269" r:id="rId37"/>
    <p:sldId id="270" r:id="rId38"/>
    <p:sldId id="292" r:id="rId39"/>
    <p:sldId id="271" r:id="rId40"/>
    <p:sldId id="289" r:id="rId41"/>
    <p:sldId id="272" r:id="rId42"/>
    <p:sldId id="273" r:id="rId43"/>
    <p:sldId id="293" r:id="rId44"/>
    <p:sldId id="274" r:id="rId45"/>
    <p:sldId id="275" r:id="rId46"/>
    <p:sldId id="276" r:id="rId47"/>
    <p:sldId id="277" r:id="rId48"/>
    <p:sldId id="282" r:id="rId4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3" d="100"/>
          <a:sy n="93" d="100"/>
        </p:scale>
        <p:origin x="4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A7BCAF-6532-484B-A488-94198A651670}" type="datetimeFigureOut">
              <a:rPr lang="ru-RU" smtClean="0"/>
              <a:t>05.03.2016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9950D0-1F3B-405E-9509-43581581F0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72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4AA3A6-B3C5-4D3B-82FA-FE91AC855E05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806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13" y="1285861"/>
            <a:ext cx="10363200" cy="1470025"/>
          </a:xfrm>
        </p:spPr>
        <p:txBody>
          <a:bodyPr/>
          <a:lstStyle>
            <a:lvl1pPr>
              <a:defRPr>
                <a:solidFill>
                  <a:srgbClr val="EF2D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9720" y="2857496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Segoe UI" pitchFamily="34" charset="0"/>
                <a:cs typeface="Segoe U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4727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74D59-EA9B-4E52-B165-D30F9394A5D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C17C0-9140-4519-8D44-6C316FC709B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78381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86499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B5EF5-EDFB-4CBE-BE5D-3C5C4241031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E432E-FC4F-4C3D-8BFD-BA163265FF5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71283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862A7-2686-47F7-BB1C-E5E47D81018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FD983-00EB-4909-A194-CC9E4BD7903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80681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8D232-F820-410D-BA69-5139197F63C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C6C89-AE88-4891-B88E-C74753A0C14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08873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B7EFD-DB20-4A33-9601-DBF75CB2CC2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B99F2-07F8-406B-8842-419BEA0A014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74577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7CEC3-5870-4885-B3B3-F9177A58B97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B1399-F7B5-416D-87BD-BCC7AD078EF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79483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AC670-BF10-4267-9383-49F866A0AA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561E0-23F6-4E2D-AA9D-59B45D4F456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74542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7C881-B337-4F4B-90B9-075EBCA44A3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71DE8-DCEA-412D-9523-87EE468A890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37537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74D59-EA9B-4E52-B165-D30F9394A5D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C17C0-9140-4519-8D44-6C316FC709B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70458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13" y="1285861"/>
            <a:ext cx="10363200" cy="1470025"/>
          </a:xfrm>
        </p:spPr>
        <p:txBody>
          <a:bodyPr/>
          <a:lstStyle>
            <a:lvl1pPr>
              <a:defRPr>
                <a:solidFill>
                  <a:srgbClr val="EF2D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9720" y="2857496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Segoe UI" pitchFamily="34" charset="0"/>
                <a:cs typeface="Segoe U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8342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10" name="Group 2"/>
          <p:cNvGrpSpPr>
            <a:grpSpLocks/>
          </p:cNvGrpSpPr>
          <p:nvPr/>
        </p:nvGrpSpPr>
        <p:grpSpPr bwMode="auto">
          <a:xfrm>
            <a:off x="425451" y="1752601"/>
            <a:ext cx="11766549" cy="5129213"/>
            <a:chOff x="201" y="1104"/>
            <a:chExt cx="5559" cy="3231"/>
          </a:xfrm>
        </p:grpSpPr>
        <p:sp>
          <p:nvSpPr>
            <p:cNvPr id="94211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>
                <a:gd name="T0" fmla="*/ 335 w 5550"/>
                <a:gd name="T1" fmla="*/ 0 h 3216"/>
                <a:gd name="T2" fmla="*/ 333 w 5550"/>
                <a:gd name="T3" fmla="*/ 1290 h 3216"/>
                <a:gd name="T4" fmla="*/ 0 w 5550"/>
                <a:gd name="T5" fmla="*/ 1290 h 3216"/>
                <a:gd name="T6" fmla="*/ 6 w 5550"/>
                <a:gd name="T7" fmla="*/ 3210 h 3216"/>
                <a:gd name="T8" fmla="*/ 5550 w 5550"/>
                <a:gd name="T9" fmla="*/ 3216 h 3216"/>
                <a:gd name="T10" fmla="*/ 5550 w 5550"/>
                <a:gd name="T11" fmla="*/ 0 h 3216"/>
                <a:gd name="T12" fmla="*/ 335 w 5550"/>
                <a:gd name="T13" fmla="*/ 0 h 3216"/>
                <a:gd name="T14" fmla="*/ 335 w 5550"/>
                <a:gd name="T15" fmla="*/ 0 h 3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FFFFFF"/>
                </a:solidFill>
              </a:endParaRPr>
            </a:p>
          </p:txBody>
        </p:sp>
        <p:sp>
          <p:nvSpPr>
            <p:cNvPr id="94212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FFFFFF"/>
                </a:solidFill>
              </a:endParaRPr>
            </a:p>
          </p:txBody>
        </p:sp>
        <p:sp>
          <p:nvSpPr>
            <p:cNvPr id="94213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FFFFFF"/>
                </a:solidFill>
              </a:endParaRPr>
            </a:p>
          </p:txBody>
        </p:sp>
        <p:sp>
          <p:nvSpPr>
            <p:cNvPr id="94214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FFFFFF"/>
                </a:solidFill>
              </a:endParaRPr>
            </a:p>
          </p:txBody>
        </p:sp>
        <p:sp>
          <p:nvSpPr>
            <p:cNvPr id="94215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FFFFFF"/>
                </a:solidFill>
              </a:endParaRPr>
            </a:p>
          </p:txBody>
        </p:sp>
        <p:sp>
          <p:nvSpPr>
            <p:cNvPr id="94216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FFFFFF"/>
                </a:solidFill>
              </a:endParaRPr>
            </a:p>
          </p:txBody>
        </p:sp>
      </p:grpSp>
      <p:sp>
        <p:nvSpPr>
          <p:cNvPr id="94217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1320800" y="1905001"/>
            <a:ext cx="10363200" cy="1736725"/>
          </a:xfrm>
        </p:spPr>
        <p:txBody>
          <a:bodyPr anchor="t"/>
          <a:lstStyle>
            <a:lvl1pPr>
              <a:defRPr sz="5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94218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20800" y="3962400"/>
            <a:ext cx="90424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94219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1320801" y="6245225"/>
            <a:ext cx="2535767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4220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4624917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4221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CBA4363F-7E2D-48F1-9ECA-4DBEE82B8EE3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681341"/>
      </p:ext>
    </p:extLst>
  </p:cSld>
  <p:clrMapOvr>
    <a:masterClrMapping/>
  </p:clrMapOvr>
  <p:transition advClick="0" advTm="1000">
    <p:sndAc>
      <p:stSnd>
        <p:snd r:embed="rId1" name="chimes.wav"/>
      </p:stSnd>
    </p:sndAc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74080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B5EF5-EDFB-4CBE-BE5D-3C5C4241031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E432E-FC4F-4C3D-8BFD-BA163265FF5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16504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862A7-2686-47F7-BB1C-E5E47D81018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FD983-00EB-4909-A194-CC9E4BD7903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3486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8D232-F820-410D-BA69-5139197F63C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C6C89-AE88-4891-B88E-C74753A0C14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35295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B7EFD-DB20-4A33-9601-DBF75CB2CC2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B99F2-07F8-406B-8842-419BEA0A014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15625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7CEC3-5870-4885-B3B3-F9177A58B97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B1399-F7B5-416D-87BD-BCC7AD078EF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01649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AC670-BF10-4267-9383-49F866A0AA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561E0-23F6-4E2D-AA9D-59B45D4F456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17198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7C881-B337-4F4B-90B9-075EBCA44A3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71DE8-DCEA-412D-9523-87EE468A890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51401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74D59-EA9B-4E52-B165-D30F9394A5D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C17C0-9140-4519-8D44-6C316FC709B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97642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13" y="1285861"/>
            <a:ext cx="10363200" cy="1470025"/>
          </a:xfrm>
        </p:spPr>
        <p:txBody>
          <a:bodyPr/>
          <a:lstStyle>
            <a:lvl1pPr>
              <a:defRPr>
                <a:solidFill>
                  <a:srgbClr val="EF2D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9720" y="2857496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Segoe UI" pitchFamily="34" charset="0"/>
                <a:cs typeface="Segoe U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102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B4F6D5-3E6F-461F-ADE0-4A9E46CE540D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619742"/>
      </p:ext>
    </p:extLst>
  </p:cSld>
  <p:clrMapOvr>
    <a:masterClrMapping/>
  </p:clrMapOvr>
  <p:transition advClick="0" advTm="1000">
    <p:sndAc>
      <p:stSnd>
        <p:snd r:embed="rId1" name="chimes.wav"/>
      </p:stSnd>
    </p:sndAc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92485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B5EF5-EDFB-4CBE-BE5D-3C5C4241031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E432E-FC4F-4C3D-8BFD-BA163265FF5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88829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862A7-2686-47F7-BB1C-E5E47D81018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FD983-00EB-4909-A194-CC9E4BD7903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51242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8D232-F820-410D-BA69-5139197F63C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C6C89-AE88-4891-B88E-C74753A0C14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80035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B7EFD-DB20-4A33-9601-DBF75CB2CC2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B99F2-07F8-406B-8842-419BEA0A014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53050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7CEC3-5870-4885-B3B3-F9177A58B97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B1399-F7B5-416D-87BD-BCC7AD078EF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92403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AC670-BF10-4267-9383-49F866A0AA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561E0-23F6-4E2D-AA9D-59B45D4F456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3914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7C881-B337-4F4B-90B9-075EBCA44A3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71DE8-DCEA-412D-9523-87EE468A890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58684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74D59-EA9B-4E52-B165-D30F9394A5D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C17C0-9140-4519-8D44-6C316FC709B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84083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13" y="1285861"/>
            <a:ext cx="10363200" cy="1470025"/>
          </a:xfrm>
        </p:spPr>
        <p:txBody>
          <a:bodyPr/>
          <a:lstStyle>
            <a:lvl1pPr>
              <a:defRPr>
                <a:solidFill>
                  <a:srgbClr val="EF2D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9720" y="2857496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Segoe UI" pitchFamily="34" charset="0"/>
                <a:cs typeface="Segoe U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44052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564FB8-80E1-4608-A3C8-A1C8BE2DFBFA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417495"/>
      </p:ext>
    </p:extLst>
  </p:cSld>
  <p:clrMapOvr>
    <a:masterClrMapping/>
  </p:clrMapOvr>
  <p:transition advClick="0" advTm="1000">
    <p:sndAc>
      <p:stSnd>
        <p:snd r:embed="rId1" name="chimes.wav"/>
      </p:stSnd>
    </p:sndAc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28843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B5EF5-EDFB-4CBE-BE5D-3C5C4241031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E432E-FC4F-4C3D-8BFD-BA163265FF5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06940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862A7-2686-47F7-BB1C-E5E47D81018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FD983-00EB-4909-A194-CC9E4BD7903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09982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8D232-F820-410D-BA69-5139197F63C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C6C89-AE88-4891-B88E-C74753A0C14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02589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B7EFD-DB20-4A33-9601-DBF75CB2CC2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B99F2-07F8-406B-8842-419BEA0A014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65184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7CEC3-5870-4885-B3B3-F9177A58B97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B1399-F7B5-416D-87BD-BCC7AD078EF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19809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AC670-BF10-4267-9383-49F866A0AA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561E0-23F6-4E2D-AA9D-59B45D4F456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55625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7C881-B337-4F4B-90B9-075EBCA44A3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71DE8-DCEA-412D-9523-87EE468A890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10157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74D59-EA9B-4E52-B165-D30F9394A5D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C17C0-9140-4519-8D44-6C316FC709B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40500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13" y="1285861"/>
            <a:ext cx="10363200" cy="1470025"/>
          </a:xfrm>
        </p:spPr>
        <p:txBody>
          <a:bodyPr/>
          <a:lstStyle>
            <a:lvl1pPr>
              <a:defRPr>
                <a:solidFill>
                  <a:srgbClr val="EF2D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9720" y="2857496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Segoe UI" pitchFamily="34" charset="0"/>
                <a:cs typeface="Segoe U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7260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17601" y="1905000"/>
            <a:ext cx="5236633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557434" y="1905000"/>
            <a:ext cx="5236633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C11D6C-C864-4FE5-9C76-204233C6945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80912"/>
      </p:ext>
    </p:extLst>
  </p:cSld>
  <p:clrMapOvr>
    <a:masterClrMapping/>
  </p:clrMapOvr>
  <p:transition advClick="0" advTm="1000">
    <p:sndAc>
      <p:stSnd>
        <p:snd r:embed="rId1" name="chimes.wav"/>
      </p:stSnd>
    </p:sndAc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93685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B5EF5-EDFB-4CBE-BE5D-3C5C4241031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E432E-FC4F-4C3D-8BFD-BA163265FF5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47611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862A7-2686-47F7-BB1C-E5E47D81018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FD983-00EB-4909-A194-CC9E4BD7903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11111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8D232-F820-410D-BA69-5139197F63C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C6C89-AE88-4891-B88E-C74753A0C14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50626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B7EFD-DB20-4A33-9601-DBF75CB2CC2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B99F2-07F8-406B-8842-419BEA0A014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2586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7CEC3-5870-4885-B3B3-F9177A58B97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B1399-F7B5-416D-87BD-BCC7AD078EF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63327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AC670-BF10-4267-9383-49F866A0AA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561E0-23F6-4E2D-AA9D-59B45D4F456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05432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7C881-B337-4F4B-90B9-075EBCA44A3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71DE8-DCEA-412D-9523-87EE468A890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52933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74D59-EA9B-4E52-B165-D30F9394A5D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C17C0-9140-4519-8D44-6C316FC709B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4082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13" y="1285861"/>
            <a:ext cx="10363200" cy="1470025"/>
          </a:xfrm>
        </p:spPr>
        <p:txBody>
          <a:bodyPr/>
          <a:lstStyle>
            <a:lvl1pPr>
              <a:defRPr>
                <a:solidFill>
                  <a:srgbClr val="EF2D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9720" y="2857496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Segoe UI" pitchFamily="34" charset="0"/>
                <a:cs typeface="Segoe U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36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13D580-2314-49E3-8729-F4C46742058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440810"/>
      </p:ext>
    </p:extLst>
  </p:cSld>
  <p:clrMapOvr>
    <a:masterClrMapping/>
  </p:clrMapOvr>
  <p:transition advClick="0" advTm="1000">
    <p:sndAc>
      <p:stSnd>
        <p:snd r:embed="rId1" name="chimes.wav"/>
      </p:stSnd>
    </p:sndAc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7871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B5EF5-EDFB-4CBE-BE5D-3C5C4241031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E432E-FC4F-4C3D-8BFD-BA163265FF5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59213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862A7-2686-47F7-BB1C-E5E47D81018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FD983-00EB-4909-A194-CC9E4BD7903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33020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8D232-F820-410D-BA69-5139197F63C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C6C89-AE88-4891-B88E-C74753A0C14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0936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B7EFD-DB20-4A33-9601-DBF75CB2CC2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B99F2-07F8-406B-8842-419BEA0A014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95004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7CEC3-5870-4885-B3B3-F9177A58B97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B1399-F7B5-416D-87BD-BCC7AD078EF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46124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AC670-BF10-4267-9383-49F866A0AA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561E0-23F6-4E2D-AA9D-59B45D4F456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18683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7C881-B337-4F4B-90B9-075EBCA44A3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71DE8-DCEA-412D-9523-87EE468A890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05261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74D59-EA9B-4E52-B165-D30F9394A5D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C17C0-9140-4519-8D44-6C316FC709B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754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7800D8-092D-42FA-B0F5-22571CCE3848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858546"/>
      </p:ext>
    </p:extLst>
  </p:cSld>
  <p:clrMapOvr>
    <a:masterClrMapping/>
  </p:clrMapOvr>
  <p:transition advClick="0" advTm="1000">
    <p:sndAc>
      <p:stSnd>
        <p:snd r:embed="rId1" name="chimes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CE8B2E-1C24-4CF4-BE30-BE6BEC17CBC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974329"/>
      </p:ext>
    </p:extLst>
  </p:cSld>
  <p:clrMapOvr>
    <a:masterClrMapping/>
  </p:clrMapOvr>
  <p:transition advClick="0" advTm="1000">
    <p:sndAc>
      <p:stSnd>
        <p:snd r:embed="rId1" name="chimes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239C7B-7196-4277-B8F2-895432AB384D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663206"/>
      </p:ext>
    </p:extLst>
  </p:cSld>
  <p:clrMapOvr>
    <a:masterClrMapping/>
  </p:clrMapOvr>
  <p:transition advClick="0" advTm="1000">
    <p:sndAc>
      <p:stSnd>
        <p:snd r:embed="rId1" name="chimes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7D07C4-E48F-41EB-8C40-C147CA4FAB2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076463"/>
      </p:ext>
    </p:extLst>
  </p:cSld>
  <p:clrMapOvr>
    <a:masterClrMapping/>
  </p:clrMapOvr>
  <p:transition advClick="0" advTm="1000"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6693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E16C89-C589-4FEC-90E6-4E6BF7DB565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648860"/>
      </p:ext>
    </p:extLst>
  </p:cSld>
  <p:clrMapOvr>
    <a:masterClrMapping/>
  </p:clrMapOvr>
  <p:transition advClick="0" advTm="1000">
    <p:sndAc>
      <p:stSnd>
        <p:snd r:embed="rId1" name="chimes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997951" y="244476"/>
            <a:ext cx="2796116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1" y="244476"/>
            <a:ext cx="8185151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208854-DA65-4D39-92A4-EE3A53398D82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241687"/>
      </p:ext>
    </p:extLst>
  </p:cSld>
  <p:clrMapOvr>
    <a:masterClrMapping/>
  </p:clrMapOvr>
  <p:transition advClick="0" advTm="1000">
    <p:sndAc>
      <p:stSnd>
        <p:snd r:embed="rId1" name="chimes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54" name="Group 2"/>
          <p:cNvGrpSpPr>
            <a:grpSpLocks/>
          </p:cNvGrpSpPr>
          <p:nvPr/>
        </p:nvGrpSpPr>
        <p:grpSpPr bwMode="auto">
          <a:xfrm>
            <a:off x="0" y="0"/>
            <a:ext cx="11277600" cy="5943600"/>
            <a:chOff x="0" y="0"/>
            <a:chExt cx="5328" cy="3744"/>
          </a:xfrm>
        </p:grpSpPr>
        <p:sp>
          <p:nvSpPr>
            <p:cNvPr id="10035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>
                <a:gd name="T0" fmla="*/ 5154 w 5155"/>
                <a:gd name="T1" fmla="*/ 1769 h 2304"/>
                <a:gd name="T2" fmla="*/ 0 w 5155"/>
                <a:gd name="T3" fmla="*/ 2304 h 2304"/>
                <a:gd name="T4" fmla="*/ 0 w 5155"/>
                <a:gd name="T5" fmla="*/ 1252 h 2304"/>
                <a:gd name="T6" fmla="*/ 5155 w 5155"/>
                <a:gd name="T7" fmla="*/ 0 h 2304"/>
                <a:gd name="T8" fmla="*/ 5155 w 5155"/>
                <a:gd name="T9" fmla="*/ 1416 h 2304"/>
                <a:gd name="T10" fmla="*/ 5154 w 5155"/>
                <a:gd name="T11" fmla="*/ 1769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035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0035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00358" name="Rectangle 6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100359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100360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8C2A68E-DA62-494C-9E29-423A4A8C63E6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00361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68476"/>
            <a:ext cx="103632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615653828"/>
      </p:ext>
    </p:extLst>
  </p:cSld>
  <p:clrMapOvr>
    <a:masterClrMapping/>
  </p:clrMapOvr>
  <p:transition advClick="0" advTm="1000"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91EBEC-32BF-4A33-8B5C-F046C1C4CA6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871043"/>
      </p:ext>
    </p:extLst>
  </p:cSld>
  <p:clrMapOvr>
    <a:masterClrMapping/>
  </p:clrMapOvr>
  <p:transition advClick="0" advTm="1000">
    <p:sndAc>
      <p:stSnd>
        <p:snd r:embed="rId1" name="chimes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371D05-7CB4-4E06-BCDB-8CD6DA8E7EDF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248859"/>
      </p:ext>
    </p:extLst>
  </p:cSld>
  <p:clrMapOvr>
    <a:masterClrMapping/>
  </p:clrMapOvr>
  <p:transition advClick="0" advTm="1000">
    <p:sndAc>
      <p:stSnd>
        <p:snd r:embed="rId1" name="chimes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A6B7A1-5A93-4189-BB29-2CAB04C6CF8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542234"/>
      </p:ext>
    </p:extLst>
  </p:cSld>
  <p:clrMapOvr>
    <a:masterClrMapping/>
  </p:clrMapOvr>
  <p:transition advClick="0" advTm="1000">
    <p:sndAc>
      <p:stSnd>
        <p:snd r:embed="rId1" name="chimes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30E39A-03A8-44E6-BD05-F0578C3E47B7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530953"/>
      </p:ext>
    </p:extLst>
  </p:cSld>
  <p:clrMapOvr>
    <a:masterClrMapping/>
  </p:clrMapOvr>
  <p:transition advClick="0" advTm="1000">
    <p:sndAc>
      <p:stSnd>
        <p:snd r:embed="rId1" name="chimes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2B8F1C-0020-48F8-BD61-7632416E5E3F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382445"/>
      </p:ext>
    </p:extLst>
  </p:cSld>
  <p:clrMapOvr>
    <a:masterClrMapping/>
  </p:clrMapOvr>
  <p:transition advClick="0" advTm="1000">
    <p:sndAc>
      <p:stSnd>
        <p:snd r:embed="rId1" name="chimes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2952A7-0012-4DC2-A1DC-FA2D904151E2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520288"/>
      </p:ext>
    </p:extLst>
  </p:cSld>
  <p:clrMapOvr>
    <a:masterClrMapping/>
  </p:clrMapOvr>
  <p:transition advClick="0" advTm="1000">
    <p:sndAc>
      <p:stSnd>
        <p:snd r:embed="rId1" name="chimes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CB1635-197F-4CA7-91C3-1CBF851FD9E4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107062"/>
      </p:ext>
    </p:extLst>
  </p:cSld>
  <p:clrMapOvr>
    <a:masterClrMapping/>
  </p:clrMapOvr>
  <p:transition advClick="0" advTm="1000"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B5EF5-EDFB-4CBE-BE5D-3C5C4241031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E432E-FC4F-4C3D-8BFD-BA163265FF5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3872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25E9B4-1952-4566-8AE9-137E76CC5278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638300"/>
      </p:ext>
    </p:extLst>
  </p:cSld>
  <p:clrMapOvr>
    <a:masterClrMapping/>
  </p:clrMapOvr>
  <p:transition advClick="0" advTm="1000">
    <p:sndAc>
      <p:stSnd>
        <p:snd r:embed="rId1" name="chimes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034AC4-7B02-4C3E-A7AE-13F4931A4A2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609895"/>
      </p:ext>
    </p:extLst>
  </p:cSld>
  <p:clrMapOvr>
    <a:masterClrMapping/>
  </p:clrMapOvr>
  <p:transition advClick="0" advTm="1000">
    <p:sndAc>
      <p:stSnd>
        <p:snd r:embed="rId1" name="chimes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21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21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E23254-6ABD-4152-B8B1-851059F85069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839271"/>
      </p:ext>
    </p:extLst>
  </p:cSld>
  <p:clrMapOvr>
    <a:masterClrMapping/>
  </p:clrMapOvr>
  <p:transition advClick="0" advTm="1000">
    <p:sndAc>
      <p:stSnd>
        <p:snd r:embed="rId1" name="chimes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258" name="Group 2"/>
          <p:cNvGrpSpPr>
            <a:grpSpLocks/>
          </p:cNvGrpSpPr>
          <p:nvPr/>
        </p:nvGrpSpPr>
        <p:grpSpPr bwMode="auto">
          <a:xfrm>
            <a:off x="6288618" y="5345114"/>
            <a:ext cx="5903383" cy="1512887"/>
            <a:chOff x="2971" y="3367"/>
            <a:chExt cx="2789" cy="953"/>
          </a:xfrm>
        </p:grpSpPr>
        <p:sp>
          <p:nvSpPr>
            <p:cNvPr id="96259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768 w 2780"/>
                <a:gd name="T1" fmla="*/ 18 h 953"/>
                <a:gd name="T2" fmla="*/ 2678 w 2780"/>
                <a:gd name="T3" fmla="*/ 24 h 953"/>
                <a:gd name="T4" fmla="*/ 2613 w 2780"/>
                <a:gd name="T5" fmla="*/ 102 h 953"/>
                <a:gd name="T6" fmla="*/ 2511 w 2780"/>
                <a:gd name="T7" fmla="*/ 156 h 953"/>
                <a:gd name="T8" fmla="*/ 2505 w 2780"/>
                <a:gd name="T9" fmla="*/ 222 h 953"/>
                <a:gd name="T10" fmla="*/ 2487 w 2780"/>
                <a:gd name="T11" fmla="*/ 246 h 953"/>
                <a:gd name="T12" fmla="*/ 2469 w 2780"/>
                <a:gd name="T13" fmla="*/ 252 h 953"/>
                <a:gd name="T14" fmla="*/ 2397 w 2780"/>
                <a:gd name="T15" fmla="*/ 210 h 953"/>
                <a:gd name="T16" fmla="*/ 2260 w 2780"/>
                <a:gd name="T17" fmla="*/ 192 h 953"/>
                <a:gd name="T18" fmla="*/ 2236 w 2780"/>
                <a:gd name="T19" fmla="*/ 186 h 953"/>
                <a:gd name="T20" fmla="*/ 2218 w 2780"/>
                <a:gd name="T21" fmla="*/ 192 h 953"/>
                <a:gd name="T22" fmla="*/ 2146 w 2780"/>
                <a:gd name="T23" fmla="*/ 228 h 953"/>
                <a:gd name="T24" fmla="*/ 2110 w 2780"/>
                <a:gd name="T25" fmla="*/ 240 h 953"/>
                <a:gd name="T26" fmla="*/ 2086 w 2780"/>
                <a:gd name="T27" fmla="*/ 246 h 953"/>
                <a:gd name="T28" fmla="*/ 2074 w 2780"/>
                <a:gd name="T29" fmla="*/ 258 h 953"/>
                <a:gd name="T30" fmla="*/ 2074 w 2780"/>
                <a:gd name="T31" fmla="*/ 276 h 953"/>
                <a:gd name="T32" fmla="*/ 2051 w 2780"/>
                <a:gd name="T33" fmla="*/ 300 h 953"/>
                <a:gd name="T34" fmla="*/ 2033 w 2780"/>
                <a:gd name="T35" fmla="*/ 312 h 953"/>
                <a:gd name="T36" fmla="*/ 2021 w 2780"/>
                <a:gd name="T37" fmla="*/ 324 h 953"/>
                <a:gd name="T38" fmla="*/ 2009 w 2780"/>
                <a:gd name="T39" fmla="*/ 336 h 953"/>
                <a:gd name="T40" fmla="*/ 1979 w 2780"/>
                <a:gd name="T41" fmla="*/ 342 h 953"/>
                <a:gd name="T42" fmla="*/ 1913 w 2780"/>
                <a:gd name="T43" fmla="*/ 336 h 953"/>
                <a:gd name="T44" fmla="*/ 1877 w 2780"/>
                <a:gd name="T45" fmla="*/ 330 h 953"/>
                <a:gd name="T46" fmla="*/ 1865 w 2780"/>
                <a:gd name="T47" fmla="*/ 342 h 953"/>
                <a:gd name="T48" fmla="*/ 1853 w 2780"/>
                <a:gd name="T49" fmla="*/ 354 h 953"/>
                <a:gd name="T50" fmla="*/ 1823 w 2780"/>
                <a:gd name="T51" fmla="*/ 360 h 953"/>
                <a:gd name="T52" fmla="*/ 1764 w 2780"/>
                <a:gd name="T53" fmla="*/ 342 h 953"/>
                <a:gd name="T54" fmla="*/ 1740 w 2780"/>
                <a:gd name="T55" fmla="*/ 342 h 953"/>
                <a:gd name="T56" fmla="*/ 1716 w 2780"/>
                <a:gd name="T57" fmla="*/ 354 h 953"/>
                <a:gd name="T58" fmla="*/ 1656 w 2780"/>
                <a:gd name="T59" fmla="*/ 425 h 953"/>
                <a:gd name="T60" fmla="*/ 1614 w 2780"/>
                <a:gd name="T61" fmla="*/ 569 h 953"/>
                <a:gd name="T62" fmla="*/ 1614 w 2780"/>
                <a:gd name="T63" fmla="*/ 593 h 953"/>
                <a:gd name="T64" fmla="*/ 1620 w 2780"/>
                <a:gd name="T65" fmla="*/ 641 h 953"/>
                <a:gd name="T66" fmla="*/ 1638 w 2780"/>
                <a:gd name="T67" fmla="*/ 659 h 953"/>
                <a:gd name="T68" fmla="*/ 1632 w 2780"/>
                <a:gd name="T69" fmla="*/ 671 h 953"/>
                <a:gd name="T70" fmla="*/ 1620 w 2780"/>
                <a:gd name="T71" fmla="*/ 683 h 953"/>
                <a:gd name="T72" fmla="*/ 1542 w 2780"/>
                <a:gd name="T73" fmla="*/ 689 h 953"/>
                <a:gd name="T74" fmla="*/ 1465 w 2780"/>
                <a:gd name="T75" fmla="*/ 629 h 953"/>
                <a:gd name="T76" fmla="*/ 1333 w 2780"/>
                <a:gd name="T77" fmla="*/ 587 h 953"/>
                <a:gd name="T78" fmla="*/ 1184 w 2780"/>
                <a:gd name="T79" fmla="*/ 671 h 953"/>
                <a:gd name="T80" fmla="*/ 1016 w 2780"/>
                <a:gd name="T81" fmla="*/ 731 h 953"/>
                <a:gd name="T82" fmla="*/ 813 w 2780"/>
                <a:gd name="T83" fmla="*/ 743 h 953"/>
                <a:gd name="T84" fmla="*/ 628 w 2780"/>
                <a:gd name="T85" fmla="*/ 701 h 953"/>
                <a:gd name="T86" fmla="*/ 568 w 2780"/>
                <a:gd name="T87" fmla="*/ 695 h 953"/>
                <a:gd name="T88" fmla="*/ 556 w 2780"/>
                <a:gd name="T89" fmla="*/ 701 h 953"/>
                <a:gd name="T90" fmla="*/ 520 w 2780"/>
                <a:gd name="T91" fmla="*/ 731 h 953"/>
                <a:gd name="T92" fmla="*/ 436 w 2780"/>
                <a:gd name="T93" fmla="*/ 809 h 953"/>
                <a:gd name="T94" fmla="*/ 406 w 2780"/>
                <a:gd name="T95" fmla="*/ 821 h 953"/>
                <a:gd name="T96" fmla="*/ 382 w 2780"/>
                <a:gd name="T97" fmla="*/ 821 h 953"/>
                <a:gd name="T98" fmla="*/ 335 w 2780"/>
                <a:gd name="T99" fmla="*/ 827 h 953"/>
                <a:gd name="T100" fmla="*/ 209 w 2780"/>
                <a:gd name="T101" fmla="*/ 851 h 953"/>
                <a:gd name="T102" fmla="*/ 173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780 w 2780"/>
                <a:gd name="T115" fmla="*/ 24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  <a:lnTo>
                    <a:pt x="2780" y="24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EAEAEA"/>
                </a:solidFill>
                <a:latin typeface="Arial" charset="0"/>
              </a:endParaRPr>
            </a:p>
          </p:txBody>
        </p:sp>
        <p:sp>
          <p:nvSpPr>
            <p:cNvPr id="96260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12 w 12"/>
                <a:gd name="T3" fmla="*/ 12 h 18"/>
                <a:gd name="T4" fmla="*/ 6 w 12"/>
                <a:gd name="T5" fmla="*/ 6 h 18"/>
                <a:gd name="T6" fmla="*/ 6 w 12"/>
                <a:gd name="T7" fmla="*/ 6 h 18"/>
                <a:gd name="T8" fmla="*/ 0 w 12"/>
                <a:gd name="T9" fmla="*/ 0 h 18"/>
                <a:gd name="T10" fmla="*/ 12 w 12"/>
                <a:gd name="T11" fmla="*/ 18 h 18"/>
                <a:gd name="T12" fmla="*/ 12 w 12"/>
                <a:gd name="T13" fmla="*/ 18 h 18"/>
                <a:gd name="T14" fmla="*/ 12 w 12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EAEAEA"/>
                </a:solidFill>
                <a:latin typeface="Arial" charset="0"/>
              </a:endParaRPr>
            </a:p>
          </p:txBody>
        </p:sp>
        <p:sp>
          <p:nvSpPr>
            <p:cNvPr id="96261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>
                <a:gd name="T0" fmla="*/ 0 w 6"/>
                <a:gd name="T1" fmla="*/ 12 h 18"/>
                <a:gd name="T2" fmla="*/ 6 w 6"/>
                <a:gd name="T3" fmla="*/ 18 h 18"/>
                <a:gd name="T4" fmla="*/ 0 w 6"/>
                <a:gd name="T5" fmla="*/ 0 h 18"/>
                <a:gd name="T6" fmla="*/ 0 w 6"/>
                <a:gd name="T7" fmla="*/ 12 h 18"/>
                <a:gd name="T8" fmla="*/ 0 w 6"/>
                <a:gd name="T9" fmla="*/ 12 h 18"/>
                <a:gd name="T10" fmla="*/ 0 w 6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EAEAEA"/>
                </a:solidFill>
                <a:latin typeface="Arial" charset="0"/>
              </a:endParaRPr>
            </a:p>
          </p:txBody>
        </p:sp>
        <p:sp>
          <p:nvSpPr>
            <p:cNvPr id="96262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>
                <a:gd name="T0" fmla="*/ 280 w 304"/>
                <a:gd name="T1" fmla="*/ 42 h 741"/>
                <a:gd name="T2" fmla="*/ 274 w 304"/>
                <a:gd name="T3" fmla="*/ 42 h 741"/>
                <a:gd name="T4" fmla="*/ 268 w 304"/>
                <a:gd name="T5" fmla="*/ 42 h 741"/>
                <a:gd name="T6" fmla="*/ 256 w 304"/>
                <a:gd name="T7" fmla="*/ 42 h 741"/>
                <a:gd name="T8" fmla="*/ 238 w 304"/>
                <a:gd name="T9" fmla="*/ 48 h 741"/>
                <a:gd name="T10" fmla="*/ 214 w 304"/>
                <a:gd name="T11" fmla="*/ 12 h 741"/>
                <a:gd name="T12" fmla="*/ 196 w 304"/>
                <a:gd name="T13" fmla="*/ 0 h 741"/>
                <a:gd name="T14" fmla="*/ 196 w 304"/>
                <a:gd name="T15" fmla="*/ 0 h 741"/>
                <a:gd name="T16" fmla="*/ 164 w 304"/>
                <a:gd name="T17" fmla="*/ 167 h 741"/>
                <a:gd name="T18" fmla="*/ 144 w 304"/>
                <a:gd name="T19" fmla="*/ 217 h 741"/>
                <a:gd name="T20" fmla="*/ 110 w 304"/>
                <a:gd name="T21" fmla="*/ 281 h 741"/>
                <a:gd name="T22" fmla="*/ 96 w 304"/>
                <a:gd name="T23" fmla="*/ 327 h 741"/>
                <a:gd name="T24" fmla="*/ 124 w 304"/>
                <a:gd name="T25" fmla="*/ 405 h 741"/>
                <a:gd name="T26" fmla="*/ 100 w 304"/>
                <a:gd name="T27" fmla="*/ 463 h 741"/>
                <a:gd name="T28" fmla="*/ 68 w 304"/>
                <a:gd name="T29" fmla="*/ 503 h 741"/>
                <a:gd name="T30" fmla="*/ 30 w 304"/>
                <a:gd name="T31" fmla="*/ 539 h 741"/>
                <a:gd name="T32" fmla="*/ 24 w 304"/>
                <a:gd name="T33" fmla="*/ 613 h 741"/>
                <a:gd name="T34" fmla="*/ 0 w 304"/>
                <a:gd name="T35" fmla="*/ 741 h 741"/>
                <a:gd name="T36" fmla="*/ 202 w 304"/>
                <a:gd name="T37" fmla="*/ 741 h 741"/>
                <a:gd name="T38" fmla="*/ 180 w 304"/>
                <a:gd name="T39" fmla="*/ 639 h 741"/>
                <a:gd name="T40" fmla="*/ 192 w 304"/>
                <a:gd name="T41" fmla="*/ 589 h 741"/>
                <a:gd name="T42" fmla="*/ 178 w 304"/>
                <a:gd name="T43" fmla="*/ 539 h 741"/>
                <a:gd name="T44" fmla="*/ 190 w 304"/>
                <a:gd name="T45" fmla="*/ 499 h 741"/>
                <a:gd name="T46" fmla="*/ 184 w 304"/>
                <a:gd name="T47" fmla="*/ 465 h 741"/>
                <a:gd name="T48" fmla="*/ 192 w 304"/>
                <a:gd name="T49" fmla="*/ 391 h 741"/>
                <a:gd name="T50" fmla="*/ 216 w 304"/>
                <a:gd name="T51" fmla="*/ 313 h 741"/>
                <a:gd name="T52" fmla="*/ 238 w 304"/>
                <a:gd name="T53" fmla="*/ 249 h 741"/>
                <a:gd name="T54" fmla="*/ 268 w 304"/>
                <a:gd name="T55" fmla="*/ 185 h 741"/>
                <a:gd name="T56" fmla="*/ 284 w 304"/>
                <a:gd name="T57" fmla="*/ 159 h 741"/>
                <a:gd name="T58" fmla="*/ 304 w 304"/>
                <a:gd name="T59" fmla="*/ 12 h 741"/>
                <a:gd name="T60" fmla="*/ 298 w 304"/>
                <a:gd name="T61" fmla="*/ 24 h 741"/>
                <a:gd name="T62" fmla="*/ 292 w 304"/>
                <a:gd name="T63" fmla="*/ 30 h 741"/>
                <a:gd name="T64" fmla="*/ 292 w 304"/>
                <a:gd name="T65" fmla="*/ 36 h 741"/>
                <a:gd name="T66" fmla="*/ 286 w 304"/>
                <a:gd name="T67" fmla="*/ 36 h 741"/>
                <a:gd name="T68" fmla="*/ 286 w 304"/>
                <a:gd name="T69" fmla="*/ 42 h 741"/>
                <a:gd name="T70" fmla="*/ 280 w 304"/>
                <a:gd name="T71" fmla="*/ 42 h 741"/>
                <a:gd name="T72" fmla="*/ 280 w 304"/>
                <a:gd name="T73" fmla="*/ 42 h 741"/>
                <a:gd name="T74" fmla="*/ 280 w 304"/>
                <a:gd name="T75" fmla="*/ 42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EAEAEA"/>
                </a:solidFill>
                <a:latin typeface="Arial" charset="0"/>
              </a:endParaRPr>
            </a:p>
          </p:txBody>
        </p:sp>
        <p:sp>
          <p:nvSpPr>
            <p:cNvPr id="96263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>
                <a:gd name="T0" fmla="*/ 284 w 314"/>
                <a:gd name="T1" fmla="*/ 6 h 767"/>
                <a:gd name="T2" fmla="*/ 278 w 314"/>
                <a:gd name="T3" fmla="*/ 6 h 767"/>
                <a:gd name="T4" fmla="*/ 272 w 314"/>
                <a:gd name="T5" fmla="*/ 12 h 767"/>
                <a:gd name="T6" fmla="*/ 254 w 314"/>
                <a:gd name="T7" fmla="*/ 18 h 767"/>
                <a:gd name="T8" fmla="*/ 230 w 314"/>
                <a:gd name="T9" fmla="*/ 24 h 767"/>
                <a:gd name="T10" fmla="*/ 206 w 314"/>
                <a:gd name="T11" fmla="*/ 42 h 767"/>
                <a:gd name="T12" fmla="*/ 188 w 314"/>
                <a:gd name="T13" fmla="*/ 48 h 767"/>
                <a:gd name="T14" fmla="*/ 176 w 314"/>
                <a:gd name="T15" fmla="*/ 54 h 767"/>
                <a:gd name="T16" fmla="*/ 170 w 314"/>
                <a:gd name="T17" fmla="*/ 54 h 767"/>
                <a:gd name="T18" fmla="*/ 150 w 314"/>
                <a:gd name="T19" fmla="*/ 169 h 767"/>
                <a:gd name="T20" fmla="*/ 110 w 314"/>
                <a:gd name="T21" fmla="*/ 225 h 767"/>
                <a:gd name="T22" fmla="*/ 54 w 314"/>
                <a:gd name="T23" fmla="*/ 383 h 767"/>
                <a:gd name="T24" fmla="*/ 82 w 314"/>
                <a:gd name="T25" fmla="*/ 555 h 767"/>
                <a:gd name="T26" fmla="*/ 40 w 314"/>
                <a:gd name="T27" fmla="*/ 679 h 767"/>
                <a:gd name="T28" fmla="*/ 0 w 314"/>
                <a:gd name="T29" fmla="*/ 767 h 767"/>
                <a:gd name="T30" fmla="*/ 108 w 314"/>
                <a:gd name="T31" fmla="*/ 767 h 767"/>
                <a:gd name="T32" fmla="*/ 120 w 314"/>
                <a:gd name="T33" fmla="*/ 611 h 767"/>
                <a:gd name="T34" fmla="*/ 148 w 314"/>
                <a:gd name="T35" fmla="*/ 499 h 767"/>
                <a:gd name="T36" fmla="*/ 160 w 314"/>
                <a:gd name="T37" fmla="*/ 367 h 767"/>
                <a:gd name="T38" fmla="*/ 218 w 314"/>
                <a:gd name="T39" fmla="*/ 327 h 767"/>
                <a:gd name="T40" fmla="*/ 238 w 314"/>
                <a:gd name="T41" fmla="*/ 221 h 767"/>
                <a:gd name="T42" fmla="*/ 296 w 314"/>
                <a:gd name="T43" fmla="*/ 135 h 767"/>
                <a:gd name="T44" fmla="*/ 314 w 314"/>
                <a:gd name="T45" fmla="*/ 0 h 767"/>
                <a:gd name="T46" fmla="*/ 302 w 314"/>
                <a:gd name="T47" fmla="*/ 0 h 767"/>
                <a:gd name="T48" fmla="*/ 296 w 314"/>
                <a:gd name="T49" fmla="*/ 0 h 767"/>
                <a:gd name="T50" fmla="*/ 290 w 314"/>
                <a:gd name="T51" fmla="*/ 0 h 767"/>
                <a:gd name="T52" fmla="*/ 284 w 314"/>
                <a:gd name="T53" fmla="*/ 6 h 767"/>
                <a:gd name="T54" fmla="*/ 284 w 314"/>
                <a:gd name="T55" fmla="*/ 6 h 767"/>
                <a:gd name="T56" fmla="*/ 284 w 314"/>
                <a:gd name="T57" fmla="*/ 6 h 767"/>
                <a:gd name="T58" fmla="*/ 284 w 314"/>
                <a:gd name="T59" fmla="*/ 6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EAEAEA"/>
                </a:solidFill>
                <a:latin typeface="Arial" charset="0"/>
              </a:endParaRPr>
            </a:p>
          </p:txBody>
        </p:sp>
        <p:sp>
          <p:nvSpPr>
            <p:cNvPr id="96264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>
                <a:gd name="T0" fmla="*/ 257 w 275"/>
                <a:gd name="T1" fmla="*/ 12 h 623"/>
                <a:gd name="T2" fmla="*/ 239 w 275"/>
                <a:gd name="T3" fmla="*/ 6 h 623"/>
                <a:gd name="T4" fmla="*/ 203 w 275"/>
                <a:gd name="T5" fmla="*/ 6 h 623"/>
                <a:gd name="T6" fmla="*/ 203 w 275"/>
                <a:gd name="T7" fmla="*/ 6 h 623"/>
                <a:gd name="T8" fmla="*/ 197 w 275"/>
                <a:gd name="T9" fmla="*/ 6 h 623"/>
                <a:gd name="T10" fmla="*/ 185 w 275"/>
                <a:gd name="T11" fmla="*/ 0 h 623"/>
                <a:gd name="T12" fmla="*/ 173 w 275"/>
                <a:gd name="T13" fmla="*/ 0 h 623"/>
                <a:gd name="T14" fmla="*/ 166 w 275"/>
                <a:gd name="T15" fmla="*/ 0 h 623"/>
                <a:gd name="T16" fmla="*/ 160 w 275"/>
                <a:gd name="T17" fmla="*/ 0 h 623"/>
                <a:gd name="T18" fmla="*/ 144 w 275"/>
                <a:gd name="T19" fmla="*/ 117 h 623"/>
                <a:gd name="T20" fmla="*/ 128 w 275"/>
                <a:gd name="T21" fmla="*/ 185 h 623"/>
                <a:gd name="T22" fmla="*/ 58 w 275"/>
                <a:gd name="T23" fmla="*/ 299 h 623"/>
                <a:gd name="T24" fmla="*/ 54 w 275"/>
                <a:gd name="T25" fmla="*/ 441 h 623"/>
                <a:gd name="T26" fmla="*/ 24 w 275"/>
                <a:gd name="T27" fmla="*/ 523 h 623"/>
                <a:gd name="T28" fmla="*/ 0 w 275"/>
                <a:gd name="T29" fmla="*/ 623 h 623"/>
                <a:gd name="T30" fmla="*/ 78 w 275"/>
                <a:gd name="T31" fmla="*/ 623 h 623"/>
                <a:gd name="T32" fmla="*/ 92 w 275"/>
                <a:gd name="T33" fmla="*/ 555 h 623"/>
                <a:gd name="T34" fmla="*/ 134 w 275"/>
                <a:gd name="T35" fmla="*/ 447 h 623"/>
                <a:gd name="T36" fmla="*/ 158 w 275"/>
                <a:gd name="T37" fmla="*/ 315 h 623"/>
                <a:gd name="T38" fmla="*/ 184 w 275"/>
                <a:gd name="T39" fmla="*/ 257 h 623"/>
                <a:gd name="T40" fmla="*/ 216 w 275"/>
                <a:gd name="T41" fmla="*/ 211 h 623"/>
                <a:gd name="T42" fmla="*/ 222 w 275"/>
                <a:gd name="T43" fmla="*/ 145 h 623"/>
                <a:gd name="T44" fmla="*/ 240 w 275"/>
                <a:gd name="T45" fmla="*/ 111 h 623"/>
                <a:gd name="T46" fmla="*/ 262 w 275"/>
                <a:gd name="T47" fmla="*/ 79 h 623"/>
                <a:gd name="T48" fmla="*/ 275 w 275"/>
                <a:gd name="T49" fmla="*/ 6 h 623"/>
                <a:gd name="T50" fmla="*/ 263 w 275"/>
                <a:gd name="T51" fmla="*/ 12 h 623"/>
                <a:gd name="T52" fmla="*/ 257 w 275"/>
                <a:gd name="T53" fmla="*/ 12 h 623"/>
                <a:gd name="T54" fmla="*/ 257 w 275"/>
                <a:gd name="T55" fmla="*/ 12 h 623"/>
                <a:gd name="T56" fmla="*/ 257 w 275"/>
                <a:gd name="T57" fmla="*/ 12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EAEAEA"/>
                </a:solidFill>
                <a:latin typeface="Arial" charset="0"/>
              </a:endParaRPr>
            </a:p>
          </p:txBody>
        </p:sp>
        <p:sp>
          <p:nvSpPr>
            <p:cNvPr id="96265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>
                <a:gd name="T0" fmla="*/ 171 w 213"/>
                <a:gd name="T1" fmla="*/ 12 h 611"/>
                <a:gd name="T2" fmla="*/ 159 w 213"/>
                <a:gd name="T3" fmla="*/ 24 h 611"/>
                <a:gd name="T4" fmla="*/ 153 w 213"/>
                <a:gd name="T5" fmla="*/ 36 h 611"/>
                <a:gd name="T6" fmla="*/ 128 w 213"/>
                <a:gd name="T7" fmla="*/ 60 h 611"/>
                <a:gd name="T8" fmla="*/ 110 w 213"/>
                <a:gd name="T9" fmla="*/ 83 h 611"/>
                <a:gd name="T10" fmla="*/ 86 w 213"/>
                <a:gd name="T11" fmla="*/ 119 h 611"/>
                <a:gd name="T12" fmla="*/ 68 w 213"/>
                <a:gd name="T13" fmla="*/ 167 h 611"/>
                <a:gd name="T14" fmla="*/ 68 w 213"/>
                <a:gd name="T15" fmla="*/ 221 h 611"/>
                <a:gd name="T16" fmla="*/ 68 w 213"/>
                <a:gd name="T17" fmla="*/ 227 h 611"/>
                <a:gd name="T18" fmla="*/ 68 w 213"/>
                <a:gd name="T19" fmla="*/ 233 h 611"/>
                <a:gd name="T20" fmla="*/ 68 w 213"/>
                <a:gd name="T21" fmla="*/ 239 h 611"/>
                <a:gd name="T22" fmla="*/ 68 w 213"/>
                <a:gd name="T23" fmla="*/ 245 h 611"/>
                <a:gd name="T24" fmla="*/ 68 w 213"/>
                <a:gd name="T25" fmla="*/ 251 h 611"/>
                <a:gd name="T26" fmla="*/ 68 w 213"/>
                <a:gd name="T27" fmla="*/ 251 h 611"/>
                <a:gd name="T28" fmla="*/ 68 w 213"/>
                <a:gd name="T29" fmla="*/ 257 h 611"/>
                <a:gd name="T30" fmla="*/ 68 w 213"/>
                <a:gd name="T31" fmla="*/ 269 h 611"/>
                <a:gd name="T32" fmla="*/ 74 w 213"/>
                <a:gd name="T33" fmla="*/ 287 h 611"/>
                <a:gd name="T34" fmla="*/ 80 w 213"/>
                <a:gd name="T35" fmla="*/ 305 h 611"/>
                <a:gd name="T36" fmla="*/ 86 w 213"/>
                <a:gd name="T37" fmla="*/ 311 h 611"/>
                <a:gd name="T38" fmla="*/ 86 w 213"/>
                <a:gd name="T39" fmla="*/ 311 h 611"/>
                <a:gd name="T40" fmla="*/ 92 w 213"/>
                <a:gd name="T41" fmla="*/ 317 h 611"/>
                <a:gd name="T42" fmla="*/ 92 w 213"/>
                <a:gd name="T43" fmla="*/ 323 h 611"/>
                <a:gd name="T44" fmla="*/ 92 w 213"/>
                <a:gd name="T45" fmla="*/ 323 h 611"/>
                <a:gd name="T46" fmla="*/ 24 w 213"/>
                <a:gd name="T47" fmla="*/ 437 h 611"/>
                <a:gd name="T48" fmla="*/ 18 w 213"/>
                <a:gd name="T49" fmla="*/ 471 h 611"/>
                <a:gd name="T50" fmla="*/ 0 w 213"/>
                <a:gd name="T51" fmla="*/ 547 h 611"/>
                <a:gd name="T52" fmla="*/ 50 w 213"/>
                <a:gd name="T53" fmla="*/ 611 h 611"/>
                <a:gd name="T54" fmla="*/ 114 w 213"/>
                <a:gd name="T55" fmla="*/ 611 h 611"/>
                <a:gd name="T56" fmla="*/ 104 w 213"/>
                <a:gd name="T57" fmla="*/ 555 h 611"/>
                <a:gd name="T58" fmla="*/ 120 w 213"/>
                <a:gd name="T59" fmla="*/ 515 h 611"/>
                <a:gd name="T60" fmla="*/ 150 w 213"/>
                <a:gd name="T61" fmla="*/ 449 h 611"/>
                <a:gd name="T62" fmla="*/ 166 w 213"/>
                <a:gd name="T63" fmla="*/ 377 h 611"/>
                <a:gd name="T64" fmla="*/ 156 w 213"/>
                <a:gd name="T65" fmla="*/ 295 h 611"/>
                <a:gd name="T66" fmla="*/ 170 w 213"/>
                <a:gd name="T67" fmla="*/ 203 h 611"/>
                <a:gd name="T68" fmla="*/ 212 w 213"/>
                <a:gd name="T69" fmla="*/ 95 h 611"/>
                <a:gd name="T70" fmla="*/ 213 w 213"/>
                <a:gd name="T71" fmla="*/ 0 h 611"/>
                <a:gd name="T72" fmla="*/ 207 w 213"/>
                <a:gd name="T73" fmla="*/ 0 h 611"/>
                <a:gd name="T74" fmla="*/ 201 w 213"/>
                <a:gd name="T75" fmla="*/ 0 h 611"/>
                <a:gd name="T76" fmla="*/ 195 w 213"/>
                <a:gd name="T77" fmla="*/ 0 h 611"/>
                <a:gd name="T78" fmla="*/ 189 w 213"/>
                <a:gd name="T79" fmla="*/ 0 h 611"/>
                <a:gd name="T80" fmla="*/ 183 w 213"/>
                <a:gd name="T81" fmla="*/ 6 h 611"/>
                <a:gd name="T82" fmla="*/ 177 w 213"/>
                <a:gd name="T83" fmla="*/ 6 h 611"/>
                <a:gd name="T84" fmla="*/ 171 w 213"/>
                <a:gd name="T85" fmla="*/ 12 h 611"/>
                <a:gd name="T86" fmla="*/ 171 w 213"/>
                <a:gd name="T87" fmla="*/ 12 h 611"/>
                <a:gd name="T88" fmla="*/ 171 w 213"/>
                <a:gd name="T89" fmla="*/ 12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EAEAEA"/>
                </a:solidFill>
                <a:latin typeface="Arial" charset="0"/>
              </a:endParaRPr>
            </a:p>
          </p:txBody>
        </p:sp>
        <p:sp>
          <p:nvSpPr>
            <p:cNvPr id="96266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>
                <a:gd name="T0" fmla="*/ 149 w 167"/>
                <a:gd name="T1" fmla="*/ 60 h 384"/>
                <a:gd name="T2" fmla="*/ 119 w 167"/>
                <a:gd name="T3" fmla="*/ 30 h 384"/>
                <a:gd name="T4" fmla="*/ 89 w 167"/>
                <a:gd name="T5" fmla="*/ 12 h 384"/>
                <a:gd name="T6" fmla="*/ 59 w 167"/>
                <a:gd name="T7" fmla="*/ 0 h 384"/>
                <a:gd name="T8" fmla="*/ 54 w 167"/>
                <a:gd name="T9" fmla="*/ 70 h 384"/>
                <a:gd name="T10" fmla="*/ 46 w 167"/>
                <a:gd name="T11" fmla="*/ 112 h 384"/>
                <a:gd name="T12" fmla="*/ 52 w 167"/>
                <a:gd name="T13" fmla="*/ 168 h 384"/>
                <a:gd name="T14" fmla="*/ 24 w 167"/>
                <a:gd name="T15" fmla="*/ 194 h 384"/>
                <a:gd name="T16" fmla="*/ 16 w 167"/>
                <a:gd name="T17" fmla="*/ 258 h 384"/>
                <a:gd name="T18" fmla="*/ 2 w 167"/>
                <a:gd name="T19" fmla="*/ 300 h 384"/>
                <a:gd name="T20" fmla="*/ 0 w 167"/>
                <a:gd name="T21" fmla="*/ 352 h 384"/>
                <a:gd name="T22" fmla="*/ 47 w 167"/>
                <a:gd name="T23" fmla="*/ 384 h 384"/>
                <a:gd name="T24" fmla="*/ 149 w 167"/>
                <a:gd name="T25" fmla="*/ 384 h 384"/>
                <a:gd name="T26" fmla="*/ 134 w 167"/>
                <a:gd name="T27" fmla="*/ 350 h 384"/>
                <a:gd name="T28" fmla="*/ 104 w 167"/>
                <a:gd name="T29" fmla="*/ 324 h 384"/>
                <a:gd name="T30" fmla="*/ 138 w 167"/>
                <a:gd name="T31" fmla="*/ 274 h 384"/>
                <a:gd name="T32" fmla="*/ 122 w 167"/>
                <a:gd name="T33" fmla="*/ 220 h 384"/>
                <a:gd name="T34" fmla="*/ 132 w 167"/>
                <a:gd name="T35" fmla="*/ 186 h 384"/>
                <a:gd name="T36" fmla="*/ 140 w 167"/>
                <a:gd name="T37" fmla="*/ 154 h 384"/>
                <a:gd name="T38" fmla="*/ 167 w 167"/>
                <a:gd name="T39" fmla="*/ 90 h 384"/>
                <a:gd name="T40" fmla="*/ 149 w 167"/>
                <a:gd name="T41" fmla="*/ 60 h 384"/>
                <a:gd name="T42" fmla="*/ 149 w 167"/>
                <a:gd name="T43" fmla="*/ 60 h 384"/>
                <a:gd name="T44" fmla="*/ 149 w 167"/>
                <a:gd name="T45" fmla="*/ 6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EAEAEA"/>
                </a:solidFill>
                <a:latin typeface="Arial" charset="0"/>
              </a:endParaRPr>
            </a:p>
          </p:txBody>
        </p:sp>
        <p:sp>
          <p:nvSpPr>
            <p:cNvPr id="96267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>
                <a:gd name="T0" fmla="*/ 136 w 166"/>
                <a:gd name="T1" fmla="*/ 12 h 300"/>
                <a:gd name="T2" fmla="*/ 100 w 166"/>
                <a:gd name="T3" fmla="*/ 0 h 300"/>
                <a:gd name="T4" fmla="*/ 78 w 166"/>
                <a:gd name="T5" fmla="*/ 64 h 300"/>
                <a:gd name="T6" fmla="*/ 70 w 166"/>
                <a:gd name="T7" fmla="*/ 126 h 300"/>
                <a:gd name="T8" fmla="*/ 46 w 166"/>
                <a:gd name="T9" fmla="*/ 184 h 300"/>
                <a:gd name="T10" fmla="*/ 58 w 166"/>
                <a:gd name="T11" fmla="*/ 232 h 300"/>
                <a:gd name="T12" fmla="*/ 38 w 166"/>
                <a:gd name="T13" fmla="*/ 268 h 300"/>
                <a:gd name="T14" fmla="*/ 0 w 166"/>
                <a:gd name="T15" fmla="*/ 300 h 300"/>
                <a:gd name="T16" fmla="*/ 160 w 166"/>
                <a:gd name="T17" fmla="*/ 300 h 300"/>
                <a:gd name="T18" fmla="*/ 136 w 166"/>
                <a:gd name="T19" fmla="*/ 272 h 300"/>
                <a:gd name="T20" fmla="*/ 98 w 166"/>
                <a:gd name="T21" fmla="*/ 234 h 300"/>
                <a:gd name="T22" fmla="*/ 130 w 166"/>
                <a:gd name="T23" fmla="*/ 188 h 300"/>
                <a:gd name="T24" fmla="*/ 138 w 166"/>
                <a:gd name="T25" fmla="*/ 134 h 300"/>
                <a:gd name="T26" fmla="*/ 144 w 166"/>
                <a:gd name="T27" fmla="*/ 94 h 300"/>
                <a:gd name="T28" fmla="*/ 164 w 166"/>
                <a:gd name="T29" fmla="*/ 60 h 300"/>
                <a:gd name="T30" fmla="*/ 166 w 166"/>
                <a:gd name="T31" fmla="*/ 0 h 300"/>
                <a:gd name="T32" fmla="*/ 136 w 166"/>
                <a:gd name="T33" fmla="*/ 12 h 300"/>
                <a:gd name="T34" fmla="*/ 136 w 166"/>
                <a:gd name="T35" fmla="*/ 12 h 300"/>
                <a:gd name="T36" fmla="*/ 136 w 166"/>
                <a:gd name="T37" fmla="*/ 12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EAEAEA"/>
                </a:solidFill>
                <a:latin typeface="Arial" charset="0"/>
              </a:endParaRPr>
            </a:p>
          </p:txBody>
        </p:sp>
        <p:sp>
          <p:nvSpPr>
            <p:cNvPr id="96268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>
                <a:gd name="T0" fmla="*/ 201 w 237"/>
                <a:gd name="T1" fmla="*/ 0 h 282"/>
                <a:gd name="T2" fmla="*/ 183 w 237"/>
                <a:gd name="T3" fmla="*/ 0 h 282"/>
                <a:gd name="T4" fmla="*/ 158 w 237"/>
                <a:gd name="T5" fmla="*/ 50 h 282"/>
                <a:gd name="T6" fmla="*/ 148 w 237"/>
                <a:gd name="T7" fmla="*/ 92 h 282"/>
                <a:gd name="T8" fmla="*/ 120 w 237"/>
                <a:gd name="T9" fmla="*/ 144 h 282"/>
                <a:gd name="T10" fmla="*/ 82 w 237"/>
                <a:gd name="T11" fmla="*/ 182 h 282"/>
                <a:gd name="T12" fmla="*/ 60 w 237"/>
                <a:gd name="T13" fmla="*/ 232 h 282"/>
                <a:gd name="T14" fmla="*/ 0 w 237"/>
                <a:gd name="T15" fmla="*/ 282 h 282"/>
                <a:gd name="T16" fmla="*/ 128 w 237"/>
                <a:gd name="T17" fmla="*/ 282 h 282"/>
                <a:gd name="T18" fmla="*/ 154 w 237"/>
                <a:gd name="T19" fmla="*/ 254 h 282"/>
                <a:gd name="T20" fmla="*/ 158 w 237"/>
                <a:gd name="T21" fmla="*/ 196 h 282"/>
                <a:gd name="T22" fmla="*/ 188 w 237"/>
                <a:gd name="T23" fmla="*/ 148 h 282"/>
                <a:gd name="T24" fmla="*/ 196 w 237"/>
                <a:gd name="T25" fmla="*/ 70 h 282"/>
                <a:gd name="T26" fmla="*/ 237 w 237"/>
                <a:gd name="T27" fmla="*/ 0 h 282"/>
                <a:gd name="T28" fmla="*/ 201 w 237"/>
                <a:gd name="T29" fmla="*/ 0 h 282"/>
                <a:gd name="T30" fmla="*/ 201 w 237"/>
                <a:gd name="T31" fmla="*/ 0 h 282"/>
                <a:gd name="T32" fmla="*/ 201 w 237"/>
                <a:gd name="T3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EAEAEA"/>
                </a:solidFill>
                <a:latin typeface="Arial" charset="0"/>
              </a:endParaRPr>
            </a:p>
          </p:txBody>
        </p:sp>
        <p:sp>
          <p:nvSpPr>
            <p:cNvPr id="96269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>
                <a:gd name="T0" fmla="*/ 167 w 196"/>
                <a:gd name="T1" fmla="*/ 54 h 234"/>
                <a:gd name="T2" fmla="*/ 113 w 196"/>
                <a:gd name="T3" fmla="*/ 24 h 234"/>
                <a:gd name="T4" fmla="*/ 83 w 196"/>
                <a:gd name="T5" fmla="*/ 0 h 234"/>
                <a:gd name="T6" fmla="*/ 80 w 196"/>
                <a:gd name="T7" fmla="*/ 62 h 234"/>
                <a:gd name="T8" fmla="*/ 58 w 196"/>
                <a:gd name="T9" fmla="*/ 100 h 234"/>
                <a:gd name="T10" fmla="*/ 54 w 196"/>
                <a:gd name="T11" fmla="*/ 160 h 234"/>
                <a:gd name="T12" fmla="*/ 36 w 196"/>
                <a:gd name="T13" fmla="*/ 202 h 234"/>
                <a:gd name="T14" fmla="*/ 0 w 196"/>
                <a:gd name="T15" fmla="*/ 234 h 234"/>
                <a:gd name="T16" fmla="*/ 146 w 196"/>
                <a:gd name="T17" fmla="*/ 234 h 234"/>
                <a:gd name="T18" fmla="*/ 170 w 196"/>
                <a:gd name="T19" fmla="*/ 198 h 234"/>
                <a:gd name="T20" fmla="*/ 158 w 196"/>
                <a:gd name="T21" fmla="*/ 138 h 234"/>
                <a:gd name="T22" fmla="*/ 196 w 196"/>
                <a:gd name="T23" fmla="*/ 100 h 234"/>
                <a:gd name="T24" fmla="*/ 191 w 196"/>
                <a:gd name="T25" fmla="*/ 54 h 234"/>
                <a:gd name="T26" fmla="*/ 167 w 196"/>
                <a:gd name="T27" fmla="*/ 54 h 234"/>
                <a:gd name="T28" fmla="*/ 167 w 196"/>
                <a:gd name="T29" fmla="*/ 54 h 234"/>
                <a:gd name="T30" fmla="*/ 167 w 196"/>
                <a:gd name="T31" fmla="*/ 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EAEAEA"/>
                </a:solidFill>
                <a:latin typeface="Arial" charset="0"/>
              </a:endParaRPr>
            </a:p>
          </p:txBody>
        </p:sp>
        <p:sp>
          <p:nvSpPr>
            <p:cNvPr id="96270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>
                <a:gd name="T0" fmla="*/ 190 w 190"/>
                <a:gd name="T1" fmla="*/ 0 h 252"/>
                <a:gd name="T2" fmla="*/ 166 w 190"/>
                <a:gd name="T3" fmla="*/ 0 h 252"/>
                <a:gd name="T4" fmla="*/ 158 w 190"/>
                <a:gd name="T5" fmla="*/ 38 h 252"/>
                <a:gd name="T6" fmla="*/ 138 w 190"/>
                <a:gd name="T7" fmla="*/ 120 h 252"/>
                <a:gd name="T8" fmla="*/ 94 w 190"/>
                <a:gd name="T9" fmla="*/ 180 h 252"/>
                <a:gd name="T10" fmla="*/ 62 w 190"/>
                <a:gd name="T11" fmla="*/ 234 h 252"/>
                <a:gd name="T12" fmla="*/ 0 w 190"/>
                <a:gd name="T13" fmla="*/ 252 h 252"/>
                <a:gd name="T14" fmla="*/ 128 w 190"/>
                <a:gd name="T15" fmla="*/ 252 h 252"/>
                <a:gd name="T16" fmla="*/ 142 w 190"/>
                <a:gd name="T17" fmla="*/ 188 h 252"/>
                <a:gd name="T18" fmla="*/ 186 w 190"/>
                <a:gd name="T19" fmla="*/ 90 h 252"/>
                <a:gd name="T20" fmla="*/ 190 w 190"/>
                <a:gd name="T21" fmla="*/ 38 h 252"/>
                <a:gd name="T22" fmla="*/ 190 w 190"/>
                <a:gd name="T23" fmla="*/ 0 h 252"/>
                <a:gd name="T24" fmla="*/ 190 w 190"/>
                <a:gd name="T25" fmla="*/ 0 h 252"/>
                <a:gd name="T26" fmla="*/ 190 w 190"/>
                <a:gd name="T27" fmla="*/ 0 h 252"/>
                <a:gd name="T28" fmla="*/ 190 w 190"/>
                <a:gd name="T29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EAEAEA"/>
                </a:solidFill>
                <a:latin typeface="Arial" charset="0"/>
              </a:endParaRPr>
            </a:p>
          </p:txBody>
        </p:sp>
        <p:sp>
          <p:nvSpPr>
            <p:cNvPr id="96271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>
                <a:gd name="T0" fmla="*/ 197 w 230"/>
                <a:gd name="T1" fmla="*/ 0 h 132"/>
                <a:gd name="T2" fmla="*/ 191 w 230"/>
                <a:gd name="T3" fmla="*/ 0 h 132"/>
                <a:gd name="T4" fmla="*/ 185 w 230"/>
                <a:gd name="T5" fmla="*/ 0 h 132"/>
                <a:gd name="T6" fmla="*/ 173 w 230"/>
                <a:gd name="T7" fmla="*/ 0 h 132"/>
                <a:gd name="T8" fmla="*/ 161 w 230"/>
                <a:gd name="T9" fmla="*/ 0 h 132"/>
                <a:gd name="T10" fmla="*/ 155 w 230"/>
                <a:gd name="T11" fmla="*/ 0 h 132"/>
                <a:gd name="T12" fmla="*/ 138 w 230"/>
                <a:gd name="T13" fmla="*/ 6 h 132"/>
                <a:gd name="T14" fmla="*/ 132 w 230"/>
                <a:gd name="T15" fmla="*/ 6 h 132"/>
                <a:gd name="T16" fmla="*/ 35 w 230"/>
                <a:gd name="T17" fmla="*/ 18 h 132"/>
                <a:gd name="T18" fmla="*/ 11 w 230"/>
                <a:gd name="T19" fmla="*/ 30 h 132"/>
                <a:gd name="T20" fmla="*/ 23 w 230"/>
                <a:gd name="T21" fmla="*/ 54 h 132"/>
                <a:gd name="T22" fmla="*/ 0 w 230"/>
                <a:gd name="T23" fmla="*/ 100 h 132"/>
                <a:gd name="T24" fmla="*/ 0 w 230"/>
                <a:gd name="T25" fmla="*/ 132 h 132"/>
                <a:gd name="T26" fmla="*/ 162 w 230"/>
                <a:gd name="T27" fmla="*/ 132 h 132"/>
                <a:gd name="T28" fmla="*/ 204 w 230"/>
                <a:gd name="T29" fmla="*/ 88 h 132"/>
                <a:gd name="T30" fmla="*/ 230 w 230"/>
                <a:gd name="T31" fmla="*/ 46 h 132"/>
                <a:gd name="T32" fmla="*/ 214 w 230"/>
                <a:gd name="T33" fmla="*/ 24 h 132"/>
                <a:gd name="T34" fmla="*/ 215 w 230"/>
                <a:gd name="T35" fmla="*/ 0 h 132"/>
                <a:gd name="T36" fmla="*/ 209 w 230"/>
                <a:gd name="T37" fmla="*/ 0 h 132"/>
                <a:gd name="T38" fmla="*/ 203 w 230"/>
                <a:gd name="T39" fmla="*/ 0 h 132"/>
                <a:gd name="T40" fmla="*/ 203 w 230"/>
                <a:gd name="T41" fmla="*/ 0 h 132"/>
                <a:gd name="T42" fmla="*/ 197 w 230"/>
                <a:gd name="T43" fmla="*/ 0 h 132"/>
                <a:gd name="T44" fmla="*/ 197 w 230"/>
                <a:gd name="T45" fmla="*/ 0 h 132"/>
                <a:gd name="T46" fmla="*/ 197 w 230"/>
                <a:gd name="T4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EAEAEA"/>
                </a:solidFill>
                <a:latin typeface="Arial" charset="0"/>
              </a:endParaRPr>
            </a:p>
          </p:txBody>
        </p:sp>
        <p:sp>
          <p:nvSpPr>
            <p:cNvPr id="96272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>
                <a:gd name="T0" fmla="*/ 71 w 89"/>
                <a:gd name="T1" fmla="*/ 0 h 102"/>
                <a:gd name="T2" fmla="*/ 66 w 89"/>
                <a:gd name="T3" fmla="*/ 48 h 102"/>
                <a:gd name="T4" fmla="*/ 30 w 89"/>
                <a:gd name="T5" fmla="*/ 72 h 102"/>
                <a:gd name="T6" fmla="*/ 0 w 89"/>
                <a:gd name="T7" fmla="*/ 102 h 102"/>
                <a:gd name="T8" fmla="*/ 66 w 89"/>
                <a:gd name="T9" fmla="*/ 102 h 102"/>
                <a:gd name="T10" fmla="*/ 88 w 89"/>
                <a:gd name="T11" fmla="*/ 56 h 102"/>
                <a:gd name="T12" fmla="*/ 89 w 89"/>
                <a:gd name="T13" fmla="*/ 6 h 102"/>
                <a:gd name="T14" fmla="*/ 71 w 89"/>
                <a:gd name="T15" fmla="*/ 0 h 102"/>
                <a:gd name="T16" fmla="*/ 71 w 89"/>
                <a:gd name="T17" fmla="*/ 0 h 102"/>
                <a:gd name="T18" fmla="*/ 71 w 89"/>
                <a:gd name="T1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EAEAEA"/>
                </a:solidFill>
                <a:latin typeface="Arial" charset="0"/>
              </a:endParaRPr>
            </a:p>
          </p:txBody>
        </p:sp>
        <p:sp>
          <p:nvSpPr>
            <p:cNvPr id="96273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>
                <a:gd name="T0" fmla="*/ 278 w 278"/>
                <a:gd name="T1" fmla="*/ 24 h 953"/>
                <a:gd name="T2" fmla="*/ 272 w 278"/>
                <a:gd name="T3" fmla="*/ 24 h 953"/>
                <a:gd name="T4" fmla="*/ 272 w 278"/>
                <a:gd name="T5" fmla="*/ 18 h 953"/>
                <a:gd name="T6" fmla="*/ 266 w 278"/>
                <a:gd name="T7" fmla="*/ 18 h 953"/>
                <a:gd name="T8" fmla="*/ 254 w 278"/>
                <a:gd name="T9" fmla="*/ 12 h 953"/>
                <a:gd name="T10" fmla="*/ 236 w 278"/>
                <a:gd name="T11" fmla="*/ 6 h 953"/>
                <a:gd name="T12" fmla="*/ 212 w 278"/>
                <a:gd name="T13" fmla="*/ 0 h 953"/>
                <a:gd name="T14" fmla="*/ 206 w 278"/>
                <a:gd name="T15" fmla="*/ 6 h 953"/>
                <a:gd name="T16" fmla="*/ 198 w 278"/>
                <a:gd name="T17" fmla="*/ 129 h 953"/>
                <a:gd name="T18" fmla="*/ 184 w 278"/>
                <a:gd name="T19" fmla="*/ 209 h 953"/>
                <a:gd name="T20" fmla="*/ 182 w 278"/>
                <a:gd name="T21" fmla="*/ 249 h 953"/>
                <a:gd name="T22" fmla="*/ 200 w 278"/>
                <a:gd name="T23" fmla="*/ 339 h 953"/>
                <a:gd name="T24" fmla="*/ 186 w 278"/>
                <a:gd name="T25" fmla="*/ 481 h 953"/>
                <a:gd name="T26" fmla="*/ 176 w 278"/>
                <a:gd name="T27" fmla="*/ 521 h 953"/>
                <a:gd name="T28" fmla="*/ 156 w 278"/>
                <a:gd name="T29" fmla="*/ 601 h 953"/>
                <a:gd name="T30" fmla="*/ 172 w 278"/>
                <a:gd name="T31" fmla="*/ 681 h 953"/>
                <a:gd name="T32" fmla="*/ 138 w 278"/>
                <a:gd name="T33" fmla="*/ 765 h 953"/>
                <a:gd name="T34" fmla="*/ 96 w 278"/>
                <a:gd name="T35" fmla="*/ 847 h 953"/>
                <a:gd name="T36" fmla="*/ 50 w 278"/>
                <a:gd name="T37" fmla="*/ 899 h 953"/>
                <a:gd name="T38" fmla="*/ 0 w 278"/>
                <a:gd name="T39" fmla="*/ 953 h 953"/>
                <a:gd name="T40" fmla="*/ 278 w 278"/>
                <a:gd name="T41" fmla="*/ 953 h 953"/>
                <a:gd name="T42" fmla="*/ 278 w 278"/>
                <a:gd name="T43" fmla="*/ 24 h 953"/>
                <a:gd name="T44" fmla="*/ 278 w 278"/>
                <a:gd name="T45" fmla="*/ 24 h 953"/>
                <a:gd name="T46" fmla="*/ 278 w 278"/>
                <a:gd name="T47" fmla="*/ 24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EAEAEA"/>
                </a:solidFill>
                <a:latin typeface="Arial" charset="0"/>
              </a:endParaRPr>
            </a:p>
          </p:txBody>
        </p:sp>
      </p:grpSp>
      <p:sp>
        <p:nvSpPr>
          <p:cNvPr id="96274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00200"/>
            <a:ext cx="10363200" cy="1828800"/>
          </a:xfrm>
        </p:spPr>
        <p:txBody>
          <a:bodyPr anchor="b"/>
          <a:lstStyle>
            <a:lvl1pPr>
              <a:defRPr sz="57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96275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7338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96276" name="Rectangle 20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AEAEA"/>
              </a:solidFill>
            </a:endParaRPr>
          </a:p>
        </p:txBody>
      </p:sp>
      <p:sp>
        <p:nvSpPr>
          <p:cNvPr id="96277" name="Rectangle 21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AEAEA"/>
              </a:solidFill>
            </a:endParaRPr>
          </a:p>
        </p:txBody>
      </p:sp>
      <p:sp>
        <p:nvSpPr>
          <p:cNvPr id="96278" name="Rectangle 22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C89CA21E-8B5F-4CB0-ADE9-FF2F5F80916C}" type="slidenum">
              <a:rPr lang="ru-RU">
                <a:solidFill>
                  <a:srgbClr val="EAEAEA"/>
                </a:solidFill>
              </a:rPr>
              <a:pPr/>
              <a:t>‹#›</a:t>
            </a:fld>
            <a:endParaRPr 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51550"/>
      </p:ext>
    </p:extLst>
  </p:cSld>
  <p:clrMapOvr>
    <a:masterClrMapping/>
  </p:clrMapOvr>
  <p:transition advClick="0" advTm="1000">
    <p:sndAc>
      <p:stSnd>
        <p:snd r:embed="rId1" name="chimes.wav"/>
      </p:stSnd>
    </p:sndAc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AEAE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AEAE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47FE3F-AA2D-4B73-9A4D-6FE6C6B6F12F}" type="slidenum">
              <a:rPr lang="ru-RU">
                <a:solidFill>
                  <a:srgbClr val="EAEAEA"/>
                </a:solidFill>
              </a:rPr>
              <a:pPr/>
              <a:t>‹#›</a:t>
            </a:fld>
            <a:endParaRPr 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221269"/>
      </p:ext>
    </p:extLst>
  </p:cSld>
  <p:clrMapOvr>
    <a:masterClrMapping/>
  </p:clrMapOvr>
  <p:transition advClick="0" advTm="1000">
    <p:sndAc>
      <p:stSnd>
        <p:snd r:embed="rId1" name="chimes.wav"/>
      </p:stSnd>
    </p:sndAc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AEAE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AEAE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9D6E46-761B-4394-97F6-52D04F699040}" type="slidenum">
              <a:rPr lang="ru-RU">
                <a:solidFill>
                  <a:srgbClr val="EAEAEA"/>
                </a:solidFill>
              </a:rPr>
              <a:pPr/>
              <a:t>‹#›</a:t>
            </a:fld>
            <a:endParaRPr 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843583"/>
      </p:ext>
    </p:extLst>
  </p:cSld>
  <p:clrMapOvr>
    <a:masterClrMapping/>
  </p:clrMapOvr>
  <p:transition advClick="0" advTm="1000">
    <p:sndAc>
      <p:stSnd>
        <p:snd r:embed="rId1" name="chimes.wav"/>
      </p:stSnd>
    </p:sndAc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AEAEA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AEAEA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2B626B-A4A5-491A-98ED-3D31E18FB371}" type="slidenum">
              <a:rPr lang="ru-RU">
                <a:solidFill>
                  <a:srgbClr val="EAEAEA"/>
                </a:solidFill>
              </a:rPr>
              <a:pPr/>
              <a:t>‹#›</a:t>
            </a:fld>
            <a:endParaRPr 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88216"/>
      </p:ext>
    </p:extLst>
  </p:cSld>
  <p:clrMapOvr>
    <a:masterClrMapping/>
  </p:clrMapOvr>
  <p:transition advClick="0" advTm="1000">
    <p:sndAc>
      <p:stSnd>
        <p:snd r:embed="rId1" name="chimes.wav"/>
      </p:stSnd>
    </p:sndAc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AEAEA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AEAEA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917D4E-1EB2-4C66-9A0A-0F64DEFD6254}" type="slidenum">
              <a:rPr lang="ru-RU">
                <a:solidFill>
                  <a:srgbClr val="EAEAEA"/>
                </a:solidFill>
              </a:rPr>
              <a:pPr/>
              <a:t>‹#›</a:t>
            </a:fld>
            <a:endParaRPr 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704969"/>
      </p:ext>
    </p:extLst>
  </p:cSld>
  <p:clrMapOvr>
    <a:masterClrMapping/>
  </p:clrMapOvr>
  <p:transition advClick="0" advTm="1000">
    <p:sndAc>
      <p:stSnd>
        <p:snd r:embed="rId1" name="chimes.wav"/>
      </p:stSnd>
    </p:sndAc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AEAEA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AEAEA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AF5480-1C7F-47DD-BAD3-9C13583ACE86}" type="slidenum">
              <a:rPr lang="ru-RU">
                <a:solidFill>
                  <a:srgbClr val="EAEAEA"/>
                </a:solidFill>
              </a:rPr>
              <a:pPr/>
              <a:t>‹#›</a:t>
            </a:fld>
            <a:endParaRPr 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56478"/>
      </p:ext>
    </p:extLst>
  </p:cSld>
  <p:clrMapOvr>
    <a:masterClrMapping/>
  </p:clrMapOvr>
  <p:transition advClick="0" advTm="1000">
    <p:sndAc>
      <p:stSnd>
        <p:snd r:embed="rId1" name="chimes.wav"/>
      </p:stSnd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AEAEA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AEAEA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CF99E8-2C03-4677-8815-EED1DE1C6D8C}" type="slidenum">
              <a:rPr lang="ru-RU">
                <a:solidFill>
                  <a:srgbClr val="EAEAEA"/>
                </a:solidFill>
              </a:rPr>
              <a:pPr/>
              <a:t>‹#›</a:t>
            </a:fld>
            <a:endParaRPr 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191979"/>
      </p:ext>
    </p:extLst>
  </p:cSld>
  <p:clrMapOvr>
    <a:masterClrMapping/>
  </p:clrMapOvr>
  <p:transition advClick="0" advTm="1000"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862A7-2686-47F7-BB1C-E5E47D81018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FD983-00EB-4909-A194-CC9E4BD7903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836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AEAEA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AEAEA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A6DAC-512E-4436-BD28-CF141BB1FAE8}" type="slidenum">
              <a:rPr lang="ru-RU">
                <a:solidFill>
                  <a:srgbClr val="EAEAEA"/>
                </a:solidFill>
              </a:rPr>
              <a:pPr/>
              <a:t>‹#›</a:t>
            </a:fld>
            <a:endParaRPr 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283785"/>
      </p:ext>
    </p:extLst>
  </p:cSld>
  <p:clrMapOvr>
    <a:masterClrMapping/>
  </p:clrMapOvr>
  <p:transition advClick="0" advTm="1000">
    <p:sndAc>
      <p:stSnd>
        <p:snd r:embed="rId1" name="chimes.wav"/>
      </p:stSnd>
    </p:sndAc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AEAEA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AEAEA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766269-4009-47F7-98CC-050885D0F2A3}" type="slidenum">
              <a:rPr lang="ru-RU">
                <a:solidFill>
                  <a:srgbClr val="EAEAEA"/>
                </a:solidFill>
              </a:rPr>
              <a:pPr/>
              <a:t>‹#›</a:t>
            </a:fld>
            <a:endParaRPr 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271070"/>
      </p:ext>
    </p:extLst>
  </p:cSld>
  <p:clrMapOvr>
    <a:masterClrMapping/>
  </p:clrMapOvr>
  <p:transition advClick="0" advTm="1000">
    <p:sndAc>
      <p:stSnd>
        <p:snd r:embed="rId1" name="chimes.wav"/>
      </p:stSnd>
    </p:sndAc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AEAE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AEAE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3A46EF-B31E-4995-A053-FCC355F9CC0A}" type="slidenum">
              <a:rPr lang="ru-RU">
                <a:solidFill>
                  <a:srgbClr val="EAEAEA"/>
                </a:solidFill>
              </a:rPr>
              <a:pPr/>
              <a:t>‹#›</a:t>
            </a:fld>
            <a:endParaRPr 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473308"/>
      </p:ext>
    </p:extLst>
  </p:cSld>
  <p:clrMapOvr>
    <a:masterClrMapping/>
  </p:clrMapOvr>
  <p:transition advClick="0" advTm="1000">
    <p:sndAc>
      <p:stSnd>
        <p:snd r:embed="rId1" name="chimes.wav"/>
      </p:stSnd>
    </p:sndAc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AEAE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EAEAE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248094-AF44-456E-8706-7FC367FFD91D}" type="slidenum">
              <a:rPr lang="ru-RU">
                <a:solidFill>
                  <a:srgbClr val="EAEAEA"/>
                </a:solidFill>
              </a:rPr>
              <a:pPr/>
              <a:t>‹#›</a:t>
            </a:fld>
            <a:endParaRPr 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725083"/>
      </p:ext>
    </p:extLst>
  </p:cSld>
  <p:clrMapOvr>
    <a:masterClrMapping/>
  </p:clrMapOvr>
  <p:transition advClick="0" advTm="1000">
    <p:sndAc>
      <p:stSnd>
        <p:snd r:embed="rId1" name="chimes.wav"/>
      </p:stSnd>
    </p:sndAc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15808-193A-4E4C-9817-694073A73E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BCEA4-9E05-4675-9DD1-CBFB4AC2EC8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4100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15808-193A-4E4C-9817-694073A73E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BCEA4-9E05-4675-9DD1-CBFB4AC2EC8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5476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15808-193A-4E4C-9817-694073A73E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BCEA4-9E05-4675-9DD1-CBFB4AC2EC8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3644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15808-193A-4E4C-9817-694073A73E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BCEA4-9E05-4675-9DD1-CBFB4AC2EC8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8068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15808-193A-4E4C-9817-694073A73E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BCEA4-9E05-4675-9DD1-CBFB4AC2EC8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2026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15808-193A-4E4C-9817-694073A73E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BCEA4-9E05-4675-9DD1-CBFB4AC2EC8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49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8D232-F820-410D-BA69-5139197F63C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C6C89-AE88-4891-B88E-C74753A0C14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6622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15808-193A-4E4C-9817-694073A73E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BCEA4-9E05-4675-9DD1-CBFB4AC2EC8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0150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15808-193A-4E4C-9817-694073A73E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BCEA4-9E05-4675-9DD1-CBFB4AC2EC8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1780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15808-193A-4E4C-9817-694073A73E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BCEA4-9E05-4675-9DD1-CBFB4AC2EC8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0028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15808-193A-4E4C-9817-694073A73E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BCEA4-9E05-4675-9DD1-CBFB4AC2EC8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6892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15808-193A-4E4C-9817-694073A73E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BCEA4-9E05-4675-9DD1-CBFB4AC2EC8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4433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15808-193A-4E4C-9817-694073A73E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BCEA4-9E05-4675-9DD1-CBFB4AC2EC8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0932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15808-193A-4E4C-9817-694073A73E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BCEA4-9E05-4675-9DD1-CBFB4AC2EC8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4711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15808-193A-4E4C-9817-694073A73E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BCEA4-9E05-4675-9DD1-CBFB4AC2EC8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4959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15808-193A-4E4C-9817-694073A73E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BCEA4-9E05-4675-9DD1-CBFB4AC2EC8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7058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15808-193A-4E4C-9817-694073A73E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BCEA4-9E05-4675-9DD1-CBFB4AC2EC8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639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B7EFD-DB20-4A33-9601-DBF75CB2CC2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B99F2-07F8-406B-8842-419BEA0A014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5534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15808-193A-4E4C-9817-694073A73E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BCEA4-9E05-4675-9DD1-CBFB4AC2EC8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6267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15808-193A-4E4C-9817-694073A73E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BCEA4-9E05-4675-9DD1-CBFB4AC2EC8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0567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15808-193A-4E4C-9817-694073A73E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BCEA4-9E05-4675-9DD1-CBFB4AC2EC8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6049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15808-193A-4E4C-9817-694073A73E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BCEA4-9E05-4675-9DD1-CBFB4AC2EC8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2803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15808-193A-4E4C-9817-694073A73E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BCEA4-9E05-4675-9DD1-CBFB4AC2EC8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988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15808-193A-4E4C-9817-694073A73E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BCEA4-9E05-4675-9DD1-CBFB4AC2EC8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6092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32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74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59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52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7CEC3-5870-4885-B3B3-F9177A58B97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B1399-F7B5-416D-87BD-BCC7AD078EF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4183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16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05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95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2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21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80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58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59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40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49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AC670-BF10-4267-9383-49F866A0AA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561E0-23F6-4E2D-AA9D-59B45D4F456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3445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16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82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73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0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88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29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65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19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95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98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7C881-B337-4F4B-90B9-075EBCA44A3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71DE8-DCEA-412D-9523-87EE468A890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58702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70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49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27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7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81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65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97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80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03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13" y="1285861"/>
            <a:ext cx="10363200" cy="1470025"/>
          </a:xfrm>
        </p:spPr>
        <p:txBody>
          <a:bodyPr/>
          <a:lstStyle>
            <a:lvl1pPr>
              <a:defRPr>
                <a:solidFill>
                  <a:srgbClr val="EF2D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9720" y="2857496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latin typeface="Segoe UI" pitchFamily="34" charset="0"/>
                <a:cs typeface="Segoe U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6469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theme" Target="../theme/theme11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theme" Target="../theme/theme12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theme" Target="../theme/theme13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theme" Target="../theme/theme14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theme" Target="../theme/theme15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636388D-FA1F-4CD1-8174-BEF213D9346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487C576-FDC7-4EA6-A969-6C79416E07E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153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u="sng" kern="1200">
          <a:solidFill>
            <a:srgbClr val="EF2D69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Segoe Print" pitchFamily="2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u="sng">
          <a:solidFill>
            <a:srgbClr val="EF2D69"/>
          </a:solidFill>
          <a:latin typeface="Segoe Print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u="sng">
          <a:solidFill>
            <a:srgbClr val="EF2D69"/>
          </a:solidFill>
          <a:latin typeface="Segoe Print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u="sng">
          <a:solidFill>
            <a:srgbClr val="EF2D69"/>
          </a:solidFill>
          <a:latin typeface="Segoe Print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u="sng">
          <a:solidFill>
            <a:srgbClr val="EF2D69"/>
          </a:solidFill>
          <a:latin typeface="Segoe Print"/>
        </a:defRPr>
      </a:lvl5pPr>
      <a:lvl6pPr marL="457200" algn="ctr" rtl="0" fontAlgn="base">
        <a:spcBef>
          <a:spcPct val="0"/>
        </a:spcBef>
        <a:spcAft>
          <a:spcPct val="0"/>
        </a:spcAft>
        <a:defRPr sz="4000" u="sng">
          <a:solidFill>
            <a:srgbClr val="EF2D69"/>
          </a:solidFill>
          <a:latin typeface="Segoe Print"/>
        </a:defRPr>
      </a:lvl6pPr>
      <a:lvl7pPr marL="914400" algn="ctr" rtl="0" fontAlgn="base">
        <a:spcBef>
          <a:spcPct val="0"/>
        </a:spcBef>
        <a:spcAft>
          <a:spcPct val="0"/>
        </a:spcAft>
        <a:defRPr sz="4000" u="sng">
          <a:solidFill>
            <a:srgbClr val="EF2D69"/>
          </a:solidFill>
          <a:latin typeface="Segoe Print"/>
        </a:defRPr>
      </a:lvl7pPr>
      <a:lvl8pPr marL="1371600" algn="ctr" rtl="0" fontAlgn="base">
        <a:spcBef>
          <a:spcPct val="0"/>
        </a:spcBef>
        <a:spcAft>
          <a:spcPct val="0"/>
        </a:spcAft>
        <a:defRPr sz="4000" u="sng">
          <a:solidFill>
            <a:srgbClr val="EF2D69"/>
          </a:solidFill>
          <a:latin typeface="Segoe Print"/>
        </a:defRPr>
      </a:lvl8pPr>
      <a:lvl9pPr marL="1828800" algn="ctr" rtl="0" fontAlgn="base">
        <a:spcBef>
          <a:spcPct val="0"/>
        </a:spcBef>
        <a:spcAft>
          <a:spcPct val="0"/>
        </a:spcAft>
        <a:defRPr sz="4000" u="sng">
          <a:solidFill>
            <a:srgbClr val="EF2D69"/>
          </a:solidFill>
          <a:latin typeface="Segoe Print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F2DCDB"/>
          </a:solidFill>
          <a:latin typeface="Segoe UI" pitchFamily="34" charset="0"/>
          <a:ea typeface="+mn-ea"/>
          <a:cs typeface="Segoe U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F2DCDB"/>
          </a:solidFill>
          <a:latin typeface="Segoe UI" pitchFamily="34" charset="0"/>
          <a:ea typeface="+mn-ea"/>
          <a:cs typeface="Segoe U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F2DCDB"/>
          </a:solidFill>
          <a:latin typeface="Segoe UI" pitchFamily="34" charset="0"/>
          <a:ea typeface="+mn-ea"/>
          <a:cs typeface="Segoe U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F2DCDB"/>
          </a:solidFill>
          <a:latin typeface="Segoe UI" pitchFamily="34" charset="0"/>
          <a:ea typeface="+mn-ea"/>
          <a:cs typeface="Segoe U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F2DCDB"/>
          </a:solidFill>
          <a:latin typeface="Segoe UI" pitchFamily="34" charset="0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636388D-FA1F-4CD1-8174-BEF213D9346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487C576-FDC7-4EA6-A969-6C79416E07E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549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u="sng" kern="1200">
          <a:solidFill>
            <a:srgbClr val="EF2D69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Segoe Print" pitchFamily="2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u="sng">
          <a:solidFill>
            <a:srgbClr val="EF2D69"/>
          </a:solidFill>
          <a:latin typeface="Segoe Print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u="sng">
          <a:solidFill>
            <a:srgbClr val="EF2D69"/>
          </a:solidFill>
          <a:latin typeface="Segoe Print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u="sng">
          <a:solidFill>
            <a:srgbClr val="EF2D69"/>
          </a:solidFill>
          <a:latin typeface="Segoe Print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u="sng">
          <a:solidFill>
            <a:srgbClr val="EF2D69"/>
          </a:solidFill>
          <a:latin typeface="Segoe Print"/>
        </a:defRPr>
      </a:lvl5pPr>
      <a:lvl6pPr marL="457200" algn="ctr" rtl="0" fontAlgn="base">
        <a:spcBef>
          <a:spcPct val="0"/>
        </a:spcBef>
        <a:spcAft>
          <a:spcPct val="0"/>
        </a:spcAft>
        <a:defRPr sz="4000" u="sng">
          <a:solidFill>
            <a:srgbClr val="EF2D69"/>
          </a:solidFill>
          <a:latin typeface="Segoe Print"/>
        </a:defRPr>
      </a:lvl6pPr>
      <a:lvl7pPr marL="914400" algn="ctr" rtl="0" fontAlgn="base">
        <a:spcBef>
          <a:spcPct val="0"/>
        </a:spcBef>
        <a:spcAft>
          <a:spcPct val="0"/>
        </a:spcAft>
        <a:defRPr sz="4000" u="sng">
          <a:solidFill>
            <a:srgbClr val="EF2D69"/>
          </a:solidFill>
          <a:latin typeface="Segoe Print"/>
        </a:defRPr>
      </a:lvl7pPr>
      <a:lvl8pPr marL="1371600" algn="ctr" rtl="0" fontAlgn="base">
        <a:spcBef>
          <a:spcPct val="0"/>
        </a:spcBef>
        <a:spcAft>
          <a:spcPct val="0"/>
        </a:spcAft>
        <a:defRPr sz="4000" u="sng">
          <a:solidFill>
            <a:srgbClr val="EF2D69"/>
          </a:solidFill>
          <a:latin typeface="Segoe Print"/>
        </a:defRPr>
      </a:lvl8pPr>
      <a:lvl9pPr marL="1828800" algn="ctr" rtl="0" fontAlgn="base">
        <a:spcBef>
          <a:spcPct val="0"/>
        </a:spcBef>
        <a:spcAft>
          <a:spcPct val="0"/>
        </a:spcAft>
        <a:defRPr sz="4000" u="sng">
          <a:solidFill>
            <a:srgbClr val="EF2D69"/>
          </a:solidFill>
          <a:latin typeface="Segoe Print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F2DCDB"/>
          </a:solidFill>
          <a:latin typeface="Segoe UI" pitchFamily="34" charset="0"/>
          <a:ea typeface="+mn-ea"/>
          <a:cs typeface="Segoe U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F2DCDB"/>
          </a:solidFill>
          <a:latin typeface="Segoe UI" pitchFamily="34" charset="0"/>
          <a:ea typeface="+mn-ea"/>
          <a:cs typeface="Segoe U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F2DCDB"/>
          </a:solidFill>
          <a:latin typeface="Segoe UI" pitchFamily="34" charset="0"/>
          <a:ea typeface="+mn-ea"/>
          <a:cs typeface="Segoe U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F2DCDB"/>
          </a:solidFill>
          <a:latin typeface="Segoe UI" pitchFamily="34" charset="0"/>
          <a:ea typeface="+mn-ea"/>
          <a:cs typeface="Segoe U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F2DCDB"/>
          </a:solidFill>
          <a:latin typeface="Segoe UI" pitchFamily="34" charset="0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636388D-FA1F-4CD1-8174-BEF213D9346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487C576-FDC7-4EA6-A969-6C79416E07E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28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u="sng" kern="1200">
          <a:solidFill>
            <a:srgbClr val="EF2D69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Segoe Print" pitchFamily="2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u="sng">
          <a:solidFill>
            <a:srgbClr val="EF2D69"/>
          </a:solidFill>
          <a:latin typeface="Segoe Print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u="sng">
          <a:solidFill>
            <a:srgbClr val="EF2D69"/>
          </a:solidFill>
          <a:latin typeface="Segoe Print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u="sng">
          <a:solidFill>
            <a:srgbClr val="EF2D69"/>
          </a:solidFill>
          <a:latin typeface="Segoe Print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u="sng">
          <a:solidFill>
            <a:srgbClr val="EF2D69"/>
          </a:solidFill>
          <a:latin typeface="Segoe Print"/>
        </a:defRPr>
      </a:lvl5pPr>
      <a:lvl6pPr marL="457200" algn="ctr" rtl="0" fontAlgn="base">
        <a:spcBef>
          <a:spcPct val="0"/>
        </a:spcBef>
        <a:spcAft>
          <a:spcPct val="0"/>
        </a:spcAft>
        <a:defRPr sz="4000" u="sng">
          <a:solidFill>
            <a:srgbClr val="EF2D69"/>
          </a:solidFill>
          <a:latin typeface="Segoe Print"/>
        </a:defRPr>
      </a:lvl6pPr>
      <a:lvl7pPr marL="914400" algn="ctr" rtl="0" fontAlgn="base">
        <a:spcBef>
          <a:spcPct val="0"/>
        </a:spcBef>
        <a:spcAft>
          <a:spcPct val="0"/>
        </a:spcAft>
        <a:defRPr sz="4000" u="sng">
          <a:solidFill>
            <a:srgbClr val="EF2D69"/>
          </a:solidFill>
          <a:latin typeface="Segoe Print"/>
        </a:defRPr>
      </a:lvl7pPr>
      <a:lvl8pPr marL="1371600" algn="ctr" rtl="0" fontAlgn="base">
        <a:spcBef>
          <a:spcPct val="0"/>
        </a:spcBef>
        <a:spcAft>
          <a:spcPct val="0"/>
        </a:spcAft>
        <a:defRPr sz="4000" u="sng">
          <a:solidFill>
            <a:srgbClr val="EF2D69"/>
          </a:solidFill>
          <a:latin typeface="Segoe Print"/>
        </a:defRPr>
      </a:lvl8pPr>
      <a:lvl9pPr marL="1828800" algn="ctr" rtl="0" fontAlgn="base">
        <a:spcBef>
          <a:spcPct val="0"/>
        </a:spcBef>
        <a:spcAft>
          <a:spcPct val="0"/>
        </a:spcAft>
        <a:defRPr sz="4000" u="sng">
          <a:solidFill>
            <a:srgbClr val="EF2D69"/>
          </a:solidFill>
          <a:latin typeface="Segoe Print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F2DCDB"/>
          </a:solidFill>
          <a:latin typeface="Segoe UI" pitchFamily="34" charset="0"/>
          <a:ea typeface="+mn-ea"/>
          <a:cs typeface="Segoe U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F2DCDB"/>
          </a:solidFill>
          <a:latin typeface="Segoe UI" pitchFamily="34" charset="0"/>
          <a:ea typeface="+mn-ea"/>
          <a:cs typeface="Segoe U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F2DCDB"/>
          </a:solidFill>
          <a:latin typeface="Segoe UI" pitchFamily="34" charset="0"/>
          <a:ea typeface="+mn-ea"/>
          <a:cs typeface="Segoe U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F2DCDB"/>
          </a:solidFill>
          <a:latin typeface="Segoe UI" pitchFamily="34" charset="0"/>
          <a:ea typeface="+mn-ea"/>
          <a:cs typeface="Segoe U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F2DCDB"/>
          </a:solidFill>
          <a:latin typeface="Segoe UI" pitchFamily="34" charset="0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636388D-FA1F-4CD1-8174-BEF213D9346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487C576-FDC7-4EA6-A969-6C79416E07E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662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u="sng" kern="1200">
          <a:solidFill>
            <a:srgbClr val="EF2D69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Segoe Print" pitchFamily="2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u="sng">
          <a:solidFill>
            <a:srgbClr val="EF2D69"/>
          </a:solidFill>
          <a:latin typeface="Segoe Print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u="sng">
          <a:solidFill>
            <a:srgbClr val="EF2D69"/>
          </a:solidFill>
          <a:latin typeface="Segoe Print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u="sng">
          <a:solidFill>
            <a:srgbClr val="EF2D69"/>
          </a:solidFill>
          <a:latin typeface="Segoe Print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u="sng">
          <a:solidFill>
            <a:srgbClr val="EF2D69"/>
          </a:solidFill>
          <a:latin typeface="Segoe Print"/>
        </a:defRPr>
      </a:lvl5pPr>
      <a:lvl6pPr marL="457200" algn="ctr" rtl="0" fontAlgn="base">
        <a:spcBef>
          <a:spcPct val="0"/>
        </a:spcBef>
        <a:spcAft>
          <a:spcPct val="0"/>
        </a:spcAft>
        <a:defRPr sz="4000" u="sng">
          <a:solidFill>
            <a:srgbClr val="EF2D69"/>
          </a:solidFill>
          <a:latin typeface="Segoe Print"/>
        </a:defRPr>
      </a:lvl6pPr>
      <a:lvl7pPr marL="914400" algn="ctr" rtl="0" fontAlgn="base">
        <a:spcBef>
          <a:spcPct val="0"/>
        </a:spcBef>
        <a:spcAft>
          <a:spcPct val="0"/>
        </a:spcAft>
        <a:defRPr sz="4000" u="sng">
          <a:solidFill>
            <a:srgbClr val="EF2D69"/>
          </a:solidFill>
          <a:latin typeface="Segoe Print"/>
        </a:defRPr>
      </a:lvl7pPr>
      <a:lvl8pPr marL="1371600" algn="ctr" rtl="0" fontAlgn="base">
        <a:spcBef>
          <a:spcPct val="0"/>
        </a:spcBef>
        <a:spcAft>
          <a:spcPct val="0"/>
        </a:spcAft>
        <a:defRPr sz="4000" u="sng">
          <a:solidFill>
            <a:srgbClr val="EF2D69"/>
          </a:solidFill>
          <a:latin typeface="Segoe Print"/>
        </a:defRPr>
      </a:lvl8pPr>
      <a:lvl9pPr marL="1828800" algn="ctr" rtl="0" fontAlgn="base">
        <a:spcBef>
          <a:spcPct val="0"/>
        </a:spcBef>
        <a:spcAft>
          <a:spcPct val="0"/>
        </a:spcAft>
        <a:defRPr sz="4000" u="sng">
          <a:solidFill>
            <a:srgbClr val="EF2D69"/>
          </a:solidFill>
          <a:latin typeface="Segoe Print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F2DCDB"/>
          </a:solidFill>
          <a:latin typeface="Segoe UI" pitchFamily="34" charset="0"/>
          <a:ea typeface="+mn-ea"/>
          <a:cs typeface="Segoe U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F2DCDB"/>
          </a:solidFill>
          <a:latin typeface="Segoe UI" pitchFamily="34" charset="0"/>
          <a:ea typeface="+mn-ea"/>
          <a:cs typeface="Segoe U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F2DCDB"/>
          </a:solidFill>
          <a:latin typeface="Segoe UI" pitchFamily="34" charset="0"/>
          <a:ea typeface="+mn-ea"/>
          <a:cs typeface="Segoe U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F2DCDB"/>
          </a:solidFill>
          <a:latin typeface="Segoe UI" pitchFamily="34" charset="0"/>
          <a:ea typeface="+mn-ea"/>
          <a:cs typeface="Segoe U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F2DCDB"/>
          </a:solidFill>
          <a:latin typeface="Segoe UI" pitchFamily="34" charset="0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636388D-FA1F-4CD1-8174-BEF213D9346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487C576-FDC7-4EA6-A969-6C79416E07E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362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u="sng" kern="1200">
          <a:solidFill>
            <a:srgbClr val="EF2D69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Segoe Print" pitchFamily="2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u="sng">
          <a:solidFill>
            <a:srgbClr val="EF2D69"/>
          </a:solidFill>
          <a:latin typeface="Segoe Print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u="sng">
          <a:solidFill>
            <a:srgbClr val="EF2D69"/>
          </a:solidFill>
          <a:latin typeface="Segoe Print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u="sng">
          <a:solidFill>
            <a:srgbClr val="EF2D69"/>
          </a:solidFill>
          <a:latin typeface="Segoe Print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u="sng">
          <a:solidFill>
            <a:srgbClr val="EF2D69"/>
          </a:solidFill>
          <a:latin typeface="Segoe Print"/>
        </a:defRPr>
      </a:lvl5pPr>
      <a:lvl6pPr marL="457200" algn="ctr" rtl="0" fontAlgn="base">
        <a:spcBef>
          <a:spcPct val="0"/>
        </a:spcBef>
        <a:spcAft>
          <a:spcPct val="0"/>
        </a:spcAft>
        <a:defRPr sz="4000" u="sng">
          <a:solidFill>
            <a:srgbClr val="EF2D69"/>
          </a:solidFill>
          <a:latin typeface="Segoe Print"/>
        </a:defRPr>
      </a:lvl6pPr>
      <a:lvl7pPr marL="914400" algn="ctr" rtl="0" fontAlgn="base">
        <a:spcBef>
          <a:spcPct val="0"/>
        </a:spcBef>
        <a:spcAft>
          <a:spcPct val="0"/>
        </a:spcAft>
        <a:defRPr sz="4000" u="sng">
          <a:solidFill>
            <a:srgbClr val="EF2D69"/>
          </a:solidFill>
          <a:latin typeface="Segoe Print"/>
        </a:defRPr>
      </a:lvl7pPr>
      <a:lvl8pPr marL="1371600" algn="ctr" rtl="0" fontAlgn="base">
        <a:spcBef>
          <a:spcPct val="0"/>
        </a:spcBef>
        <a:spcAft>
          <a:spcPct val="0"/>
        </a:spcAft>
        <a:defRPr sz="4000" u="sng">
          <a:solidFill>
            <a:srgbClr val="EF2D69"/>
          </a:solidFill>
          <a:latin typeface="Segoe Print"/>
        </a:defRPr>
      </a:lvl8pPr>
      <a:lvl9pPr marL="1828800" algn="ctr" rtl="0" fontAlgn="base">
        <a:spcBef>
          <a:spcPct val="0"/>
        </a:spcBef>
        <a:spcAft>
          <a:spcPct val="0"/>
        </a:spcAft>
        <a:defRPr sz="4000" u="sng">
          <a:solidFill>
            <a:srgbClr val="EF2D69"/>
          </a:solidFill>
          <a:latin typeface="Segoe Print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F2DCDB"/>
          </a:solidFill>
          <a:latin typeface="Segoe UI" pitchFamily="34" charset="0"/>
          <a:ea typeface="+mn-ea"/>
          <a:cs typeface="Segoe U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F2DCDB"/>
          </a:solidFill>
          <a:latin typeface="Segoe UI" pitchFamily="34" charset="0"/>
          <a:ea typeface="+mn-ea"/>
          <a:cs typeface="Segoe U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F2DCDB"/>
          </a:solidFill>
          <a:latin typeface="Segoe UI" pitchFamily="34" charset="0"/>
          <a:ea typeface="+mn-ea"/>
          <a:cs typeface="Segoe U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F2DCDB"/>
          </a:solidFill>
          <a:latin typeface="Segoe UI" pitchFamily="34" charset="0"/>
          <a:ea typeface="+mn-ea"/>
          <a:cs typeface="Segoe U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F2DCDB"/>
          </a:solidFill>
          <a:latin typeface="Segoe UI" pitchFamily="34" charset="0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636388D-FA1F-4CD1-8174-BEF213D9346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487C576-FDC7-4EA6-A969-6C79416E07E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303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u="sng" kern="1200">
          <a:solidFill>
            <a:srgbClr val="EF2D69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Segoe Print" pitchFamily="2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u="sng">
          <a:solidFill>
            <a:srgbClr val="EF2D69"/>
          </a:solidFill>
          <a:latin typeface="Segoe Print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u="sng">
          <a:solidFill>
            <a:srgbClr val="EF2D69"/>
          </a:solidFill>
          <a:latin typeface="Segoe Print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u="sng">
          <a:solidFill>
            <a:srgbClr val="EF2D69"/>
          </a:solidFill>
          <a:latin typeface="Segoe Print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u="sng">
          <a:solidFill>
            <a:srgbClr val="EF2D69"/>
          </a:solidFill>
          <a:latin typeface="Segoe Print"/>
        </a:defRPr>
      </a:lvl5pPr>
      <a:lvl6pPr marL="457200" algn="ctr" rtl="0" fontAlgn="base">
        <a:spcBef>
          <a:spcPct val="0"/>
        </a:spcBef>
        <a:spcAft>
          <a:spcPct val="0"/>
        </a:spcAft>
        <a:defRPr sz="4000" u="sng">
          <a:solidFill>
            <a:srgbClr val="EF2D69"/>
          </a:solidFill>
          <a:latin typeface="Segoe Print"/>
        </a:defRPr>
      </a:lvl6pPr>
      <a:lvl7pPr marL="914400" algn="ctr" rtl="0" fontAlgn="base">
        <a:spcBef>
          <a:spcPct val="0"/>
        </a:spcBef>
        <a:spcAft>
          <a:spcPct val="0"/>
        </a:spcAft>
        <a:defRPr sz="4000" u="sng">
          <a:solidFill>
            <a:srgbClr val="EF2D69"/>
          </a:solidFill>
          <a:latin typeface="Segoe Print"/>
        </a:defRPr>
      </a:lvl7pPr>
      <a:lvl8pPr marL="1371600" algn="ctr" rtl="0" fontAlgn="base">
        <a:spcBef>
          <a:spcPct val="0"/>
        </a:spcBef>
        <a:spcAft>
          <a:spcPct val="0"/>
        </a:spcAft>
        <a:defRPr sz="4000" u="sng">
          <a:solidFill>
            <a:srgbClr val="EF2D69"/>
          </a:solidFill>
          <a:latin typeface="Segoe Print"/>
        </a:defRPr>
      </a:lvl8pPr>
      <a:lvl9pPr marL="1828800" algn="ctr" rtl="0" fontAlgn="base">
        <a:spcBef>
          <a:spcPct val="0"/>
        </a:spcBef>
        <a:spcAft>
          <a:spcPct val="0"/>
        </a:spcAft>
        <a:defRPr sz="4000" u="sng">
          <a:solidFill>
            <a:srgbClr val="EF2D69"/>
          </a:solidFill>
          <a:latin typeface="Segoe Print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F2DCDB"/>
          </a:solidFill>
          <a:latin typeface="Segoe UI" pitchFamily="34" charset="0"/>
          <a:ea typeface="+mn-ea"/>
          <a:cs typeface="Segoe U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F2DCDB"/>
          </a:solidFill>
          <a:latin typeface="Segoe UI" pitchFamily="34" charset="0"/>
          <a:ea typeface="+mn-ea"/>
          <a:cs typeface="Segoe U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F2DCDB"/>
          </a:solidFill>
          <a:latin typeface="Segoe UI" pitchFamily="34" charset="0"/>
          <a:ea typeface="+mn-ea"/>
          <a:cs typeface="Segoe U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F2DCDB"/>
          </a:solidFill>
          <a:latin typeface="Segoe UI" pitchFamily="34" charset="0"/>
          <a:ea typeface="+mn-ea"/>
          <a:cs typeface="Segoe U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F2DCDB"/>
          </a:solidFill>
          <a:latin typeface="Segoe UI" pitchFamily="34" charset="0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636388D-FA1F-4CD1-8174-BEF213D9346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487C576-FDC7-4EA6-A969-6C79416E07E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224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u="sng" kern="1200">
          <a:solidFill>
            <a:srgbClr val="EF2D69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Segoe Print" pitchFamily="2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u="sng">
          <a:solidFill>
            <a:srgbClr val="EF2D69"/>
          </a:solidFill>
          <a:latin typeface="Segoe Print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u="sng">
          <a:solidFill>
            <a:srgbClr val="EF2D69"/>
          </a:solidFill>
          <a:latin typeface="Segoe Print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u="sng">
          <a:solidFill>
            <a:srgbClr val="EF2D69"/>
          </a:solidFill>
          <a:latin typeface="Segoe Print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u="sng">
          <a:solidFill>
            <a:srgbClr val="EF2D69"/>
          </a:solidFill>
          <a:latin typeface="Segoe Print"/>
        </a:defRPr>
      </a:lvl5pPr>
      <a:lvl6pPr marL="457200" algn="ctr" rtl="0" fontAlgn="base">
        <a:spcBef>
          <a:spcPct val="0"/>
        </a:spcBef>
        <a:spcAft>
          <a:spcPct val="0"/>
        </a:spcAft>
        <a:defRPr sz="4000" u="sng">
          <a:solidFill>
            <a:srgbClr val="EF2D69"/>
          </a:solidFill>
          <a:latin typeface="Segoe Print"/>
        </a:defRPr>
      </a:lvl6pPr>
      <a:lvl7pPr marL="914400" algn="ctr" rtl="0" fontAlgn="base">
        <a:spcBef>
          <a:spcPct val="0"/>
        </a:spcBef>
        <a:spcAft>
          <a:spcPct val="0"/>
        </a:spcAft>
        <a:defRPr sz="4000" u="sng">
          <a:solidFill>
            <a:srgbClr val="EF2D69"/>
          </a:solidFill>
          <a:latin typeface="Segoe Print"/>
        </a:defRPr>
      </a:lvl7pPr>
      <a:lvl8pPr marL="1371600" algn="ctr" rtl="0" fontAlgn="base">
        <a:spcBef>
          <a:spcPct val="0"/>
        </a:spcBef>
        <a:spcAft>
          <a:spcPct val="0"/>
        </a:spcAft>
        <a:defRPr sz="4000" u="sng">
          <a:solidFill>
            <a:srgbClr val="EF2D69"/>
          </a:solidFill>
          <a:latin typeface="Segoe Print"/>
        </a:defRPr>
      </a:lvl8pPr>
      <a:lvl9pPr marL="1828800" algn="ctr" rtl="0" fontAlgn="base">
        <a:spcBef>
          <a:spcPct val="0"/>
        </a:spcBef>
        <a:spcAft>
          <a:spcPct val="0"/>
        </a:spcAft>
        <a:defRPr sz="4000" u="sng">
          <a:solidFill>
            <a:srgbClr val="EF2D69"/>
          </a:solidFill>
          <a:latin typeface="Segoe Print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F2DCDB"/>
          </a:solidFill>
          <a:latin typeface="Segoe UI" pitchFamily="34" charset="0"/>
          <a:ea typeface="+mn-ea"/>
          <a:cs typeface="Segoe U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F2DCDB"/>
          </a:solidFill>
          <a:latin typeface="Segoe UI" pitchFamily="34" charset="0"/>
          <a:ea typeface="+mn-ea"/>
          <a:cs typeface="Segoe U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F2DCDB"/>
          </a:solidFill>
          <a:latin typeface="Segoe UI" pitchFamily="34" charset="0"/>
          <a:ea typeface="+mn-ea"/>
          <a:cs typeface="Segoe U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F2DCDB"/>
          </a:solidFill>
          <a:latin typeface="Segoe UI" pitchFamily="34" charset="0"/>
          <a:ea typeface="+mn-ea"/>
          <a:cs typeface="Segoe U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F2DCDB"/>
          </a:solidFill>
          <a:latin typeface="Segoe UI" pitchFamily="34" charset="0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86" name="Group 2"/>
          <p:cNvGrpSpPr>
            <a:grpSpLocks/>
          </p:cNvGrpSpPr>
          <p:nvPr/>
        </p:nvGrpSpPr>
        <p:grpSpPr bwMode="auto">
          <a:xfrm>
            <a:off x="425451" y="1828800"/>
            <a:ext cx="11766549" cy="5029200"/>
            <a:chOff x="201" y="1152"/>
            <a:chExt cx="5559" cy="3168"/>
          </a:xfrm>
        </p:grpSpPr>
        <p:sp>
          <p:nvSpPr>
            <p:cNvPr id="93187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FFFFFF"/>
                </a:solidFill>
              </a:endParaRPr>
            </a:p>
          </p:txBody>
        </p:sp>
        <p:sp>
          <p:nvSpPr>
            <p:cNvPr id="93188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>
                <a:gd name="T0" fmla="*/ 330 w 5550"/>
                <a:gd name="T1" fmla="*/ 1764 h 3168"/>
                <a:gd name="T2" fmla="*/ 0 w 5550"/>
                <a:gd name="T3" fmla="*/ 1764 h 3168"/>
                <a:gd name="T4" fmla="*/ 0 w 5550"/>
                <a:gd name="T5" fmla="*/ 3168 h 3168"/>
                <a:gd name="T6" fmla="*/ 5550 w 5550"/>
                <a:gd name="T7" fmla="*/ 3168 h 3168"/>
                <a:gd name="T8" fmla="*/ 5550 w 5550"/>
                <a:gd name="T9" fmla="*/ 0 h 3168"/>
                <a:gd name="T10" fmla="*/ 330 w 5550"/>
                <a:gd name="T11" fmla="*/ 0 h 3168"/>
                <a:gd name="T12" fmla="*/ 330 w 5550"/>
                <a:gd name="T13" fmla="*/ 1764 h 3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FFFFFF"/>
                </a:solidFill>
              </a:endParaRPr>
            </a:p>
          </p:txBody>
        </p:sp>
        <p:sp>
          <p:nvSpPr>
            <p:cNvPr id="93189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FFFFFF"/>
                </a:solidFill>
              </a:endParaRPr>
            </a:p>
          </p:txBody>
        </p:sp>
        <p:sp>
          <p:nvSpPr>
            <p:cNvPr id="93190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FFFFFF"/>
                </a:solidFill>
              </a:endParaRPr>
            </a:p>
          </p:txBody>
        </p:sp>
        <p:sp>
          <p:nvSpPr>
            <p:cNvPr id="93191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FFFFFF"/>
                </a:solidFill>
              </a:endParaRPr>
            </a:p>
          </p:txBody>
        </p:sp>
        <p:sp>
          <p:nvSpPr>
            <p:cNvPr id="93192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>
                <a:gd name="T0" fmla="*/ 0 w 29"/>
                <a:gd name="T1" fmla="*/ 1416 h 1416"/>
                <a:gd name="T2" fmla="*/ 29 w 29"/>
                <a:gd name="T3" fmla="*/ 1416 h 1416"/>
                <a:gd name="T4" fmla="*/ 28 w 29"/>
                <a:gd name="T5" fmla="*/ 24 h 1416"/>
                <a:gd name="T6" fmla="*/ 0 w 29"/>
                <a:gd name="T7" fmla="*/ 0 h 1416"/>
                <a:gd name="T8" fmla="*/ 0 w 29"/>
                <a:gd name="T9" fmla="*/ 1416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FFFFFF"/>
                </a:solidFill>
              </a:endParaRPr>
            </a:p>
          </p:txBody>
        </p:sp>
        <p:sp>
          <p:nvSpPr>
            <p:cNvPr id="93193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FFFFFF"/>
                </a:solidFill>
              </a:endParaRPr>
            </a:p>
          </p:txBody>
        </p:sp>
        <p:sp>
          <p:nvSpPr>
            <p:cNvPr id="93194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FFFFFF"/>
                </a:solidFill>
              </a:endParaRPr>
            </a:p>
          </p:txBody>
        </p:sp>
      </p:grpSp>
      <p:sp>
        <p:nvSpPr>
          <p:cNvPr id="9319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17601" y="6245225"/>
            <a:ext cx="253576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319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319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49834" y="6245225"/>
            <a:ext cx="253576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3A374F0-F25C-4594-B27F-E03D930BB146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93198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1" y="244476"/>
            <a:ext cx="11180233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93199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1117600" y="1905000"/>
            <a:ext cx="10676467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3329179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advClick="0" advTm="1000">
    <p:sndAc>
      <p:stSnd>
        <p:snd r:embed="rId13" name="chimes.wav"/>
      </p:stSnd>
    </p:sndAc>
  </p:transition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330" name="Group 2"/>
          <p:cNvGrpSpPr>
            <a:grpSpLocks/>
          </p:cNvGrpSpPr>
          <p:nvPr/>
        </p:nvGrpSpPr>
        <p:grpSpPr bwMode="auto">
          <a:xfrm>
            <a:off x="1" y="0"/>
            <a:ext cx="9656233" cy="1981200"/>
            <a:chOff x="0" y="0"/>
            <a:chExt cx="4562" cy="1248"/>
          </a:xfrm>
        </p:grpSpPr>
        <p:sp>
          <p:nvSpPr>
            <p:cNvPr id="99331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>
                <a:gd name="T0" fmla="*/ 4800 w 4806"/>
                <a:gd name="T1" fmla="*/ 299 h 665"/>
                <a:gd name="T2" fmla="*/ 0 w 4806"/>
                <a:gd name="T3" fmla="*/ 665 h 665"/>
                <a:gd name="T4" fmla="*/ 0 w 4806"/>
                <a:gd name="T5" fmla="*/ 0 h 665"/>
                <a:gd name="T6" fmla="*/ 4806 w 4806"/>
                <a:gd name="T7" fmla="*/ 1 h 665"/>
                <a:gd name="T8" fmla="*/ 4800 w 4806"/>
                <a:gd name="T9" fmla="*/ 153 h 665"/>
                <a:gd name="T10" fmla="*/ 4800 w 4806"/>
                <a:gd name="T11" fmla="*/ 299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9332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9933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9933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933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933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B64FD2-C172-4F7E-B09D-2B4B70DBF666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6858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 advClick="0" advTm="1000">
    <p:sndAc>
      <p:stSnd>
        <p:snd r:embed="rId13" name="chimes.wav"/>
      </p:stSnd>
    </p:sndAc>
  </p:transition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63529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34" name="Group 2"/>
          <p:cNvGrpSpPr>
            <a:grpSpLocks/>
          </p:cNvGrpSpPr>
          <p:nvPr/>
        </p:nvGrpSpPr>
        <p:grpSpPr bwMode="auto">
          <a:xfrm>
            <a:off x="6288618" y="5345114"/>
            <a:ext cx="5903383" cy="1512887"/>
            <a:chOff x="2971" y="3367"/>
            <a:chExt cx="2789" cy="953"/>
          </a:xfrm>
        </p:grpSpPr>
        <p:sp>
          <p:nvSpPr>
            <p:cNvPr id="95235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768 w 2780"/>
                <a:gd name="T1" fmla="*/ 18 h 953"/>
                <a:gd name="T2" fmla="*/ 2678 w 2780"/>
                <a:gd name="T3" fmla="*/ 24 h 953"/>
                <a:gd name="T4" fmla="*/ 2613 w 2780"/>
                <a:gd name="T5" fmla="*/ 102 h 953"/>
                <a:gd name="T6" fmla="*/ 2511 w 2780"/>
                <a:gd name="T7" fmla="*/ 156 h 953"/>
                <a:gd name="T8" fmla="*/ 2505 w 2780"/>
                <a:gd name="T9" fmla="*/ 222 h 953"/>
                <a:gd name="T10" fmla="*/ 2487 w 2780"/>
                <a:gd name="T11" fmla="*/ 246 h 953"/>
                <a:gd name="T12" fmla="*/ 2469 w 2780"/>
                <a:gd name="T13" fmla="*/ 252 h 953"/>
                <a:gd name="T14" fmla="*/ 2397 w 2780"/>
                <a:gd name="T15" fmla="*/ 210 h 953"/>
                <a:gd name="T16" fmla="*/ 2260 w 2780"/>
                <a:gd name="T17" fmla="*/ 192 h 953"/>
                <a:gd name="T18" fmla="*/ 2236 w 2780"/>
                <a:gd name="T19" fmla="*/ 186 h 953"/>
                <a:gd name="T20" fmla="*/ 2218 w 2780"/>
                <a:gd name="T21" fmla="*/ 192 h 953"/>
                <a:gd name="T22" fmla="*/ 2146 w 2780"/>
                <a:gd name="T23" fmla="*/ 228 h 953"/>
                <a:gd name="T24" fmla="*/ 2110 w 2780"/>
                <a:gd name="T25" fmla="*/ 240 h 953"/>
                <a:gd name="T26" fmla="*/ 2086 w 2780"/>
                <a:gd name="T27" fmla="*/ 246 h 953"/>
                <a:gd name="T28" fmla="*/ 2074 w 2780"/>
                <a:gd name="T29" fmla="*/ 258 h 953"/>
                <a:gd name="T30" fmla="*/ 2074 w 2780"/>
                <a:gd name="T31" fmla="*/ 276 h 953"/>
                <a:gd name="T32" fmla="*/ 2051 w 2780"/>
                <a:gd name="T33" fmla="*/ 300 h 953"/>
                <a:gd name="T34" fmla="*/ 2033 w 2780"/>
                <a:gd name="T35" fmla="*/ 312 h 953"/>
                <a:gd name="T36" fmla="*/ 2021 w 2780"/>
                <a:gd name="T37" fmla="*/ 324 h 953"/>
                <a:gd name="T38" fmla="*/ 2009 w 2780"/>
                <a:gd name="T39" fmla="*/ 336 h 953"/>
                <a:gd name="T40" fmla="*/ 1979 w 2780"/>
                <a:gd name="T41" fmla="*/ 342 h 953"/>
                <a:gd name="T42" fmla="*/ 1913 w 2780"/>
                <a:gd name="T43" fmla="*/ 336 h 953"/>
                <a:gd name="T44" fmla="*/ 1877 w 2780"/>
                <a:gd name="T45" fmla="*/ 330 h 953"/>
                <a:gd name="T46" fmla="*/ 1865 w 2780"/>
                <a:gd name="T47" fmla="*/ 342 h 953"/>
                <a:gd name="T48" fmla="*/ 1853 w 2780"/>
                <a:gd name="T49" fmla="*/ 354 h 953"/>
                <a:gd name="T50" fmla="*/ 1823 w 2780"/>
                <a:gd name="T51" fmla="*/ 360 h 953"/>
                <a:gd name="T52" fmla="*/ 1764 w 2780"/>
                <a:gd name="T53" fmla="*/ 342 h 953"/>
                <a:gd name="T54" fmla="*/ 1740 w 2780"/>
                <a:gd name="T55" fmla="*/ 342 h 953"/>
                <a:gd name="T56" fmla="*/ 1716 w 2780"/>
                <a:gd name="T57" fmla="*/ 354 h 953"/>
                <a:gd name="T58" fmla="*/ 1656 w 2780"/>
                <a:gd name="T59" fmla="*/ 425 h 953"/>
                <a:gd name="T60" fmla="*/ 1614 w 2780"/>
                <a:gd name="T61" fmla="*/ 569 h 953"/>
                <a:gd name="T62" fmla="*/ 1614 w 2780"/>
                <a:gd name="T63" fmla="*/ 593 h 953"/>
                <a:gd name="T64" fmla="*/ 1620 w 2780"/>
                <a:gd name="T65" fmla="*/ 641 h 953"/>
                <a:gd name="T66" fmla="*/ 1638 w 2780"/>
                <a:gd name="T67" fmla="*/ 659 h 953"/>
                <a:gd name="T68" fmla="*/ 1632 w 2780"/>
                <a:gd name="T69" fmla="*/ 671 h 953"/>
                <a:gd name="T70" fmla="*/ 1620 w 2780"/>
                <a:gd name="T71" fmla="*/ 683 h 953"/>
                <a:gd name="T72" fmla="*/ 1542 w 2780"/>
                <a:gd name="T73" fmla="*/ 689 h 953"/>
                <a:gd name="T74" fmla="*/ 1465 w 2780"/>
                <a:gd name="T75" fmla="*/ 629 h 953"/>
                <a:gd name="T76" fmla="*/ 1333 w 2780"/>
                <a:gd name="T77" fmla="*/ 587 h 953"/>
                <a:gd name="T78" fmla="*/ 1184 w 2780"/>
                <a:gd name="T79" fmla="*/ 671 h 953"/>
                <a:gd name="T80" fmla="*/ 1016 w 2780"/>
                <a:gd name="T81" fmla="*/ 731 h 953"/>
                <a:gd name="T82" fmla="*/ 813 w 2780"/>
                <a:gd name="T83" fmla="*/ 743 h 953"/>
                <a:gd name="T84" fmla="*/ 628 w 2780"/>
                <a:gd name="T85" fmla="*/ 701 h 953"/>
                <a:gd name="T86" fmla="*/ 568 w 2780"/>
                <a:gd name="T87" fmla="*/ 695 h 953"/>
                <a:gd name="T88" fmla="*/ 556 w 2780"/>
                <a:gd name="T89" fmla="*/ 701 h 953"/>
                <a:gd name="T90" fmla="*/ 520 w 2780"/>
                <a:gd name="T91" fmla="*/ 731 h 953"/>
                <a:gd name="T92" fmla="*/ 436 w 2780"/>
                <a:gd name="T93" fmla="*/ 809 h 953"/>
                <a:gd name="T94" fmla="*/ 406 w 2780"/>
                <a:gd name="T95" fmla="*/ 821 h 953"/>
                <a:gd name="T96" fmla="*/ 382 w 2780"/>
                <a:gd name="T97" fmla="*/ 821 h 953"/>
                <a:gd name="T98" fmla="*/ 335 w 2780"/>
                <a:gd name="T99" fmla="*/ 827 h 953"/>
                <a:gd name="T100" fmla="*/ 209 w 2780"/>
                <a:gd name="T101" fmla="*/ 851 h 953"/>
                <a:gd name="T102" fmla="*/ 173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780 w 2780"/>
                <a:gd name="T115" fmla="*/ 24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  <a:lnTo>
                    <a:pt x="2780" y="24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EAEAEA"/>
                </a:solidFill>
                <a:latin typeface="Arial" charset="0"/>
              </a:endParaRPr>
            </a:p>
          </p:txBody>
        </p:sp>
        <p:sp>
          <p:nvSpPr>
            <p:cNvPr id="95236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12 w 12"/>
                <a:gd name="T3" fmla="*/ 12 h 18"/>
                <a:gd name="T4" fmla="*/ 6 w 12"/>
                <a:gd name="T5" fmla="*/ 6 h 18"/>
                <a:gd name="T6" fmla="*/ 6 w 12"/>
                <a:gd name="T7" fmla="*/ 6 h 18"/>
                <a:gd name="T8" fmla="*/ 0 w 12"/>
                <a:gd name="T9" fmla="*/ 0 h 18"/>
                <a:gd name="T10" fmla="*/ 12 w 12"/>
                <a:gd name="T11" fmla="*/ 18 h 18"/>
                <a:gd name="T12" fmla="*/ 12 w 12"/>
                <a:gd name="T13" fmla="*/ 18 h 18"/>
                <a:gd name="T14" fmla="*/ 12 w 12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EAEAEA"/>
                </a:solidFill>
                <a:latin typeface="Arial" charset="0"/>
              </a:endParaRPr>
            </a:p>
          </p:txBody>
        </p:sp>
        <p:sp>
          <p:nvSpPr>
            <p:cNvPr id="95237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>
                <a:gd name="T0" fmla="*/ 0 w 6"/>
                <a:gd name="T1" fmla="*/ 12 h 18"/>
                <a:gd name="T2" fmla="*/ 6 w 6"/>
                <a:gd name="T3" fmla="*/ 18 h 18"/>
                <a:gd name="T4" fmla="*/ 0 w 6"/>
                <a:gd name="T5" fmla="*/ 0 h 18"/>
                <a:gd name="T6" fmla="*/ 0 w 6"/>
                <a:gd name="T7" fmla="*/ 12 h 18"/>
                <a:gd name="T8" fmla="*/ 0 w 6"/>
                <a:gd name="T9" fmla="*/ 12 h 18"/>
                <a:gd name="T10" fmla="*/ 0 w 6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EAEAEA"/>
                </a:solidFill>
                <a:latin typeface="Arial" charset="0"/>
              </a:endParaRPr>
            </a:p>
          </p:txBody>
        </p:sp>
        <p:sp>
          <p:nvSpPr>
            <p:cNvPr id="95238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>
                <a:gd name="T0" fmla="*/ 280 w 304"/>
                <a:gd name="T1" fmla="*/ 42 h 741"/>
                <a:gd name="T2" fmla="*/ 274 w 304"/>
                <a:gd name="T3" fmla="*/ 42 h 741"/>
                <a:gd name="T4" fmla="*/ 268 w 304"/>
                <a:gd name="T5" fmla="*/ 42 h 741"/>
                <a:gd name="T6" fmla="*/ 256 w 304"/>
                <a:gd name="T7" fmla="*/ 42 h 741"/>
                <a:gd name="T8" fmla="*/ 238 w 304"/>
                <a:gd name="T9" fmla="*/ 48 h 741"/>
                <a:gd name="T10" fmla="*/ 214 w 304"/>
                <a:gd name="T11" fmla="*/ 12 h 741"/>
                <a:gd name="T12" fmla="*/ 196 w 304"/>
                <a:gd name="T13" fmla="*/ 0 h 741"/>
                <a:gd name="T14" fmla="*/ 196 w 304"/>
                <a:gd name="T15" fmla="*/ 0 h 741"/>
                <a:gd name="T16" fmla="*/ 164 w 304"/>
                <a:gd name="T17" fmla="*/ 167 h 741"/>
                <a:gd name="T18" fmla="*/ 144 w 304"/>
                <a:gd name="T19" fmla="*/ 217 h 741"/>
                <a:gd name="T20" fmla="*/ 110 w 304"/>
                <a:gd name="T21" fmla="*/ 281 h 741"/>
                <a:gd name="T22" fmla="*/ 96 w 304"/>
                <a:gd name="T23" fmla="*/ 327 h 741"/>
                <a:gd name="T24" fmla="*/ 124 w 304"/>
                <a:gd name="T25" fmla="*/ 405 h 741"/>
                <a:gd name="T26" fmla="*/ 100 w 304"/>
                <a:gd name="T27" fmla="*/ 463 h 741"/>
                <a:gd name="T28" fmla="*/ 68 w 304"/>
                <a:gd name="T29" fmla="*/ 503 h 741"/>
                <a:gd name="T30" fmla="*/ 30 w 304"/>
                <a:gd name="T31" fmla="*/ 539 h 741"/>
                <a:gd name="T32" fmla="*/ 24 w 304"/>
                <a:gd name="T33" fmla="*/ 613 h 741"/>
                <a:gd name="T34" fmla="*/ 0 w 304"/>
                <a:gd name="T35" fmla="*/ 741 h 741"/>
                <a:gd name="T36" fmla="*/ 202 w 304"/>
                <a:gd name="T37" fmla="*/ 741 h 741"/>
                <a:gd name="T38" fmla="*/ 180 w 304"/>
                <a:gd name="T39" fmla="*/ 639 h 741"/>
                <a:gd name="T40" fmla="*/ 192 w 304"/>
                <a:gd name="T41" fmla="*/ 589 h 741"/>
                <a:gd name="T42" fmla="*/ 178 w 304"/>
                <a:gd name="T43" fmla="*/ 539 h 741"/>
                <a:gd name="T44" fmla="*/ 190 w 304"/>
                <a:gd name="T45" fmla="*/ 499 h 741"/>
                <a:gd name="T46" fmla="*/ 184 w 304"/>
                <a:gd name="T47" fmla="*/ 465 h 741"/>
                <a:gd name="T48" fmla="*/ 192 w 304"/>
                <a:gd name="T49" fmla="*/ 391 h 741"/>
                <a:gd name="T50" fmla="*/ 216 w 304"/>
                <a:gd name="T51" fmla="*/ 313 h 741"/>
                <a:gd name="T52" fmla="*/ 238 w 304"/>
                <a:gd name="T53" fmla="*/ 249 h 741"/>
                <a:gd name="T54" fmla="*/ 268 w 304"/>
                <a:gd name="T55" fmla="*/ 185 h 741"/>
                <a:gd name="T56" fmla="*/ 284 w 304"/>
                <a:gd name="T57" fmla="*/ 159 h 741"/>
                <a:gd name="T58" fmla="*/ 304 w 304"/>
                <a:gd name="T59" fmla="*/ 12 h 741"/>
                <a:gd name="T60" fmla="*/ 298 w 304"/>
                <a:gd name="T61" fmla="*/ 24 h 741"/>
                <a:gd name="T62" fmla="*/ 292 w 304"/>
                <a:gd name="T63" fmla="*/ 30 h 741"/>
                <a:gd name="T64" fmla="*/ 292 w 304"/>
                <a:gd name="T65" fmla="*/ 36 h 741"/>
                <a:gd name="T66" fmla="*/ 286 w 304"/>
                <a:gd name="T67" fmla="*/ 36 h 741"/>
                <a:gd name="T68" fmla="*/ 286 w 304"/>
                <a:gd name="T69" fmla="*/ 42 h 741"/>
                <a:gd name="T70" fmla="*/ 280 w 304"/>
                <a:gd name="T71" fmla="*/ 42 h 741"/>
                <a:gd name="T72" fmla="*/ 280 w 304"/>
                <a:gd name="T73" fmla="*/ 42 h 741"/>
                <a:gd name="T74" fmla="*/ 280 w 304"/>
                <a:gd name="T75" fmla="*/ 42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EAEAEA"/>
                </a:solidFill>
                <a:latin typeface="Arial" charset="0"/>
              </a:endParaRPr>
            </a:p>
          </p:txBody>
        </p:sp>
        <p:sp>
          <p:nvSpPr>
            <p:cNvPr id="95239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>
                <a:gd name="T0" fmla="*/ 284 w 314"/>
                <a:gd name="T1" fmla="*/ 6 h 767"/>
                <a:gd name="T2" fmla="*/ 278 w 314"/>
                <a:gd name="T3" fmla="*/ 6 h 767"/>
                <a:gd name="T4" fmla="*/ 272 w 314"/>
                <a:gd name="T5" fmla="*/ 12 h 767"/>
                <a:gd name="T6" fmla="*/ 254 w 314"/>
                <a:gd name="T7" fmla="*/ 18 h 767"/>
                <a:gd name="T8" fmla="*/ 230 w 314"/>
                <a:gd name="T9" fmla="*/ 24 h 767"/>
                <a:gd name="T10" fmla="*/ 206 w 314"/>
                <a:gd name="T11" fmla="*/ 42 h 767"/>
                <a:gd name="T12" fmla="*/ 188 w 314"/>
                <a:gd name="T13" fmla="*/ 48 h 767"/>
                <a:gd name="T14" fmla="*/ 176 w 314"/>
                <a:gd name="T15" fmla="*/ 54 h 767"/>
                <a:gd name="T16" fmla="*/ 170 w 314"/>
                <a:gd name="T17" fmla="*/ 54 h 767"/>
                <a:gd name="T18" fmla="*/ 150 w 314"/>
                <a:gd name="T19" fmla="*/ 169 h 767"/>
                <a:gd name="T20" fmla="*/ 110 w 314"/>
                <a:gd name="T21" fmla="*/ 225 h 767"/>
                <a:gd name="T22" fmla="*/ 54 w 314"/>
                <a:gd name="T23" fmla="*/ 383 h 767"/>
                <a:gd name="T24" fmla="*/ 82 w 314"/>
                <a:gd name="T25" fmla="*/ 555 h 767"/>
                <a:gd name="T26" fmla="*/ 40 w 314"/>
                <a:gd name="T27" fmla="*/ 679 h 767"/>
                <a:gd name="T28" fmla="*/ 0 w 314"/>
                <a:gd name="T29" fmla="*/ 767 h 767"/>
                <a:gd name="T30" fmla="*/ 108 w 314"/>
                <a:gd name="T31" fmla="*/ 767 h 767"/>
                <a:gd name="T32" fmla="*/ 120 w 314"/>
                <a:gd name="T33" fmla="*/ 611 h 767"/>
                <a:gd name="T34" fmla="*/ 148 w 314"/>
                <a:gd name="T35" fmla="*/ 499 h 767"/>
                <a:gd name="T36" fmla="*/ 160 w 314"/>
                <a:gd name="T37" fmla="*/ 367 h 767"/>
                <a:gd name="T38" fmla="*/ 218 w 314"/>
                <a:gd name="T39" fmla="*/ 327 h 767"/>
                <a:gd name="T40" fmla="*/ 238 w 314"/>
                <a:gd name="T41" fmla="*/ 221 h 767"/>
                <a:gd name="T42" fmla="*/ 296 w 314"/>
                <a:gd name="T43" fmla="*/ 135 h 767"/>
                <a:gd name="T44" fmla="*/ 314 w 314"/>
                <a:gd name="T45" fmla="*/ 0 h 767"/>
                <a:gd name="T46" fmla="*/ 302 w 314"/>
                <a:gd name="T47" fmla="*/ 0 h 767"/>
                <a:gd name="T48" fmla="*/ 296 w 314"/>
                <a:gd name="T49" fmla="*/ 0 h 767"/>
                <a:gd name="T50" fmla="*/ 290 w 314"/>
                <a:gd name="T51" fmla="*/ 0 h 767"/>
                <a:gd name="T52" fmla="*/ 284 w 314"/>
                <a:gd name="T53" fmla="*/ 6 h 767"/>
                <a:gd name="T54" fmla="*/ 284 w 314"/>
                <a:gd name="T55" fmla="*/ 6 h 767"/>
                <a:gd name="T56" fmla="*/ 284 w 314"/>
                <a:gd name="T57" fmla="*/ 6 h 767"/>
                <a:gd name="T58" fmla="*/ 284 w 314"/>
                <a:gd name="T59" fmla="*/ 6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EAEAEA"/>
                </a:solidFill>
                <a:latin typeface="Arial" charset="0"/>
              </a:endParaRPr>
            </a:p>
          </p:txBody>
        </p:sp>
        <p:sp>
          <p:nvSpPr>
            <p:cNvPr id="95240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>
                <a:gd name="T0" fmla="*/ 257 w 275"/>
                <a:gd name="T1" fmla="*/ 12 h 623"/>
                <a:gd name="T2" fmla="*/ 239 w 275"/>
                <a:gd name="T3" fmla="*/ 6 h 623"/>
                <a:gd name="T4" fmla="*/ 203 w 275"/>
                <a:gd name="T5" fmla="*/ 6 h 623"/>
                <a:gd name="T6" fmla="*/ 203 w 275"/>
                <a:gd name="T7" fmla="*/ 6 h 623"/>
                <a:gd name="T8" fmla="*/ 197 w 275"/>
                <a:gd name="T9" fmla="*/ 6 h 623"/>
                <a:gd name="T10" fmla="*/ 185 w 275"/>
                <a:gd name="T11" fmla="*/ 0 h 623"/>
                <a:gd name="T12" fmla="*/ 173 w 275"/>
                <a:gd name="T13" fmla="*/ 0 h 623"/>
                <a:gd name="T14" fmla="*/ 166 w 275"/>
                <a:gd name="T15" fmla="*/ 0 h 623"/>
                <a:gd name="T16" fmla="*/ 160 w 275"/>
                <a:gd name="T17" fmla="*/ 0 h 623"/>
                <a:gd name="T18" fmla="*/ 144 w 275"/>
                <a:gd name="T19" fmla="*/ 117 h 623"/>
                <a:gd name="T20" fmla="*/ 128 w 275"/>
                <a:gd name="T21" fmla="*/ 185 h 623"/>
                <a:gd name="T22" fmla="*/ 58 w 275"/>
                <a:gd name="T23" fmla="*/ 299 h 623"/>
                <a:gd name="T24" fmla="*/ 54 w 275"/>
                <a:gd name="T25" fmla="*/ 441 h 623"/>
                <a:gd name="T26" fmla="*/ 24 w 275"/>
                <a:gd name="T27" fmla="*/ 523 h 623"/>
                <a:gd name="T28" fmla="*/ 0 w 275"/>
                <a:gd name="T29" fmla="*/ 623 h 623"/>
                <a:gd name="T30" fmla="*/ 78 w 275"/>
                <a:gd name="T31" fmla="*/ 623 h 623"/>
                <a:gd name="T32" fmla="*/ 92 w 275"/>
                <a:gd name="T33" fmla="*/ 555 h 623"/>
                <a:gd name="T34" fmla="*/ 134 w 275"/>
                <a:gd name="T35" fmla="*/ 447 h 623"/>
                <a:gd name="T36" fmla="*/ 158 w 275"/>
                <a:gd name="T37" fmla="*/ 315 h 623"/>
                <a:gd name="T38" fmla="*/ 184 w 275"/>
                <a:gd name="T39" fmla="*/ 257 h 623"/>
                <a:gd name="T40" fmla="*/ 216 w 275"/>
                <a:gd name="T41" fmla="*/ 211 h 623"/>
                <a:gd name="T42" fmla="*/ 222 w 275"/>
                <a:gd name="T43" fmla="*/ 145 h 623"/>
                <a:gd name="T44" fmla="*/ 240 w 275"/>
                <a:gd name="T45" fmla="*/ 111 h 623"/>
                <a:gd name="T46" fmla="*/ 262 w 275"/>
                <a:gd name="T47" fmla="*/ 79 h 623"/>
                <a:gd name="T48" fmla="*/ 275 w 275"/>
                <a:gd name="T49" fmla="*/ 6 h 623"/>
                <a:gd name="T50" fmla="*/ 263 w 275"/>
                <a:gd name="T51" fmla="*/ 12 h 623"/>
                <a:gd name="T52" fmla="*/ 257 w 275"/>
                <a:gd name="T53" fmla="*/ 12 h 623"/>
                <a:gd name="T54" fmla="*/ 257 w 275"/>
                <a:gd name="T55" fmla="*/ 12 h 623"/>
                <a:gd name="T56" fmla="*/ 257 w 275"/>
                <a:gd name="T57" fmla="*/ 12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EAEAEA"/>
                </a:solidFill>
                <a:latin typeface="Arial" charset="0"/>
              </a:endParaRPr>
            </a:p>
          </p:txBody>
        </p:sp>
        <p:sp>
          <p:nvSpPr>
            <p:cNvPr id="95241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>
                <a:gd name="T0" fmla="*/ 171 w 213"/>
                <a:gd name="T1" fmla="*/ 12 h 611"/>
                <a:gd name="T2" fmla="*/ 159 w 213"/>
                <a:gd name="T3" fmla="*/ 24 h 611"/>
                <a:gd name="T4" fmla="*/ 153 w 213"/>
                <a:gd name="T5" fmla="*/ 36 h 611"/>
                <a:gd name="T6" fmla="*/ 128 w 213"/>
                <a:gd name="T7" fmla="*/ 60 h 611"/>
                <a:gd name="T8" fmla="*/ 110 w 213"/>
                <a:gd name="T9" fmla="*/ 83 h 611"/>
                <a:gd name="T10" fmla="*/ 86 w 213"/>
                <a:gd name="T11" fmla="*/ 119 h 611"/>
                <a:gd name="T12" fmla="*/ 68 w 213"/>
                <a:gd name="T13" fmla="*/ 167 h 611"/>
                <a:gd name="T14" fmla="*/ 68 w 213"/>
                <a:gd name="T15" fmla="*/ 221 h 611"/>
                <a:gd name="T16" fmla="*/ 68 w 213"/>
                <a:gd name="T17" fmla="*/ 227 h 611"/>
                <a:gd name="T18" fmla="*/ 68 w 213"/>
                <a:gd name="T19" fmla="*/ 233 h 611"/>
                <a:gd name="T20" fmla="*/ 68 w 213"/>
                <a:gd name="T21" fmla="*/ 239 h 611"/>
                <a:gd name="T22" fmla="*/ 68 w 213"/>
                <a:gd name="T23" fmla="*/ 245 h 611"/>
                <a:gd name="T24" fmla="*/ 68 w 213"/>
                <a:gd name="T25" fmla="*/ 251 h 611"/>
                <a:gd name="T26" fmla="*/ 68 w 213"/>
                <a:gd name="T27" fmla="*/ 251 h 611"/>
                <a:gd name="T28" fmla="*/ 68 w 213"/>
                <a:gd name="T29" fmla="*/ 257 h 611"/>
                <a:gd name="T30" fmla="*/ 68 w 213"/>
                <a:gd name="T31" fmla="*/ 269 h 611"/>
                <a:gd name="T32" fmla="*/ 74 w 213"/>
                <a:gd name="T33" fmla="*/ 287 h 611"/>
                <a:gd name="T34" fmla="*/ 80 w 213"/>
                <a:gd name="T35" fmla="*/ 305 h 611"/>
                <a:gd name="T36" fmla="*/ 86 w 213"/>
                <a:gd name="T37" fmla="*/ 311 h 611"/>
                <a:gd name="T38" fmla="*/ 86 w 213"/>
                <a:gd name="T39" fmla="*/ 311 h 611"/>
                <a:gd name="T40" fmla="*/ 92 w 213"/>
                <a:gd name="T41" fmla="*/ 317 h 611"/>
                <a:gd name="T42" fmla="*/ 92 w 213"/>
                <a:gd name="T43" fmla="*/ 323 h 611"/>
                <a:gd name="T44" fmla="*/ 92 w 213"/>
                <a:gd name="T45" fmla="*/ 323 h 611"/>
                <a:gd name="T46" fmla="*/ 24 w 213"/>
                <a:gd name="T47" fmla="*/ 437 h 611"/>
                <a:gd name="T48" fmla="*/ 18 w 213"/>
                <a:gd name="T49" fmla="*/ 471 h 611"/>
                <a:gd name="T50" fmla="*/ 0 w 213"/>
                <a:gd name="T51" fmla="*/ 547 h 611"/>
                <a:gd name="T52" fmla="*/ 50 w 213"/>
                <a:gd name="T53" fmla="*/ 611 h 611"/>
                <a:gd name="T54" fmla="*/ 114 w 213"/>
                <a:gd name="T55" fmla="*/ 611 h 611"/>
                <a:gd name="T56" fmla="*/ 104 w 213"/>
                <a:gd name="T57" fmla="*/ 555 h 611"/>
                <a:gd name="T58" fmla="*/ 120 w 213"/>
                <a:gd name="T59" fmla="*/ 515 h 611"/>
                <a:gd name="T60" fmla="*/ 150 w 213"/>
                <a:gd name="T61" fmla="*/ 449 h 611"/>
                <a:gd name="T62" fmla="*/ 166 w 213"/>
                <a:gd name="T63" fmla="*/ 377 h 611"/>
                <a:gd name="T64" fmla="*/ 156 w 213"/>
                <a:gd name="T65" fmla="*/ 295 h 611"/>
                <a:gd name="T66" fmla="*/ 170 w 213"/>
                <a:gd name="T67" fmla="*/ 203 h 611"/>
                <a:gd name="T68" fmla="*/ 212 w 213"/>
                <a:gd name="T69" fmla="*/ 95 h 611"/>
                <a:gd name="T70" fmla="*/ 213 w 213"/>
                <a:gd name="T71" fmla="*/ 0 h 611"/>
                <a:gd name="T72" fmla="*/ 207 w 213"/>
                <a:gd name="T73" fmla="*/ 0 h 611"/>
                <a:gd name="T74" fmla="*/ 201 w 213"/>
                <a:gd name="T75" fmla="*/ 0 h 611"/>
                <a:gd name="T76" fmla="*/ 195 w 213"/>
                <a:gd name="T77" fmla="*/ 0 h 611"/>
                <a:gd name="T78" fmla="*/ 189 w 213"/>
                <a:gd name="T79" fmla="*/ 0 h 611"/>
                <a:gd name="T80" fmla="*/ 183 w 213"/>
                <a:gd name="T81" fmla="*/ 6 h 611"/>
                <a:gd name="T82" fmla="*/ 177 w 213"/>
                <a:gd name="T83" fmla="*/ 6 h 611"/>
                <a:gd name="T84" fmla="*/ 171 w 213"/>
                <a:gd name="T85" fmla="*/ 12 h 611"/>
                <a:gd name="T86" fmla="*/ 171 w 213"/>
                <a:gd name="T87" fmla="*/ 12 h 611"/>
                <a:gd name="T88" fmla="*/ 171 w 213"/>
                <a:gd name="T89" fmla="*/ 12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EAEAEA"/>
                </a:solidFill>
                <a:latin typeface="Arial" charset="0"/>
              </a:endParaRPr>
            </a:p>
          </p:txBody>
        </p:sp>
        <p:sp>
          <p:nvSpPr>
            <p:cNvPr id="95242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>
                <a:gd name="T0" fmla="*/ 149 w 167"/>
                <a:gd name="T1" fmla="*/ 60 h 384"/>
                <a:gd name="T2" fmla="*/ 119 w 167"/>
                <a:gd name="T3" fmla="*/ 30 h 384"/>
                <a:gd name="T4" fmla="*/ 89 w 167"/>
                <a:gd name="T5" fmla="*/ 12 h 384"/>
                <a:gd name="T6" fmla="*/ 59 w 167"/>
                <a:gd name="T7" fmla="*/ 0 h 384"/>
                <a:gd name="T8" fmla="*/ 54 w 167"/>
                <a:gd name="T9" fmla="*/ 70 h 384"/>
                <a:gd name="T10" fmla="*/ 46 w 167"/>
                <a:gd name="T11" fmla="*/ 112 h 384"/>
                <a:gd name="T12" fmla="*/ 52 w 167"/>
                <a:gd name="T13" fmla="*/ 168 h 384"/>
                <a:gd name="T14" fmla="*/ 24 w 167"/>
                <a:gd name="T15" fmla="*/ 194 h 384"/>
                <a:gd name="T16" fmla="*/ 16 w 167"/>
                <a:gd name="T17" fmla="*/ 258 h 384"/>
                <a:gd name="T18" fmla="*/ 2 w 167"/>
                <a:gd name="T19" fmla="*/ 300 h 384"/>
                <a:gd name="T20" fmla="*/ 0 w 167"/>
                <a:gd name="T21" fmla="*/ 352 h 384"/>
                <a:gd name="T22" fmla="*/ 47 w 167"/>
                <a:gd name="T23" fmla="*/ 384 h 384"/>
                <a:gd name="T24" fmla="*/ 149 w 167"/>
                <a:gd name="T25" fmla="*/ 384 h 384"/>
                <a:gd name="T26" fmla="*/ 134 w 167"/>
                <a:gd name="T27" fmla="*/ 350 h 384"/>
                <a:gd name="T28" fmla="*/ 104 w 167"/>
                <a:gd name="T29" fmla="*/ 324 h 384"/>
                <a:gd name="T30" fmla="*/ 138 w 167"/>
                <a:gd name="T31" fmla="*/ 274 h 384"/>
                <a:gd name="T32" fmla="*/ 122 w 167"/>
                <a:gd name="T33" fmla="*/ 220 h 384"/>
                <a:gd name="T34" fmla="*/ 132 w 167"/>
                <a:gd name="T35" fmla="*/ 186 h 384"/>
                <a:gd name="T36" fmla="*/ 140 w 167"/>
                <a:gd name="T37" fmla="*/ 154 h 384"/>
                <a:gd name="T38" fmla="*/ 167 w 167"/>
                <a:gd name="T39" fmla="*/ 90 h 384"/>
                <a:gd name="T40" fmla="*/ 149 w 167"/>
                <a:gd name="T41" fmla="*/ 60 h 384"/>
                <a:gd name="T42" fmla="*/ 149 w 167"/>
                <a:gd name="T43" fmla="*/ 60 h 384"/>
                <a:gd name="T44" fmla="*/ 149 w 167"/>
                <a:gd name="T45" fmla="*/ 6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EAEAEA"/>
                </a:solidFill>
                <a:latin typeface="Arial" charset="0"/>
              </a:endParaRPr>
            </a:p>
          </p:txBody>
        </p:sp>
        <p:sp>
          <p:nvSpPr>
            <p:cNvPr id="95243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>
                <a:gd name="T0" fmla="*/ 136 w 166"/>
                <a:gd name="T1" fmla="*/ 12 h 300"/>
                <a:gd name="T2" fmla="*/ 100 w 166"/>
                <a:gd name="T3" fmla="*/ 0 h 300"/>
                <a:gd name="T4" fmla="*/ 78 w 166"/>
                <a:gd name="T5" fmla="*/ 64 h 300"/>
                <a:gd name="T6" fmla="*/ 70 w 166"/>
                <a:gd name="T7" fmla="*/ 126 h 300"/>
                <a:gd name="T8" fmla="*/ 46 w 166"/>
                <a:gd name="T9" fmla="*/ 184 h 300"/>
                <a:gd name="T10" fmla="*/ 58 w 166"/>
                <a:gd name="T11" fmla="*/ 232 h 300"/>
                <a:gd name="T12" fmla="*/ 38 w 166"/>
                <a:gd name="T13" fmla="*/ 268 h 300"/>
                <a:gd name="T14" fmla="*/ 0 w 166"/>
                <a:gd name="T15" fmla="*/ 300 h 300"/>
                <a:gd name="T16" fmla="*/ 160 w 166"/>
                <a:gd name="T17" fmla="*/ 300 h 300"/>
                <a:gd name="T18" fmla="*/ 136 w 166"/>
                <a:gd name="T19" fmla="*/ 272 h 300"/>
                <a:gd name="T20" fmla="*/ 98 w 166"/>
                <a:gd name="T21" fmla="*/ 234 h 300"/>
                <a:gd name="T22" fmla="*/ 130 w 166"/>
                <a:gd name="T23" fmla="*/ 188 h 300"/>
                <a:gd name="T24" fmla="*/ 138 w 166"/>
                <a:gd name="T25" fmla="*/ 134 h 300"/>
                <a:gd name="T26" fmla="*/ 144 w 166"/>
                <a:gd name="T27" fmla="*/ 94 h 300"/>
                <a:gd name="T28" fmla="*/ 164 w 166"/>
                <a:gd name="T29" fmla="*/ 60 h 300"/>
                <a:gd name="T30" fmla="*/ 166 w 166"/>
                <a:gd name="T31" fmla="*/ 0 h 300"/>
                <a:gd name="T32" fmla="*/ 136 w 166"/>
                <a:gd name="T33" fmla="*/ 12 h 300"/>
                <a:gd name="T34" fmla="*/ 136 w 166"/>
                <a:gd name="T35" fmla="*/ 12 h 300"/>
                <a:gd name="T36" fmla="*/ 136 w 166"/>
                <a:gd name="T37" fmla="*/ 12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EAEAEA"/>
                </a:solidFill>
                <a:latin typeface="Arial" charset="0"/>
              </a:endParaRPr>
            </a:p>
          </p:txBody>
        </p:sp>
        <p:sp>
          <p:nvSpPr>
            <p:cNvPr id="95244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>
                <a:gd name="T0" fmla="*/ 201 w 237"/>
                <a:gd name="T1" fmla="*/ 0 h 282"/>
                <a:gd name="T2" fmla="*/ 183 w 237"/>
                <a:gd name="T3" fmla="*/ 0 h 282"/>
                <a:gd name="T4" fmla="*/ 158 w 237"/>
                <a:gd name="T5" fmla="*/ 50 h 282"/>
                <a:gd name="T6" fmla="*/ 148 w 237"/>
                <a:gd name="T7" fmla="*/ 92 h 282"/>
                <a:gd name="T8" fmla="*/ 120 w 237"/>
                <a:gd name="T9" fmla="*/ 144 h 282"/>
                <a:gd name="T10" fmla="*/ 82 w 237"/>
                <a:gd name="T11" fmla="*/ 182 h 282"/>
                <a:gd name="T12" fmla="*/ 60 w 237"/>
                <a:gd name="T13" fmla="*/ 232 h 282"/>
                <a:gd name="T14" fmla="*/ 0 w 237"/>
                <a:gd name="T15" fmla="*/ 282 h 282"/>
                <a:gd name="T16" fmla="*/ 128 w 237"/>
                <a:gd name="T17" fmla="*/ 282 h 282"/>
                <a:gd name="T18" fmla="*/ 154 w 237"/>
                <a:gd name="T19" fmla="*/ 254 h 282"/>
                <a:gd name="T20" fmla="*/ 158 w 237"/>
                <a:gd name="T21" fmla="*/ 196 h 282"/>
                <a:gd name="T22" fmla="*/ 188 w 237"/>
                <a:gd name="T23" fmla="*/ 148 h 282"/>
                <a:gd name="T24" fmla="*/ 196 w 237"/>
                <a:gd name="T25" fmla="*/ 70 h 282"/>
                <a:gd name="T26" fmla="*/ 237 w 237"/>
                <a:gd name="T27" fmla="*/ 0 h 282"/>
                <a:gd name="T28" fmla="*/ 201 w 237"/>
                <a:gd name="T29" fmla="*/ 0 h 282"/>
                <a:gd name="T30" fmla="*/ 201 w 237"/>
                <a:gd name="T31" fmla="*/ 0 h 282"/>
                <a:gd name="T32" fmla="*/ 201 w 237"/>
                <a:gd name="T3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EAEAEA"/>
                </a:solidFill>
                <a:latin typeface="Arial" charset="0"/>
              </a:endParaRPr>
            </a:p>
          </p:txBody>
        </p:sp>
        <p:sp>
          <p:nvSpPr>
            <p:cNvPr id="95245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>
                <a:gd name="T0" fmla="*/ 167 w 196"/>
                <a:gd name="T1" fmla="*/ 54 h 234"/>
                <a:gd name="T2" fmla="*/ 113 w 196"/>
                <a:gd name="T3" fmla="*/ 24 h 234"/>
                <a:gd name="T4" fmla="*/ 83 w 196"/>
                <a:gd name="T5" fmla="*/ 0 h 234"/>
                <a:gd name="T6" fmla="*/ 80 w 196"/>
                <a:gd name="T7" fmla="*/ 62 h 234"/>
                <a:gd name="T8" fmla="*/ 58 w 196"/>
                <a:gd name="T9" fmla="*/ 100 h 234"/>
                <a:gd name="T10" fmla="*/ 54 w 196"/>
                <a:gd name="T11" fmla="*/ 160 h 234"/>
                <a:gd name="T12" fmla="*/ 36 w 196"/>
                <a:gd name="T13" fmla="*/ 202 h 234"/>
                <a:gd name="T14" fmla="*/ 0 w 196"/>
                <a:gd name="T15" fmla="*/ 234 h 234"/>
                <a:gd name="T16" fmla="*/ 146 w 196"/>
                <a:gd name="T17" fmla="*/ 234 h 234"/>
                <a:gd name="T18" fmla="*/ 170 w 196"/>
                <a:gd name="T19" fmla="*/ 198 h 234"/>
                <a:gd name="T20" fmla="*/ 158 w 196"/>
                <a:gd name="T21" fmla="*/ 138 h 234"/>
                <a:gd name="T22" fmla="*/ 196 w 196"/>
                <a:gd name="T23" fmla="*/ 100 h 234"/>
                <a:gd name="T24" fmla="*/ 191 w 196"/>
                <a:gd name="T25" fmla="*/ 54 h 234"/>
                <a:gd name="T26" fmla="*/ 167 w 196"/>
                <a:gd name="T27" fmla="*/ 54 h 234"/>
                <a:gd name="T28" fmla="*/ 167 w 196"/>
                <a:gd name="T29" fmla="*/ 54 h 234"/>
                <a:gd name="T30" fmla="*/ 167 w 196"/>
                <a:gd name="T31" fmla="*/ 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EAEAEA"/>
                </a:solidFill>
                <a:latin typeface="Arial" charset="0"/>
              </a:endParaRPr>
            </a:p>
          </p:txBody>
        </p:sp>
        <p:sp>
          <p:nvSpPr>
            <p:cNvPr id="95246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>
                <a:gd name="T0" fmla="*/ 190 w 190"/>
                <a:gd name="T1" fmla="*/ 0 h 252"/>
                <a:gd name="T2" fmla="*/ 166 w 190"/>
                <a:gd name="T3" fmla="*/ 0 h 252"/>
                <a:gd name="T4" fmla="*/ 158 w 190"/>
                <a:gd name="T5" fmla="*/ 38 h 252"/>
                <a:gd name="T6" fmla="*/ 138 w 190"/>
                <a:gd name="T7" fmla="*/ 120 h 252"/>
                <a:gd name="T8" fmla="*/ 94 w 190"/>
                <a:gd name="T9" fmla="*/ 180 h 252"/>
                <a:gd name="T10" fmla="*/ 62 w 190"/>
                <a:gd name="T11" fmla="*/ 234 h 252"/>
                <a:gd name="T12" fmla="*/ 0 w 190"/>
                <a:gd name="T13" fmla="*/ 252 h 252"/>
                <a:gd name="T14" fmla="*/ 128 w 190"/>
                <a:gd name="T15" fmla="*/ 252 h 252"/>
                <a:gd name="T16" fmla="*/ 142 w 190"/>
                <a:gd name="T17" fmla="*/ 188 h 252"/>
                <a:gd name="T18" fmla="*/ 186 w 190"/>
                <a:gd name="T19" fmla="*/ 90 h 252"/>
                <a:gd name="T20" fmla="*/ 190 w 190"/>
                <a:gd name="T21" fmla="*/ 38 h 252"/>
                <a:gd name="T22" fmla="*/ 190 w 190"/>
                <a:gd name="T23" fmla="*/ 0 h 252"/>
                <a:gd name="T24" fmla="*/ 190 w 190"/>
                <a:gd name="T25" fmla="*/ 0 h 252"/>
                <a:gd name="T26" fmla="*/ 190 w 190"/>
                <a:gd name="T27" fmla="*/ 0 h 252"/>
                <a:gd name="T28" fmla="*/ 190 w 190"/>
                <a:gd name="T29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EAEAEA"/>
                </a:solidFill>
                <a:latin typeface="Arial" charset="0"/>
              </a:endParaRPr>
            </a:p>
          </p:txBody>
        </p:sp>
        <p:sp>
          <p:nvSpPr>
            <p:cNvPr id="95247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>
                <a:gd name="T0" fmla="*/ 197 w 230"/>
                <a:gd name="T1" fmla="*/ 0 h 132"/>
                <a:gd name="T2" fmla="*/ 191 w 230"/>
                <a:gd name="T3" fmla="*/ 0 h 132"/>
                <a:gd name="T4" fmla="*/ 185 w 230"/>
                <a:gd name="T5" fmla="*/ 0 h 132"/>
                <a:gd name="T6" fmla="*/ 173 w 230"/>
                <a:gd name="T7" fmla="*/ 0 h 132"/>
                <a:gd name="T8" fmla="*/ 161 w 230"/>
                <a:gd name="T9" fmla="*/ 0 h 132"/>
                <a:gd name="T10" fmla="*/ 155 w 230"/>
                <a:gd name="T11" fmla="*/ 0 h 132"/>
                <a:gd name="T12" fmla="*/ 138 w 230"/>
                <a:gd name="T13" fmla="*/ 6 h 132"/>
                <a:gd name="T14" fmla="*/ 132 w 230"/>
                <a:gd name="T15" fmla="*/ 6 h 132"/>
                <a:gd name="T16" fmla="*/ 35 w 230"/>
                <a:gd name="T17" fmla="*/ 18 h 132"/>
                <a:gd name="T18" fmla="*/ 11 w 230"/>
                <a:gd name="T19" fmla="*/ 30 h 132"/>
                <a:gd name="T20" fmla="*/ 23 w 230"/>
                <a:gd name="T21" fmla="*/ 54 h 132"/>
                <a:gd name="T22" fmla="*/ 0 w 230"/>
                <a:gd name="T23" fmla="*/ 100 h 132"/>
                <a:gd name="T24" fmla="*/ 0 w 230"/>
                <a:gd name="T25" fmla="*/ 132 h 132"/>
                <a:gd name="T26" fmla="*/ 162 w 230"/>
                <a:gd name="T27" fmla="*/ 132 h 132"/>
                <a:gd name="T28" fmla="*/ 204 w 230"/>
                <a:gd name="T29" fmla="*/ 88 h 132"/>
                <a:gd name="T30" fmla="*/ 230 w 230"/>
                <a:gd name="T31" fmla="*/ 46 h 132"/>
                <a:gd name="T32" fmla="*/ 214 w 230"/>
                <a:gd name="T33" fmla="*/ 24 h 132"/>
                <a:gd name="T34" fmla="*/ 215 w 230"/>
                <a:gd name="T35" fmla="*/ 0 h 132"/>
                <a:gd name="T36" fmla="*/ 209 w 230"/>
                <a:gd name="T37" fmla="*/ 0 h 132"/>
                <a:gd name="T38" fmla="*/ 203 w 230"/>
                <a:gd name="T39" fmla="*/ 0 h 132"/>
                <a:gd name="T40" fmla="*/ 203 w 230"/>
                <a:gd name="T41" fmla="*/ 0 h 132"/>
                <a:gd name="T42" fmla="*/ 197 w 230"/>
                <a:gd name="T43" fmla="*/ 0 h 132"/>
                <a:gd name="T44" fmla="*/ 197 w 230"/>
                <a:gd name="T45" fmla="*/ 0 h 132"/>
                <a:gd name="T46" fmla="*/ 197 w 230"/>
                <a:gd name="T4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EAEAEA"/>
                </a:solidFill>
                <a:latin typeface="Arial" charset="0"/>
              </a:endParaRPr>
            </a:p>
          </p:txBody>
        </p:sp>
        <p:sp>
          <p:nvSpPr>
            <p:cNvPr id="95248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>
                <a:gd name="T0" fmla="*/ 71 w 89"/>
                <a:gd name="T1" fmla="*/ 0 h 102"/>
                <a:gd name="T2" fmla="*/ 66 w 89"/>
                <a:gd name="T3" fmla="*/ 48 h 102"/>
                <a:gd name="T4" fmla="*/ 30 w 89"/>
                <a:gd name="T5" fmla="*/ 72 h 102"/>
                <a:gd name="T6" fmla="*/ 0 w 89"/>
                <a:gd name="T7" fmla="*/ 102 h 102"/>
                <a:gd name="T8" fmla="*/ 66 w 89"/>
                <a:gd name="T9" fmla="*/ 102 h 102"/>
                <a:gd name="T10" fmla="*/ 88 w 89"/>
                <a:gd name="T11" fmla="*/ 56 h 102"/>
                <a:gd name="T12" fmla="*/ 89 w 89"/>
                <a:gd name="T13" fmla="*/ 6 h 102"/>
                <a:gd name="T14" fmla="*/ 71 w 89"/>
                <a:gd name="T15" fmla="*/ 0 h 102"/>
                <a:gd name="T16" fmla="*/ 71 w 89"/>
                <a:gd name="T17" fmla="*/ 0 h 102"/>
                <a:gd name="T18" fmla="*/ 71 w 89"/>
                <a:gd name="T1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EAEAEA"/>
                </a:solidFill>
                <a:latin typeface="Arial" charset="0"/>
              </a:endParaRPr>
            </a:p>
          </p:txBody>
        </p:sp>
        <p:sp>
          <p:nvSpPr>
            <p:cNvPr id="95249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>
                <a:gd name="T0" fmla="*/ 278 w 278"/>
                <a:gd name="T1" fmla="*/ 24 h 953"/>
                <a:gd name="T2" fmla="*/ 272 w 278"/>
                <a:gd name="T3" fmla="*/ 24 h 953"/>
                <a:gd name="T4" fmla="*/ 272 w 278"/>
                <a:gd name="T5" fmla="*/ 18 h 953"/>
                <a:gd name="T6" fmla="*/ 266 w 278"/>
                <a:gd name="T7" fmla="*/ 18 h 953"/>
                <a:gd name="T8" fmla="*/ 254 w 278"/>
                <a:gd name="T9" fmla="*/ 12 h 953"/>
                <a:gd name="T10" fmla="*/ 236 w 278"/>
                <a:gd name="T11" fmla="*/ 6 h 953"/>
                <a:gd name="T12" fmla="*/ 212 w 278"/>
                <a:gd name="T13" fmla="*/ 0 h 953"/>
                <a:gd name="T14" fmla="*/ 206 w 278"/>
                <a:gd name="T15" fmla="*/ 6 h 953"/>
                <a:gd name="T16" fmla="*/ 198 w 278"/>
                <a:gd name="T17" fmla="*/ 129 h 953"/>
                <a:gd name="T18" fmla="*/ 184 w 278"/>
                <a:gd name="T19" fmla="*/ 209 h 953"/>
                <a:gd name="T20" fmla="*/ 182 w 278"/>
                <a:gd name="T21" fmla="*/ 249 h 953"/>
                <a:gd name="T22" fmla="*/ 200 w 278"/>
                <a:gd name="T23" fmla="*/ 339 h 953"/>
                <a:gd name="T24" fmla="*/ 186 w 278"/>
                <a:gd name="T25" fmla="*/ 481 h 953"/>
                <a:gd name="T26" fmla="*/ 176 w 278"/>
                <a:gd name="T27" fmla="*/ 521 h 953"/>
                <a:gd name="T28" fmla="*/ 156 w 278"/>
                <a:gd name="T29" fmla="*/ 601 h 953"/>
                <a:gd name="T30" fmla="*/ 172 w 278"/>
                <a:gd name="T31" fmla="*/ 681 h 953"/>
                <a:gd name="T32" fmla="*/ 138 w 278"/>
                <a:gd name="T33" fmla="*/ 765 h 953"/>
                <a:gd name="T34" fmla="*/ 96 w 278"/>
                <a:gd name="T35" fmla="*/ 847 h 953"/>
                <a:gd name="T36" fmla="*/ 50 w 278"/>
                <a:gd name="T37" fmla="*/ 899 h 953"/>
                <a:gd name="T38" fmla="*/ 0 w 278"/>
                <a:gd name="T39" fmla="*/ 953 h 953"/>
                <a:gd name="T40" fmla="*/ 278 w 278"/>
                <a:gd name="T41" fmla="*/ 953 h 953"/>
                <a:gd name="T42" fmla="*/ 278 w 278"/>
                <a:gd name="T43" fmla="*/ 24 h 953"/>
                <a:gd name="T44" fmla="*/ 278 w 278"/>
                <a:gd name="T45" fmla="*/ 24 h 953"/>
                <a:gd name="T46" fmla="*/ 278 w 278"/>
                <a:gd name="T47" fmla="*/ 24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EAEAEA"/>
                </a:solidFill>
                <a:latin typeface="Arial" charset="0"/>
              </a:endParaRPr>
            </a:p>
          </p:txBody>
        </p:sp>
      </p:grpSp>
      <p:sp>
        <p:nvSpPr>
          <p:cNvPr id="95250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95251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EAEAEA"/>
              </a:solidFill>
            </a:endParaRPr>
          </a:p>
        </p:txBody>
      </p:sp>
      <p:sp>
        <p:nvSpPr>
          <p:cNvPr id="95252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EAEAEA"/>
              </a:solidFill>
            </a:endParaRPr>
          </a:p>
        </p:txBody>
      </p:sp>
      <p:sp>
        <p:nvSpPr>
          <p:cNvPr id="95253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906929-23AC-4F8F-9475-6CF6E6F7DE42}" type="slidenum">
              <a:rPr lang="ru-RU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EAEAEA"/>
              </a:solidFill>
            </a:endParaRPr>
          </a:p>
        </p:txBody>
      </p:sp>
      <p:sp>
        <p:nvSpPr>
          <p:cNvPr id="95254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9214087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ransition advClick="0" advTm="1000">
    <p:sndAc>
      <p:stSnd>
        <p:snd r:embed="rId13" name="chimes.wav"/>
      </p:stSnd>
    </p:sndAc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215808-193A-4E4C-9817-694073A73E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BCEA4-9E05-4675-9DD1-CBFB4AC2EC8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61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215808-193A-4E4C-9817-694073A73E8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BCEA4-9E05-4675-9DD1-CBFB4AC2EC8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611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202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759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374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8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5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5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6" descr="711808522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576195">
            <a:off x="10503275" y="5525995"/>
            <a:ext cx="1535112" cy="153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981988" y="5705802"/>
            <a:ext cx="6912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>
                <a:solidFill>
                  <a:prstClr val="black"/>
                </a:solidFill>
                <a:latin typeface="Arial" charset="0"/>
              </a:rPr>
              <a:t>Подготовила: </a:t>
            </a:r>
            <a:r>
              <a:rPr lang="ru-RU" sz="2800" b="1" i="1" dirty="0" err="1">
                <a:solidFill>
                  <a:prstClr val="black"/>
                </a:solidFill>
                <a:latin typeface="Arial" charset="0"/>
              </a:rPr>
              <a:t>Куркаева</a:t>
            </a:r>
            <a:r>
              <a:rPr lang="ru-RU" sz="2800" b="1" i="1" dirty="0">
                <a:solidFill>
                  <a:prstClr val="black"/>
                </a:solidFill>
                <a:latin typeface="Arial" charset="0"/>
              </a:rPr>
              <a:t> А. Ш.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95256" y="6293552"/>
            <a:ext cx="16193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black"/>
                </a:solidFill>
                <a:latin typeface="Arial" charset="0"/>
              </a:rPr>
              <a:t>04.03.2016г.</a:t>
            </a:r>
          </a:p>
        </p:txBody>
      </p:sp>
    </p:spTree>
    <p:extLst>
      <p:ext uri="{BB962C8B-B14F-4D97-AF65-F5344CB8AC3E}">
        <p14:creationId xmlns:p14="http://schemas.microsoft.com/office/powerpoint/2010/main" val="165464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775629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3802" y="0"/>
            <a:ext cx="642819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524000" y="142852"/>
            <a:ext cx="435768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FFC000"/>
                </a:solidFill>
              </a:rPr>
              <a:t>8 марта - женский день!</a:t>
            </a:r>
          </a:p>
          <a:p>
            <a:r>
              <a:rPr lang="ru-RU" sz="2000" b="1" i="1" dirty="0">
                <a:solidFill>
                  <a:srgbClr val="FFC000"/>
                </a:solidFill>
              </a:rPr>
              <a:t> Один из дней в году,</a:t>
            </a:r>
          </a:p>
          <a:p>
            <a:r>
              <a:rPr lang="ru-RU" sz="2000" b="1" i="1" dirty="0">
                <a:solidFill>
                  <a:srgbClr val="FFC000"/>
                </a:solidFill>
              </a:rPr>
              <a:t> Когда Вы вносите во все улыбок теплоту,</a:t>
            </a:r>
          </a:p>
          <a:p>
            <a:r>
              <a:rPr lang="ru-RU" sz="2000" b="1" i="1" dirty="0">
                <a:solidFill>
                  <a:srgbClr val="FFC000"/>
                </a:solidFill>
              </a:rPr>
              <a:t> Когда цветы цветут в душе!</a:t>
            </a:r>
          </a:p>
          <a:p>
            <a:r>
              <a:rPr lang="ru-RU" sz="2000" b="1" i="1" dirty="0">
                <a:solidFill>
                  <a:srgbClr val="FFC000"/>
                </a:solidFill>
              </a:rPr>
              <a:t> И в этот светлый час, как прежде вновь</a:t>
            </a:r>
          </a:p>
          <a:p>
            <a:r>
              <a:rPr lang="ru-RU" sz="2000" b="1" i="1" dirty="0">
                <a:solidFill>
                  <a:srgbClr val="FFC000"/>
                </a:solidFill>
              </a:rPr>
              <a:t> Пусть будет Вам сопутствовать:</a:t>
            </a:r>
          </a:p>
          <a:p>
            <a:r>
              <a:rPr lang="ru-RU" sz="2000" b="1" i="1" dirty="0">
                <a:solidFill>
                  <a:srgbClr val="FFC000"/>
                </a:solidFill>
              </a:rPr>
              <a:t> Надежда, Вера и Любовь!</a:t>
            </a:r>
          </a:p>
        </p:txBody>
      </p:sp>
      <p:pic>
        <p:nvPicPr>
          <p:cNvPr id="9" name="Рисунок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4786322"/>
            <a:ext cx="2714612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56094284"/>
      </p:ext>
    </p:extLst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847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68" b="27983"/>
          <a:stretch/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908441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80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191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902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53" b="33204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754895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4256" y="421241"/>
            <a:ext cx="11048144" cy="5704924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  март - это песня!</a:t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  март - это сказка!</a:t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  март - это сплошь чудеса и весна!</a:t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  март - это свежесть,</a:t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 март - это праздник</a:t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Добрых и милых мам!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3514" y="2065106"/>
            <a:ext cx="6856288" cy="4792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5134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94122"/>
          </a:xfrm>
        </p:spPr>
        <p:txBody>
          <a:bodyPr>
            <a:noAutofit/>
          </a:bodyPr>
          <a:lstStyle/>
          <a:p>
            <a:r>
              <a:rPr lang="ru-RU" sz="6000" dirty="0">
                <a:solidFill>
                  <a:schemeClr val="tx1"/>
                </a:solidFill>
              </a:rPr>
              <a:t>Загадки.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81200" y="1484784"/>
            <a:ext cx="4329114" cy="15155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/>
              <a:t>Беленькие горошки</a:t>
            </a:r>
          </a:p>
          <a:p>
            <a:pPr>
              <a:buNone/>
            </a:pPr>
            <a:r>
              <a:rPr lang="ru-RU" dirty="0"/>
              <a:t>На зеленой ножке.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4563" y="1285861"/>
            <a:ext cx="4385077" cy="5181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599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636999"/>
            <a:ext cx="10972800" cy="4695289"/>
          </a:xfrm>
        </p:spPr>
        <p:txBody>
          <a:bodyPr/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 Марта - это  когда солнце начинает пригревать землю, когда на лесных проталинах расцветают подснежники и прилетают грачи. Все любят этот праздник. Ведь это праздник наших мам, бабушек, сестренок и одноклассниц. Всех, кого мы знаем и кого не знаем.  Всех, кто живет рядом с нами  и далеко от нас. Праздник половины человечества. И какой половины! Самой обаятельной, самой красивой, самой доброй.  </a:t>
            </a:r>
            <a:b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7439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81200" y="428604"/>
            <a:ext cx="8229600" cy="2286016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На зеленой хрупкой ножке</a:t>
            </a:r>
          </a:p>
          <a:p>
            <a:pPr algn="ctr">
              <a:buNone/>
            </a:pPr>
            <a:r>
              <a:rPr lang="ru-RU" dirty="0" smtClean="0"/>
              <a:t>Вырос шарик у дорожки.</a:t>
            </a:r>
          </a:p>
          <a:p>
            <a:pPr algn="ctr">
              <a:buNone/>
            </a:pPr>
            <a:r>
              <a:rPr lang="ru-RU" dirty="0" smtClean="0"/>
              <a:t>Ветерок прошуршал</a:t>
            </a:r>
          </a:p>
          <a:p>
            <a:pPr algn="ctr">
              <a:buNone/>
            </a:pPr>
            <a:r>
              <a:rPr lang="ru-RU" dirty="0" smtClean="0"/>
              <a:t>И развеял этот шар.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1356" y="2529595"/>
            <a:ext cx="5643602" cy="4151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355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" b="29562"/>
          <a:stretch/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14425953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66844" y="428604"/>
            <a:ext cx="4572032" cy="2071702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dirty="0" smtClean="0"/>
              <a:t>Стоит в саду кудряшка –</a:t>
            </a:r>
          </a:p>
          <a:p>
            <a:pPr algn="ctr">
              <a:buNone/>
            </a:pPr>
            <a:r>
              <a:rPr lang="ru-RU" dirty="0" smtClean="0"/>
              <a:t>Белая рубашка,</a:t>
            </a:r>
          </a:p>
          <a:p>
            <a:pPr algn="ctr">
              <a:buNone/>
            </a:pPr>
            <a:r>
              <a:rPr lang="ru-RU" dirty="0" smtClean="0"/>
              <a:t>Сердечко золотое.</a:t>
            </a:r>
          </a:p>
          <a:p>
            <a:pPr algn="ctr">
              <a:buNone/>
            </a:pPr>
            <a:r>
              <a:rPr lang="ru-RU" dirty="0" smtClean="0"/>
              <a:t>Что это такое?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7306" y="2357431"/>
            <a:ext cx="5301148" cy="4154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117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81200" y="214290"/>
            <a:ext cx="8229600" cy="2000264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dirty="0" smtClean="0"/>
              <a:t>Прекрасная красавица</a:t>
            </a:r>
          </a:p>
          <a:p>
            <a:pPr algn="ctr">
              <a:buNone/>
            </a:pPr>
            <a:r>
              <a:rPr lang="ru-RU" dirty="0" smtClean="0"/>
              <a:t>Боится лишь мороза,</a:t>
            </a:r>
          </a:p>
          <a:p>
            <a:pPr algn="ctr">
              <a:buNone/>
            </a:pPr>
            <a:r>
              <a:rPr lang="ru-RU" dirty="0" smtClean="0"/>
              <a:t>В букете всем нам нравится</a:t>
            </a:r>
          </a:p>
          <a:p>
            <a:pPr algn="ctr">
              <a:buNone/>
            </a:pPr>
            <a:r>
              <a:rPr lang="ru-RU" dirty="0" smtClean="0"/>
              <a:t>Какой цветочек?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8414" y="2214554"/>
            <a:ext cx="7000924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618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3877430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F:\teXet\4760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524000" y="4786323"/>
            <a:ext cx="4286248" cy="120032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prstClr val="white"/>
                </a:solidFill>
              </a:rPr>
              <a:t>С праздником весны тебя поздравляю!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prstClr val="white"/>
                </a:solidFill>
              </a:rPr>
              <a:t> Счастья, здоровья, веселья желаю!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prstClr val="white"/>
                </a:solidFill>
              </a:rPr>
              <a:t> Пусть эта весна принесёт для тебя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prstClr val="white"/>
                </a:solidFill>
              </a:rPr>
              <a:t> Много улыбок, тепла и добра!</a:t>
            </a:r>
          </a:p>
        </p:txBody>
      </p:sp>
    </p:spTree>
    <p:extLst>
      <p:ext uri="{BB962C8B-B14F-4D97-AF65-F5344CB8AC3E}">
        <p14:creationId xmlns:p14="http://schemas.microsoft.com/office/powerpoint/2010/main" val="331522431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9" t="11180" r="-1020" b="27075"/>
          <a:stretch/>
        </p:blipFill>
        <p:spPr>
          <a:xfrm>
            <a:off x="0" y="0"/>
            <a:ext cx="12380360" cy="6857999"/>
          </a:xfrm>
        </p:spPr>
      </p:pic>
    </p:spTree>
    <p:extLst>
      <p:ext uri="{BB962C8B-B14F-4D97-AF65-F5344CB8AC3E}">
        <p14:creationId xmlns:p14="http://schemas.microsoft.com/office/powerpoint/2010/main" val="18791975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39617"/>
            <a:ext cx="12192000" cy="689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03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7964" y="616449"/>
            <a:ext cx="9935110" cy="2434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ngsana New" panose="02020603050405020304" pitchFamily="18" charset="-34"/>
              </a:rPr>
              <a:t>Конкурс 1.   «САМЫЕ ОРИГИНАЛЬНЫЕ»</a:t>
            </a:r>
            <a:endParaRPr lang="ru-RU" sz="2000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r>
              <a:rPr lang="ru-RU" sz="2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ngsana New" panose="02020603050405020304" pitchFamily="18" charset="-34"/>
              </a:rPr>
              <a:t>Девочки любят цветы. Вот сейчас мы и будем составлять оригинальные букеты (девочки должны записать как можно больше названий  цветов)» </a:t>
            </a:r>
            <a:br>
              <a:rPr lang="ru-RU" sz="2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ngsana New" panose="02020603050405020304" pitchFamily="18" charset="-34"/>
              </a:rPr>
            </a:br>
            <a:endParaRPr lang="ru-RU" sz="3600" dirty="0">
              <a:solidFill>
                <a:schemeClr val="bg1"/>
              </a:solidFill>
              <a:cs typeface="Angsana New" panose="02020603050405020304" pitchFamily="18" charset="-34"/>
            </a:endParaRPr>
          </a:p>
        </p:txBody>
      </p:sp>
      <p:pic>
        <p:nvPicPr>
          <p:cNvPr id="3" name="Picture 5" descr="object_25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076" y="2342506"/>
            <a:ext cx="3947650" cy="436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68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0" r="14532" b="375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0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" t="17528" r="2078" b="20899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504924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3708" y="678094"/>
            <a:ext cx="10900881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Конкурс  2 «Веселые поварята» </a:t>
            </a:r>
            <a:endParaRPr lang="ru-RU" sz="2000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одному человеку от команды).</a:t>
            </a:r>
            <a:r>
              <a:rPr lang="ru-RU" sz="2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одну минуту написать как можно больше разнообразных блюд.</a:t>
            </a:r>
            <a:endParaRPr lang="ru-RU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5" descr="oboi-cvety-9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184" y="2376951"/>
            <a:ext cx="6439188" cy="433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6968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60980" y="443568"/>
            <a:ext cx="7983020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Конкурс 3 «Самая умная»</a:t>
            </a:r>
            <a:r>
              <a:rPr lang="ru-RU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 вам выдам загадки про весну, ваша задача отгадать загадку.</a:t>
            </a:r>
            <a:br>
              <a:rPr lang="ru-RU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Солнце печёт,</a:t>
            </a:r>
            <a:br>
              <a:rPr lang="ru-RU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Липа цветёт.</a:t>
            </a:r>
            <a:br>
              <a:rPr lang="ru-RU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Рожь поспевает,</a:t>
            </a:r>
            <a:br>
              <a:rPr lang="ru-RU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Когда это бывает?</a:t>
            </a:r>
            <a:br>
              <a:rPr lang="ru-RU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(Весной)</a:t>
            </a:r>
            <a:br>
              <a:rPr lang="ru-RU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голубенькой рубашке</a:t>
            </a:r>
            <a:br>
              <a:rPr lang="ru-RU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Бежит по дну овражка.</a:t>
            </a:r>
            <a:br>
              <a:rPr lang="ru-RU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(Ручеек) </a:t>
            </a:r>
            <a:br>
              <a:rPr lang="ru-RU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 пешеход, а идёт.</a:t>
            </a:r>
            <a:br>
              <a:rPr lang="ru-RU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Мокнут люди у ворот.</a:t>
            </a:r>
            <a:br>
              <a:rPr lang="ru-RU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Ловит дворник его в кадку.</a:t>
            </a:r>
            <a:br>
              <a:rPr lang="ru-RU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Очень трудная загадка?</a:t>
            </a:r>
            <a:br>
              <a:rPr lang="ru-RU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(Дождь)</a:t>
            </a:r>
            <a:r>
              <a:rPr lang="ru-RU" sz="16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Picture 5" descr="19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076" y="1664413"/>
            <a:ext cx="5925657" cy="4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0229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77429" y="431515"/>
            <a:ext cx="7366571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самый разгар</a:t>
            </a:r>
            <a:b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Весенней поры</a:t>
            </a:r>
            <a:b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Капает сок</a:t>
            </a:r>
            <a:b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белоснежной коры.</a:t>
            </a:r>
            <a:b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(Береза)</a:t>
            </a:r>
            <a:b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Весной стали очень ярки</a:t>
            </a:r>
            <a:b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Все луга, поляны, парки.</a:t>
            </a:r>
            <a:b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Посреди стеблей зеленых</a:t>
            </a:r>
            <a:b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Разноцветные бутоны.</a:t>
            </a:r>
            <a:b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(Цветы)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 descr="fleur0336il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6334017" y="955495"/>
            <a:ext cx="5619966" cy="501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19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4270" y="750014"/>
            <a:ext cx="7859730" cy="142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Конкурс 4  «Утренняя звезда».</a:t>
            </a:r>
            <a:endParaRPr lang="ru-RU" sz="2400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Исполняют танец или песню.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Picture 6" descr="oboi-cvety-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004" y="2013735"/>
            <a:ext cx="6419936" cy="467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0757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22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 descr="8marta002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1" y="476250"/>
            <a:ext cx="3311525" cy="554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2351088" y="1916114"/>
            <a:ext cx="5111750" cy="272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sz="2300" b="1" i="1" dirty="0">
                <a:solidFill>
                  <a:srgbClr val="FFFF66"/>
                </a:solidFill>
                <a:latin typeface="Monotype Corsiva" pitchFamily="66" charset="0"/>
              </a:rPr>
              <a:t>Пусть первый подснежник</a:t>
            </a:r>
            <a:br>
              <a:rPr lang="ru-RU" sz="2300" b="1" i="1" dirty="0">
                <a:solidFill>
                  <a:srgbClr val="FFFF66"/>
                </a:solidFill>
                <a:latin typeface="Monotype Corsiva" pitchFamily="66" charset="0"/>
              </a:rPr>
            </a:br>
            <a:r>
              <a:rPr lang="ru-RU" sz="2300" b="1" i="1" dirty="0">
                <a:solidFill>
                  <a:srgbClr val="FFFF66"/>
                </a:solidFill>
                <a:latin typeface="Monotype Corsiva" pitchFamily="66" charset="0"/>
              </a:rPr>
              <a:t>Подарит Вам нежность!</a:t>
            </a:r>
            <a:br>
              <a:rPr lang="ru-RU" sz="2300" b="1" i="1" dirty="0">
                <a:solidFill>
                  <a:srgbClr val="FFFF66"/>
                </a:solidFill>
                <a:latin typeface="Monotype Corsiva" pitchFamily="66" charset="0"/>
              </a:rPr>
            </a:br>
            <a:r>
              <a:rPr lang="ru-RU" sz="2300" b="1" i="1" dirty="0">
                <a:solidFill>
                  <a:srgbClr val="FFFF66"/>
                </a:solidFill>
                <a:latin typeface="Monotype Corsiva" pitchFamily="66" charset="0"/>
              </a:rPr>
              <a:t>Весеннее солнце подарит тепло!</a:t>
            </a:r>
            <a:br>
              <a:rPr lang="ru-RU" sz="2300" b="1" i="1" dirty="0">
                <a:solidFill>
                  <a:srgbClr val="FFFF66"/>
                </a:solidFill>
                <a:latin typeface="Monotype Corsiva" pitchFamily="66" charset="0"/>
              </a:rPr>
            </a:br>
            <a:r>
              <a:rPr lang="ru-RU" sz="2300" b="1" i="1" dirty="0">
                <a:solidFill>
                  <a:srgbClr val="FFFF66"/>
                </a:solidFill>
                <a:latin typeface="Monotype Corsiva" pitchFamily="66" charset="0"/>
              </a:rPr>
              <a:t>А мартовский ветер подарит надежду, </a:t>
            </a:r>
            <a:br>
              <a:rPr lang="ru-RU" sz="2300" b="1" i="1" dirty="0">
                <a:solidFill>
                  <a:srgbClr val="FFFF66"/>
                </a:solidFill>
                <a:latin typeface="Monotype Corsiva" pitchFamily="66" charset="0"/>
              </a:rPr>
            </a:br>
            <a:r>
              <a:rPr lang="ru-RU" sz="2300" b="1" i="1" dirty="0">
                <a:solidFill>
                  <a:srgbClr val="FFFF66"/>
                </a:solidFill>
                <a:latin typeface="Monotype Corsiva" pitchFamily="66" charset="0"/>
              </a:rPr>
              <a:t>И счастье, и радость, и только добро!</a:t>
            </a:r>
          </a:p>
        </p:txBody>
      </p:sp>
      <p:pic>
        <p:nvPicPr>
          <p:cNvPr id="16391" name="Picture 7" descr="6e6ba0b303d78c3329eaed4cb2b6a614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1196975"/>
            <a:ext cx="150495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3" name="Picture 19" descr="2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4868864"/>
            <a:ext cx="3527425" cy="177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633488"/>
      </p:ext>
    </p:extLst>
  </p:cSld>
  <p:clrMapOvr>
    <a:masterClrMapping/>
  </p:clrMapOvr>
  <p:transition advClick="0" advTm="1000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9600"/>
                            </p:stCondLst>
                            <p:childTnLst>
                              <p:par>
                                <p:cTn id="1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49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205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333375"/>
            <a:ext cx="849630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1774826" y="2060575"/>
            <a:ext cx="2519363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FF3300"/>
                </a:solidFill>
                <a:latin typeface="Monotype Corsiva" pitchFamily="66" charset="0"/>
              </a:rPr>
              <a:t>С Днем 8 Марта, </a:t>
            </a:r>
            <a:br>
              <a:rPr lang="ru-RU" sz="2000" b="1" dirty="0">
                <a:solidFill>
                  <a:srgbClr val="FF3300"/>
                </a:solidFill>
                <a:latin typeface="Monotype Corsiva" pitchFamily="66" charset="0"/>
              </a:rPr>
            </a:br>
            <a:r>
              <a:rPr lang="ru-RU" sz="2000" b="1" dirty="0">
                <a:solidFill>
                  <a:srgbClr val="FF3300"/>
                </a:solidFill>
                <a:latin typeface="Monotype Corsiva" pitchFamily="66" charset="0"/>
              </a:rPr>
              <a:t>Пусть он будет светлым, </a:t>
            </a:r>
            <a:br>
              <a:rPr lang="ru-RU" sz="2000" b="1" dirty="0">
                <a:solidFill>
                  <a:srgbClr val="FF3300"/>
                </a:solidFill>
                <a:latin typeface="Monotype Corsiva" pitchFamily="66" charset="0"/>
              </a:rPr>
            </a:br>
            <a:r>
              <a:rPr lang="ru-RU" sz="2000" b="1" dirty="0">
                <a:solidFill>
                  <a:srgbClr val="FF3300"/>
                </a:solidFill>
                <a:latin typeface="Monotype Corsiva" pitchFamily="66" charset="0"/>
              </a:rPr>
              <a:t>Пусть уйдут печали, </a:t>
            </a:r>
            <a:br>
              <a:rPr lang="ru-RU" sz="2000" b="1" dirty="0">
                <a:solidFill>
                  <a:srgbClr val="FF3300"/>
                </a:solidFill>
                <a:latin typeface="Monotype Corsiva" pitchFamily="66" charset="0"/>
              </a:rPr>
            </a:br>
            <a:r>
              <a:rPr lang="ru-RU" sz="2000" b="1" dirty="0">
                <a:solidFill>
                  <a:srgbClr val="FF3300"/>
                </a:solidFill>
                <a:latin typeface="Monotype Corsiva" pitchFamily="66" charset="0"/>
              </a:rPr>
              <a:t>Сбудутся мечты, </a:t>
            </a:r>
            <a:br>
              <a:rPr lang="ru-RU" sz="2000" b="1" dirty="0">
                <a:solidFill>
                  <a:srgbClr val="FF3300"/>
                </a:solidFill>
                <a:latin typeface="Monotype Corsiva" pitchFamily="66" charset="0"/>
              </a:rPr>
            </a:br>
            <a:r>
              <a:rPr lang="ru-RU" sz="2000" b="1" dirty="0">
                <a:solidFill>
                  <a:srgbClr val="FF3300"/>
                </a:solidFill>
                <a:latin typeface="Monotype Corsiva" pitchFamily="66" charset="0"/>
              </a:rPr>
              <a:t>И приносят радость </a:t>
            </a:r>
            <a:br>
              <a:rPr lang="ru-RU" sz="2000" b="1" dirty="0">
                <a:solidFill>
                  <a:srgbClr val="FF3300"/>
                </a:solidFill>
                <a:latin typeface="Monotype Corsiva" pitchFamily="66" charset="0"/>
              </a:rPr>
            </a:br>
            <a:r>
              <a:rPr lang="ru-RU" sz="2000" b="1" dirty="0">
                <a:solidFill>
                  <a:srgbClr val="FF3300"/>
                </a:solidFill>
                <a:latin typeface="Monotype Corsiva" pitchFamily="66" charset="0"/>
              </a:rPr>
              <a:t>Голубые ветры, </a:t>
            </a:r>
            <a:br>
              <a:rPr lang="ru-RU" sz="2000" b="1" dirty="0">
                <a:solidFill>
                  <a:srgbClr val="FF3300"/>
                </a:solidFill>
                <a:latin typeface="Monotype Corsiva" pitchFamily="66" charset="0"/>
              </a:rPr>
            </a:br>
            <a:r>
              <a:rPr lang="ru-RU" sz="2000" b="1" dirty="0">
                <a:solidFill>
                  <a:srgbClr val="FF3300"/>
                </a:solidFill>
                <a:latin typeface="Monotype Corsiva" pitchFamily="66" charset="0"/>
              </a:rPr>
              <a:t>И улыбки дарят </a:t>
            </a:r>
            <a:br>
              <a:rPr lang="ru-RU" sz="2000" b="1" dirty="0">
                <a:solidFill>
                  <a:srgbClr val="FF3300"/>
                </a:solidFill>
                <a:latin typeface="Monotype Corsiva" pitchFamily="66" charset="0"/>
              </a:rPr>
            </a:br>
            <a:r>
              <a:rPr lang="ru-RU" sz="2000" b="1" dirty="0">
                <a:solidFill>
                  <a:srgbClr val="FF3300"/>
                </a:solidFill>
                <a:latin typeface="Monotype Corsiva" pitchFamily="66" charset="0"/>
              </a:rPr>
              <a:t>Люди и цветы! </a:t>
            </a:r>
          </a:p>
        </p:txBody>
      </p:sp>
      <p:pic>
        <p:nvPicPr>
          <p:cNvPr id="36872" name="Picture 8" descr="f39e66b62ddb2e8941851f3cab1c5ab5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4" y="5300664"/>
            <a:ext cx="1133475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405915"/>
      </p:ext>
    </p:extLst>
  </p:cSld>
  <p:clrMapOvr>
    <a:masterClrMapping/>
  </p:clrMapOvr>
  <p:transition advClick="0" advTm="1000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31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" b="21786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73531212"/>
      </p:ext>
    </p:extLst>
  </p:cSld>
  <p:clrMapOvr>
    <a:masterClrMapping/>
  </p:clrMapOvr>
  <p:transition advClick="0" advTm="1000">
    <p:sndAc>
      <p:stSnd>
        <p:snd r:embed="rId2" name="chimes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5" descr="object_25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333375"/>
            <a:ext cx="3384550" cy="612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5735639" y="1844676"/>
            <a:ext cx="475297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20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sz="2000" b="1" i="1" dirty="0">
                <a:solidFill>
                  <a:srgbClr val="FF9999"/>
                </a:solidFill>
                <a:latin typeface="Palatino Linotype" pitchFamily="18" charset="0"/>
              </a:rPr>
              <a:t>Пусть сердце в такт стучит капели,</a:t>
            </a:r>
            <a:br>
              <a:rPr lang="ru-RU" sz="2000" b="1" i="1" dirty="0">
                <a:solidFill>
                  <a:srgbClr val="FF9999"/>
                </a:solidFill>
                <a:latin typeface="Palatino Linotype" pitchFamily="18" charset="0"/>
              </a:rPr>
            </a:br>
            <a:r>
              <a:rPr lang="ru-RU" sz="2000" b="1" i="1" dirty="0">
                <a:solidFill>
                  <a:srgbClr val="FF9999"/>
                </a:solidFill>
                <a:latin typeface="Palatino Linotype" pitchFamily="18" charset="0"/>
              </a:rPr>
              <a:t>Пусть канут в прошлое метели,</a:t>
            </a:r>
            <a:br>
              <a:rPr lang="ru-RU" sz="2000" b="1" i="1" dirty="0">
                <a:solidFill>
                  <a:srgbClr val="FF9999"/>
                </a:solidFill>
                <a:latin typeface="Palatino Linotype" pitchFamily="18" charset="0"/>
              </a:rPr>
            </a:br>
            <a:r>
              <a:rPr lang="ru-RU" sz="2000" b="1" i="1" dirty="0">
                <a:solidFill>
                  <a:srgbClr val="FF9999"/>
                </a:solidFill>
                <a:latin typeface="Palatino Linotype" pitchFamily="18" charset="0"/>
              </a:rPr>
              <a:t>И пусть в весенних хороводах</a:t>
            </a:r>
            <a:br>
              <a:rPr lang="ru-RU" sz="2000" b="1" i="1" dirty="0">
                <a:solidFill>
                  <a:srgbClr val="FF9999"/>
                </a:solidFill>
                <a:latin typeface="Palatino Linotype" pitchFamily="18" charset="0"/>
              </a:rPr>
            </a:br>
            <a:r>
              <a:rPr lang="ru-RU" sz="2000" b="1" i="1" dirty="0">
                <a:solidFill>
                  <a:srgbClr val="FF9999"/>
                </a:solidFill>
                <a:latin typeface="Palatino Linotype" pitchFamily="18" charset="0"/>
              </a:rPr>
              <a:t>Забудет сердце о невзгодах!</a:t>
            </a:r>
          </a:p>
        </p:txBody>
      </p:sp>
      <p:pic>
        <p:nvPicPr>
          <p:cNvPr id="19465" name="Picture 9" descr="8f29df1b8e474d45c114d54ed085b90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6" y="4868864"/>
            <a:ext cx="2486025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c32596e43dd0ec91cd0db981475beb71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765176"/>
            <a:ext cx="3048000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133399"/>
      </p:ext>
    </p:extLst>
  </p:cSld>
  <p:clrMapOvr>
    <a:masterClrMapping/>
  </p:clrMapOvr>
  <p:transition advClick="0" advTm="1000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3400"/>
                            </p:stCondLst>
                            <p:childTnLst>
                              <p:par>
                                <p:cTn id="1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 descr="F:\А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738282" y="285728"/>
            <a:ext cx="66437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C00000"/>
                </a:solidFill>
              </a:rPr>
              <a:t>В этот день, весной согретый</a:t>
            </a:r>
          </a:p>
          <a:p>
            <a:r>
              <a:rPr lang="ru-RU" sz="2000" b="1" i="1" dirty="0">
                <a:solidFill>
                  <a:srgbClr val="C00000"/>
                </a:solidFill>
              </a:rPr>
              <a:t> Все цветы, улыбки Вам!</a:t>
            </a:r>
          </a:p>
          <a:p>
            <a:r>
              <a:rPr lang="ru-RU" sz="2000" b="1" i="1" dirty="0">
                <a:solidFill>
                  <a:srgbClr val="C00000"/>
                </a:solidFill>
              </a:rPr>
              <a:t> Чтоб печали Вы не знали,</a:t>
            </a:r>
          </a:p>
          <a:p>
            <a:r>
              <a:rPr lang="ru-RU" sz="2000" b="1" i="1" dirty="0">
                <a:solidFill>
                  <a:srgbClr val="C00000"/>
                </a:solidFill>
              </a:rPr>
              <a:t> Даже легкой грусти тень,</a:t>
            </a:r>
          </a:p>
          <a:p>
            <a:r>
              <a:rPr lang="ru-RU" sz="2000" b="1" i="1" dirty="0">
                <a:solidFill>
                  <a:srgbClr val="C00000"/>
                </a:solidFill>
              </a:rPr>
              <a:t> Чтоб всегда глаза сияли,</a:t>
            </a:r>
          </a:p>
          <a:p>
            <a:r>
              <a:rPr lang="ru-RU" sz="2000" b="1" i="1" dirty="0">
                <a:solidFill>
                  <a:srgbClr val="C00000"/>
                </a:solidFill>
              </a:rPr>
              <a:t> И не только в этот день!</a:t>
            </a:r>
          </a:p>
        </p:txBody>
      </p:sp>
      <p:pic>
        <p:nvPicPr>
          <p:cNvPr id="9" name="Рисунок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9074" y="5214950"/>
            <a:ext cx="2786082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6390290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4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5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6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рава">
  <a:themeElements>
    <a:clrScheme name="Трава 4">
      <a:dk1>
        <a:srgbClr val="006600"/>
      </a:dk1>
      <a:lt1>
        <a:srgbClr val="FFFFFF"/>
      </a:lt1>
      <a:dk2>
        <a:srgbClr val="008000"/>
      </a:dk2>
      <a:lt2>
        <a:srgbClr val="FFFFB7"/>
      </a:lt2>
      <a:accent1>
        <a:srgbClr val="99CC00"/>
      </a:accent1>
      <a:accent2>
        <a:srgbClr val="00CC00"/>
      </a:accent2>
      <a:accent3>
        <a:srgbClr val="AAC0AA"/>
      </a:accent3>
      <a:accent4>
        <a:srgbClr val="DADADA"/>
      </a:accent4>
      <a:accent5>
        <a:srgbClr val="CAE2AA"/>
      </a:accent5>
      <a:accent6>
        <a:srgbClr val="00B900"/>
      </a:accent6>
      <a:hlink>
        <a:srgbClr val="99FF66"/>
      </a:hlink>
      <a:folHlink>
        <a:srgbClr val="FFFF66"/>
      </a:folHlink>
    </a:clrScheme>
    <a:fontScheme name="Трава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рава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рава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Разрез">
  <a:themeElements>
    <a:clrScheme name="Разрез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Разрез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Разрез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Разрез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Склон">
  <a:themeElements>
    <a:clrScheme name="Склон 5">
      <a:dk1>
        <a:srgbClr val="009999"/>
      </a:dk1>
      <a:lt1>
        <a:srgbClr val="EAEAEA"/>
      </a:lt1>
      <a:dk2>
        <a:srgbClr val="006666"/>
      </a:dk2>
      <a:lt2>
        <a:srgbClr val="FFFFCC"/>
      </a:lt2>
      <a:accent1>
        <a:srgbClr val="339966"/>
      </a:accent1>
      <a:accent2>
        <a:srgbClr val="5E855B"/>
      </a:accent2>
      <a:accent3>
        <a:srgbClr val="AAB8B8"/>
      </a:accent3>
      <a:accent4>
        <a:srgbClr val="C8C8C8"/>
      </a:accent4>
      <a:accent5>
        <a:srgbClr val="ADCAB8"/>
      </a:accent5>
      <a:accent6>
        <a:srgbClr val="547852"/>
      </a:accent6>
      <a:hlink>
        <a:srgbClr val="EEC85E"/>
      </a:hlink>
      <a:folHlink>
        <a:srgbClr val="AA8456"/>
      </a:folHlink>
    </a:clrScheme>
    <a:fontScheme name="Склон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клон 1">
        <a:dk1>
          <a:srgbClr val="5B5B49"/>
        </a:dk1>
        <a:lt1>
          <a:srgbClr val="DDDDDD"/>
        </a:lt1>
        <a:dk2>
          <a:srgbClr val="2B2A00"/>
        </a:dk2>
        <a:lt2>
          <a:srgbClr val="E0DFBE"/>
        </a:lt2>
        <a:accent1>
          <a:srgbClr val="878543"/>
        </a:accent1>
        <a:accent2>
          <a:srgbClr val="716E00"/>
        </a:accent2>
        <a:accent3>
          <a:srgbClr val="ACACAA"/>
        </a:accent3>
        <a:accent4>
          <a:srgbClr val="BDBDBD"/>
        </a:accent4>
        <a:accent5>
          <a:srgbClr val="C3C2B0"/>
        </a:accent5>
        <a:accent6>
          <a:srgbClr val="666300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2">
        <a:dk1>
          <a:srgbClr val="746354"/>
        </a:dk1>
        <a:lt1>
          <a:srgbClr val="FFFFFF"/>
        </a:lt1>
        <a:dk2>
          <a:srgbClr val="523E26"/>
        </a:dk2>
        <a:lt2>
          <a:srgbClr val="E1DFAF"/>
        </a:lt2>
        <a:accent1>
          <a:srgbClr val="CC9900"/>
        </a:accent1>
        <a:accent2>
          <a:srgbClr val="669900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5C8A00"/>
        </a:accent6>
        <a:hlink>
          <a:srgbClr val="CCCC00"/>
        </a:hlink>
        <a:folHlink>
          <a:srgbClr val="AC793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3">
        <a:dk1>
          <a:srgbClr val="667B5B"/>
        </a:dk1>
        <a:lt1>
          <a:srgbClr val="E6E6DA"/>
        </a:lt1>
        <a:dk2>
          <a:srgbClr val="295200"/>
        </a:dk2>
        <a:lt2>
          <a:srgbClr val="F3F2D9"/>
        </a:lt2>
        <a:accent1>
          <a:srgbClr val="808000"/>
        </a:accent1>
        <a:accent2>
          <a:srgbClr val="838D75"/>
        </a:accent2>
        <a:accent3>
          <a:srgbClr val="ACB3AA"/>
        </a:accent3>
        <a:accent4>
          <a:srgbClr val="C4C4BA"/>
        </a:accent4>
        <a:accent5>
          <a:srgbClr val="C0C0AA"/>
        </a:accent5>
        <a:accent6>
          <a:srgbClr val="767F69"/>
        </a:accent6>
        <a:hlink>
          <a:srgbClr val="33CC33"/>
        </a:hlink>
        <a:folHlink>
          <a:srgbClr val="33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4">
        <a:dk1>
          <a:srgbClr val="86615A"/>
        </a:dk1>
        <a:lt1>
          <a:srgbClr val="FFFFFF"/>
        </a:lt1>
        <a:dk2>
          <a:srgbClr val="633427"/>
        </a:dk2>
        <a:lt2>
          <a:srgbClr val="E9DDCD"/>
        </a:lt2>
        <a:accent1>
          <a:srgbClr val="A34545"/>
        </a:accent1>
        <a:accent2>
          <a:srgbClr val="C86400"/>
        </a:accent2>
        <a:accent3>
          <a:srgbClr val="B7AEAC"/>
        </a:accent3>
        <a:accent4>
          <a:srgbClr val="DADADA"/>
        </a:accent4>
        <a:accent5>
          <a:srgbClr val="CEB0B0"/>
        </a:accent5>
        <a:accent6>
          <a:srgbClr val="B55A00"/>
        </a:accent6>
        <a:hlink>
          <a:srgbClr val="ECAE00"/>
        </a:hlink>
        <a:folHlink>
          <a:srgbClr val="BAA8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5">
        <a:dk1>
          <a:srgbClr val="009999"/>
        </a:dk1>
        <a:lt1>
          <a:srgbClr val="EAEAEA"/>
        </a:lt1>
        <a:dk2>
          <a:srgbClr val="006666"/>
        </a:dk2>
        <a:lt2>
          <a:srgbClr val="FFFFCC"/>
        </a:lt2>
        <a:accent1>
          <a:srgbClr val="339966"/>
        </a:accent1>
        <a:accent2>
          <a:srgbClr val="5E855B"/>
        </a:accent2>
        <a:accent3>
          <a:srgbClr val="AAB8B8"/>
        </a:accent3>
        <a:accent4>
          <a:srgbClr val="C8C8C8"/>
        </a:accent4>
        <a:accent5>
          <a:srgbClr val="ADCAB8"/>
        </a:accent5>
        <a:accent6>
          <a:srgbClr val="547852"/>
        </a:accent6>
        <a:hlink>
          <a:srgbClr val="EEC85E"/>
        </a:hlink>
        <a:folHlink>
          <a:srgbClr val="AA84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6">
        <a:dk1>
          <a:srgbClr val="B8A47C"/>
        </a:dk1>
        <a:lt1>
          <a:srgbClr val="FFFFFF"/>
        </a:lt1>
        <a:dk2>
          <a:srgbClr val="A68A58"/>
        </a:dk2>
        <a:lt2>
          <a:srgbClr val="DAD79C"/>
        </a:lt2>
        <a:accent1>
          <a:srgbClr val="816B35"/>
        </a:accent1>
        <a:accent2>
          <a:srgbClr val="FFCC00"/>
        </a:accent2>
        <a:accent3>
          <a:srgbClr val="D0C4B4"/>
        </a:accent3>
        <a:accent4>
          <a:srgbClr val="DADADA"/>
        </a:accent4>
        <a:accent5>
          <a:srgbClr val="C1BAAE"/>
        </a:accent5>
        <a:accent6>
          <a:srgbClr val="E7B900"/>
        </a:accent6>
        <a:hlink>
          <a:srgbClr val="0066CC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7">
        <a:dk1>
          <a:srgbClr val="336699"/>
        </a:dk1>
        <a:lt1>
          <a:srgbClr val="F8F8F8"/>
        </a:lt1>
        <a:dk2>
          <a:srgbClr val="003366"/>
        </a:dk2>
        <a:lt2>
          <a:srgbClr val="D1DDD4"/>
        </a:lt2>
        <a:accent1>
          <a:srgbClr val="3399FF"/>
        </a:accent1>
        <a:accent2>
          <a:srgbClr val="006699"/>
        </a:accent2>
        <a:accent3>
          <a:srgbClr val="AAADB8"/>
        </a:accent3>
        <a:accent4>
          <a:srgbClr val="D4D4D4"/>
        </a:accent4>
        <a:accent5>
          <a:srgbClr val="ADCAFF"/>
        </a:accent5>
        <a:accent6>
          <a:srgbClr val="005C8A"/>
        </a:accent6>
        <a:hlink>
          <a:srgbClr val="86C0CE"/>
        </a:hlink>
        <a:folHlink>
          <a:srgbClr val="0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219</Words>
  <Application>Microsoft Office PowerPoint</Application>
  <PresentationFormat>Широкоэкранный</PresentationFormat>
  <Paragraphs>49</Paragraphs>
  <Slides>34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15</vt:i4>
      </vt:variant>
      <vt:variant>
        <vt:lpstr>Заголовки слайдов</vt:lpstr>
      </vt:variant>
      <vt:variant>
        <vt:i4>34</vt:i4>
      </vt:variant>
    </vt:vector>
  </HeadingPairs>
  <TitlesOfParts>
    <vt:vector size="63" baseType="lpstr">
      <vt:lpstr>Angsana New</vt:lpstr>
      <vt:lpstr>Arial</vt:lpstr>
      <vt:lpstr>Arial Black</vt:lpstr>
      <vt:lpstr>Calibri</vt:lpstr>
      <vt:lpstr>Georgia</vt:lpstr>
      <vt:lpstr>Monotype Corsiva</vt:lpstr>
      <vt:lpstr>Palatino Linotype</vt:lpstr>
      <vt:lpstr>Segoe Print</vt:lpstr>
      <vt:lpstr>Segoe UI</vt:lpstr>
      <vt:lpstr>Tahoma</vt:lpstr>
      <vt:lpstr>Times New Roman</vt:lpstr>
      <vt:lpstr>Trebuchet MS</vt:lpstr>
      <vt:lpstr>Verdana</vt:lpstr>
      <vt:lpstr>Wingdings</vt:lpstr>
      <vt:lpstr>Тема1</vt:lpstr>
      <vt:lpstr>Трава</vt:lpstr>
      <vt:lpstr>Разрез</vt:lpstr>
      <vt:lpstr>Склон</vt:lpstr>
      <vt:lpstr>2_Тема Office</vt:lpstr>
      <vt:lpstr>1_Тема Office</vt:lpstr>
      <vt:lpstr>3_Тема Office</vt:lpstr>
      <vt:lpstr>5_Тема Office</vt:lpstr>
      <vt:lpstr>4_Тема Office</vt:lpstr>
      <vt:lpstr>1_Тема1</vt:lpstr>
      <vt:lpstr>2_Тема1</vt:lpstr>
      <vt:lpstr>3_Тема1</vt:lpstr>
      <vt:lpstr>4_Тема1</vt:lpstr>
      <vt:lpstr>5_Тема1</vt:lpstr>
      <vt:lpstr>6_Тема1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Загадки.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ay</dc:creator>
  <cp:lastModifiedBy>ay</cp:lastModifiedBy>
  <cp:revision>6</cp:revision>
  <dcterms:created xsi:type="dcterms:W3CDTF">2016-03-04T10:19:54Z</dcterms:created>
  <dcterms:modified xsi:type="dcterms:W3CDTF">2016-03-05T09:20:14Z</dcterms:modified>
</cp:coreProperties>
</file>