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2" r:id="rId5"/>
    <p:sldId id="259" r:id="rId6"/>
    <p:sldId id="273" r:id="rId7"/>
    <p:sldId id="260" r:id="rId8"/>
    <p:sldId id="275" r:id="rId9"/>
    <p:sldId id="262" r:id="rId10"/>
    <p:sldId id="267" r:id="rId11"/>
    <p:sldId id="276" r:id="rId12"/>
    <p:sldId id="268" r:id="rId13"/>
    <p:sldId id="27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марта 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Конституции Чеченской Республики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 и провела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Зугираева</a:t>
            </a:r>
            <a:r>
              <a:rPr lang="ru-RU" b="1" dirty="0" smtClean="0">
                <a:solidFill>
                  <a:srgbClr val="FF0000"/>
                </a:solidFill>
              </a:rPr>
              <a:t> А.А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 2 «А» классе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2"/>
    </mc:Choice>
    <mc:Fallback xmlns="">
      <p:transition spd="slow" advTm="157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832648" cy="6128168"/>
          </a:xfrm>
        </p:spPr>
      </p:pic>
    </p:spTree>
    <p:extLst>
      <p:ext uri="{BB962C8B-B14F-4D97-AF65-F5344CB8AC3E}">
        <p14:creationId xmlns:p14="http://schemas.microsoft.com/office/powerpoint/2010/main" val="30491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9"/>
    </mc:Choice>
    <mc:Fallback xmlns="">
      <p:transition spd="slow" advTm="111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 а урок мира\праздники\чеч.яз\20150418_15353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t="18778" r="-2244" b="17949"/>
          <a:stretch/>
        </p:blipFill>
        <p:spPr bwMode="auto">
          <a:xfrm>
            <a:off x="359024" y="723480"/>
            <a:ext cx="8784976" cy="5456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933056"/>
            <a:ext cx="48697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И с детства будем приучать,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Своей страны законы знать!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Незнание давно известно,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Опасно, больше чем полезно.</a:t>
            </a:r>
            <a:br>
              <a:rPr lang="ru-RU" sz="2800" b="1" dirty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2" y="260648"/>
            <a:ext cx="8285122" cy="6192688"/>
          </a:xfrm>
        </p:spPr>
      </p:pic>
    </p:spTree>
    <p:extLst>
      <p:ext uri="{BB962C8B-B14F-4D97-AF65-F5344CB8AC3E}">
        <p14:creationId xmlns:p14="http://schemas.microsoft.com/office/powerpoint/2010/main" val="19513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6"/>
    </mc:Choice>
    <mc:Fallback xmlns="">
      <p:transition spd="slow" advTm="1077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 а урок мира\праздники\чеч.яз\20150418_1536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15954" r="-1442" b="30769"/>
          <a:stretch/>
        </p:blipFill>
        <p:spPr bwMode="auto">
          <a:xfrm>
            <a:off x="4139951" y="3284984"/>
            <a:ext cx="4896545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59608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Послушными к законам будем,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Про этот праздник </a:t>
            </a:r>
            <a:r>
              <a:rPr lang="ru-RU" sz="3200" b="1" dirty="0">
                <a:solidFill>
                  <a:srgbClr val="FFFF00"/>
                </a:solidFill>
              </a:rPr>
              <a:t>не забудем!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Поздравим с ним своих друзей,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И жителей </a:t>
            </a:r>
            <a:r>
              <a:rPr lang="ru-RU" sz="3200" b="1" dirty="0" smtClean="0">
                <a:solidFill>
                  <a:srgbClr val="FFFF00"/>
                </a:solidFill>
              </a:rPr>
              <a:t>Чечни  </a:t>
            </a:r>
            <a:r>
              <a:rPr lang="ru-RU" sz="3200" b="1" dirty="0">
                <a:solidFill>
                  <a:srgbClr val="FFFF00"/>
                </a:solidFill>
              </a:rPr>
              <a:t>своей!</a:t>
            </a:r>
            <a:br>
              <a:rPr lang="ru-RU" sz="3200" b="1" dirty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6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5976664"/>
          </a:xfrm>
        </p:spPr>
      </p:pic>
    </p:spTree>
    <p:extLst>
      <p:ext uri="{BB962C8B-B14F-4D97-AF65-F5344CB8AC3E}">
        <p14:creationId xmlns:p14="http://schemas.microsoft.com/office/powerpoint/2010/main" val="42671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8"/>
    </mc:Choice>
    <mc:Fallback xmlns="">
      <p:transition spd="slow" advTm="245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23 марта исполняется 13 лет со дня принятия Конституции Чеченской Республики. В этот день чеченский народ принял документ, </a:t>
            </a:r>
            <a:r>
              <a:rPr lang="ru-RU" sz="2800" dirty="0" err="1" smtClean="0"/>
              <a:t>засвидельствовавший</a:t>
            </a:r>
            <a:r>
              <a:rPr lang="ru-RU" sz="2800" dirty="0" smtClean="0"/>
              <a:t> нашу историческую общность с Россией.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36558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Я </a:t>
            </a:r>
            <a:r>
              <a:rPr lang="ru-RU" sz="28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всех жителей </a:t>
            </a:r>
            <a:r>
              <a:rPr lang="ru-RU" sz="2800" b="1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Чечни</a:t>
            </a:r>
            <a:r>
              <a:rPr lang="ru-RU" sz="28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Поздравляю с этим днем!</a:t>
            </a:r>
            <a:br>
              <a:rPr lang="ru-RU" sz="28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Хоть ребята мы простые,</a:t>
            </a:r>
            <a:br>
              <a:rPr lang="ru-RU" sz="28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Но в законе все живем!</a:t>
            </a:r>
            <a:br>
              <a:rPr lang="ru-RU" sz="28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7742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26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053138"/>
            <a:ext cx="5486400" cy="8048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7"/>
    </mc:Choice>
    <mc:Fallback xmlns="">
      <p:transition spd="slow" advTm="163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 а урок мира\праздники\чеч.яз\20150418_1544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4149080"/>
            <a:ext cx="6054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Конституция </a:t>
            </a:r>
            <a:r>
              <a:rPr lang="ru-RU" sz="2800" b="1" dirty="0" smtClean="0">
                <a:solidFill>
                  <a:srgbClr val="FFFF00"/>
                </a:solidFill>
              </a:rPr>
              <a:t>– это </a:t>
            </a:r>
            <a:r>
              <a:rPr lang="ru-RU" sz="2800" b="1" dirty="0">
                <a:solidFill>
                  <a:srgbClr val="FFFF00"/>
                </a:solidFill>
              </a:rPr>
              <a:t>серьёзно,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Да и праздник такой не простой!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Почитаем её, коль не поздно,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Не читает её лишь отстой.</a:t>
            </a:r>
          </a:p>
        </p:txBody>
      </p:sp>
    </p:spTree>
    <p:extLst>
      <p:ext uri="{BB962C8B-B14F-4D97-AF65-F5344CB8AC3E}">
        <p14:creationId xmlns:p14="http://schemas.microsoft.com/office/powerpoint/2010/main" val="173761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629398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6" y="629072"/>
            <a:ext cx="8424936" cy="62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0"/>
    </mc:Choice>
    <mc:Fallback xmlns="">
      <p:transition spd="slow" advTm="155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 а урок мира\праздники\чеч.яз\20150418_1537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490"/>
            <a:ext cx="8155004" cy="59498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08220" y="3861048"/>
            <a:ext cx="6256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Празднуем мы - День </a:t>
            </a:r>
            <a:r>
              <a:rPr lang="ru-RU" sz="2400" b="1" dirty="0">
                <a:solidFill>
                  <a:srgbClr val="FFFF00"/>
                </a:solidFill>
              </a:rPr>
              <a:t>Конституции,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Нашей страны закон основной!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Праздник такой нам дала революция,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И, кроме прочего, дан выходной!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8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743400" cy="4616909"/>
          </a:xfrm>
        </p:spPr>
      </p:pic>
    </p:spTree>
    <p:extLst>
      <p:ext uri="{BB962C8B-B14F-4D97-AF65-F5344CB8AC3E}">
        <p14:creationId xmlns:p14="http://schemas.microsoft.com/office/powerpoint/2010/main" val="42570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5"/>
    </mc:Choice>
    <mc:Fallback xmlns="">
      <p:transition spd="slow" advTm="1655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 а урок мира\праздники\чеч.яз\20150418_15341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222" r="42628" b="17379"/>
          <a:stretch/>
        </p:blipFill>
        <p:spPr bwMode="auto">
          <a:xfrm>
            <a:off x="395536" y="332656"/>
            <a:ext cx="8352928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077072"/>
            <a:ext cx="4654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 День </a:t>
            </a:r>
            <a:r>
              <a:rPr lang="ru-RU" sz="2400" b="1" dirty="0" smtClean="0">
                <a:solidFill>
                  <a:srgbClr val="FFFF00"/>
                </a:solidFill>
              </a:rPr>
              <a:t>Конституции Чечни,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На просвещенье кинем силы!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Читать страны большой закон,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Ведь самый главный в жизни он!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4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784976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>
            <a:fillRect/>
          </a:stretch>
        </p:blipFill>
        <p:spPr>
          <a:xfrm>
            <a:off x="1664436" y="116632"/>
            <a:ext cx="6147924" cy="46109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869160"/>
            <a:ext cx="8496944" cy="15121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3"/>
    </mc:Choice>
    <mc:Fallback xmlns="">
      <p:transition spd="slow" advTm="1684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76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23 марта  День Конституции Чеченской Республики</vt:lpstr>
      <vt:lpstr>              23 марта исполняется 13 лет со дня принятия Конституции Чеченской Республики. В этот день чеченский народ принял документ, засвидельствовавший нашу историческую общность с Россией.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марта 2014 года республика будет отмечать один из самых главных праздников – День Конституции</dc:title>
  <dc:creator>Шавлахофф</dc:creator>
  <cp:lastModifiedBy>you</cp:lastModifiedBy>
  <cp:revision>18</cp:revision>
  <dcterms:created xsi:type="dcterms:W3CDTF">2014-03-20T20:44:17Z</dcterms:created>
  <dcterms:modified xsi:type="dcterms:W3CDTF">2016-03-19T09:48:49Z</dcterms:modified>
  <cp:contentStatus/>
</cp:coreProperties>
</file>