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  <p:sldId id="269" r:id="rId6"/>
    <p:sldId id="257" r:id="rId7"/>
    <p:sldId id="271" r:id="rId8"/>
    <p:sldId id="262" r:id="rId9"/>
    <p:sldId id="260" r:id="rId10"/>
    <p:sldId id="263" r:id="rId11"/>
    <p:sldId id="259" r:id="rId12"/>
    <p:sldId id="265" r:id="rId13"/>
    <p:sldId id="270" r:id="rId14"/>
  </p:sldIdLst>
  <p:sldSz cx="9144000" cy="6858000" type="screen4x3"/>
  <p:notesSz cx="6858000" cy="9144000"/>
  <p:custDataLst>
    <p:tags r:id="rId15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/>
    <p:restoredTop sz="85932" autoAdjust="0"/>
  </p:normalViewPr>
  <p:slideViewPr>
    <p:cSldViewPr>
      <p:cViewPr varScale="1">
        <p:scale>
          <a:sx n="62" d="100"/>
          <a:sy n="62" d="100"/>
        </p:scale>
        <p:origin x="75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FFC97-9079-4BFB-9C49-4CA601FA48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D34FE-C00D-4A6D-A9F4-736F9D5079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592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592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3295E-1DC7-4402-8EE7-6E4688FE7B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15B44-3C83-45B7-B926-5A9C02D725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D2FC2-8455-40E5-BBC1-3663046A8B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0555B-1775-42CA-B01E-7438C34D91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037554-A515-49F6-97A4-45C3F32650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66C59-AD81-41AA-91B7-8B2721A29B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3E432-B841-45A3-B712-E98FCEE073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652B4-E8FF-4EA8-A574-790201201E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380DD-34DE-4B9A-9421-9C62FA8090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848600" cy="414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55640BD-66BE-4EA4-9B2A-4CBE3A58E5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785786" y="1643050"/>
            <a:ext cx="7772400" cy="1470025"/>
          </a:xfrm>
        </p:spPr>
        <p:txBody>
          <a:bodyPr/>
          <a:lstStyle/>
          <a:p>
            <a:pPr eaLnBrk="1" hangingPunct="1"/>
            <a:r>
              <a:rPr lang="en-US" sz="5400" b="1" dirty="0" smtClean="0"/>
              <a:t>My family and friends</a:t>
            </a:r>
            <a:endParaRPr lang="ru-RU" sz="5400" dirty="0" smtClean="0"/>
          </a:p>
        </p:txBody>
      </p:sp>
      <p:pic>
        <p:nvPicPr>
          <p:cNvPr id="3076" name="Рисунок 4" descr="children_0120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00663"/>
            <a:ext cx="122237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Рисунок 5" descr="children_0170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2924175"/>
            <a:ext cx="1223963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Рисунок 6" descr="children_0133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5153025"/>
            <a:ext cx="38100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Рисунок 7" descr="children_0127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88913"/>
            <a:ext cx="1368425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Рисунок 8" descr="children_0166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708275"/>
            <a:ext cx="12573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471586" y="3355975"/>
            <a:ext cx="6400800" cy="1752600"/>
          </a:xfrm>
        </p:spPr>
        <p:txBody>
          <a:bodyPr/>
          <a:lstStyle/>
          <a:p>
            <a:r>
              <a:rPr lang="en-US" sz="5000" b="1" dirty="0" smtClean="0"/>
              <a:t>Lesson 1</a:t>
            </a:r>
          </a:p>
          <a:p>
            <a:r>
              <a:rPr lang="en-US" sz="5000" b="1" dirty="0" smtClean="0"/>
              <a:t>Hello!</a:t>
            </a:r>
            <a:endParaRPr lang="ru-RU" sz="50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Look and say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59916066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7203"/>
            <a:ext cx="1306488" cy="1435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060848"/>
            <a:ext cx="3294112" cy="372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161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/>
              <a:t>Look and act out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59916066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7203"/>
            <a:ext cx="1306488" cy="1435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204864"/>
            <a:ext cx="7571117" cy="320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6382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/>
              <a:t>Look and act out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59916066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7203"/>
            <a:ext cx="1306488" cy="1435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96" y="2132856"/>
            <a:ext cx="7644172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4970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924944"/>
            <a:ext cx="8229600" cy="1143000"/>
          </a:xfrm>
        </p:spPr>
        <p:txBody>
          <a:bodyPr/>
          <a:lstStyle/>
          <a:p>
            <a:pPr eaLnBrk="1" hangingPunct="1"/>
            <a:r>
              <a:rPr lang="en-US" sz="9000" b="1" dirty="0" smtClean="0"/>
              <a:t>Well done!</a:t>
            </a:r>
            <a:endParaRPr lang="ru-RU" sz="9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59916066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7203"/>
            <a:ext cx="1306488" cy="1435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944144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/>
              <a:t>Listen and repeat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59916066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7203"/>
            <a:ext cx="1306488" cy="1435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132856"/>
            <a:ext cx="7523135" cy="3708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7684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/>
              <a:t>Listen and repeat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59916066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7203"/>
            <a:ext cx="1306488" cy="1435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132856"/>
            <a:ext cx="7420296" cy="3653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5254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/>
              <a:t>Listen and repeat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59916066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7203"/>
            <a:ext cx="1306488" cy="1435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968793"/>
            <a:ext cx="7290770" cy="3856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1228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/>
              <a:t>Listen and repeat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59916066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7203"/>
            <a:ext cx="1306488" cy="1435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966224"/>
            <a:ext cx="7272808" cy="3850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1293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Look and say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59916066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7203"/>
            <a:ext cx="1306488" cy="1435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000224"/>
            <a:ext cx="3456384" cy="38770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207" y="1340768"/>
            <a:ext cx="814724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14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Look and say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59916066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7203"/>
            <a:ext cx="1306488" cy="1435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060848"/>
            <a:ext cx="3312368" cy="378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3077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Look and say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59916066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7203"/>
            <a:ext cx="1306488" cy="1435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557" y="1988840"/>
            <a:ext cx="3430885" cy="3878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5464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b20ba624038fe93f321963637bb9f998f65df3"/>
</p:tagLst>
</file>

<file path=ppt/theme/theme1.xml><?xml version="1.0" encoding="utf-8"?>
<a:theme xmlns:a="http://schemas.openxmlformats.org/drawingml/2006/main" name="10069046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Them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5A867B"/>
        </a:dk2>
        <a:lt2>
          <a:srgbClr val="B7D760"/>
        </a:lt2>
        <a:accent1>
          <a:srgbClr val="F1F3CF"/>
        </a:accent1>
        <a:accent2>
          <a:srgbClr val="E9CC7A"/>
        </a:accent2>
        <a:accent3>
          <a:srgbClr val="FFFFFF"/>
        </a:accent3>
        <a:accent4>
          <a:srgbClr val="000000"/>
        </a:accent4>
        <a:accent5>
          <a:srgbClr val="F7F8E4"/>
        </a:accent5>
        <a:accent6>
          <a:srgbClr val="D3B96E"/>
        </a:accent6>
        <a:hlink>
          <a:srgbClr val="D1B4C8"/>
        </a:hlink>
        <a:folHlink>
          <a:srgbClr val="96C8D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10069046</Template>
  <TotalTime>269</TotalTime>
  <Words>43</Words>
  <Application>Microsoft Office PowerPoint</Application>
  <PresentationFormat>Экран (4:3)</PresentationFormat>
  <Paragraphs>14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Tahoma</vt:lpstr>
      <vt:lpstr>Times New Roman</vt:lpstr>
      <vt:lpstr>10069046</vt:lpstr>
      <vt:lpstr>My family and friends</vt:lpstr>
      <vt:lpstr>Listen and repeat</vt:lpstr>
      <vt:lpstr>Listen and repeat</vt:lpstr>
      <vt:lpstr>Listen and repeat</vt:lpstr>
      <vt:lpstr>Listen and repeat</vt:lpstr>
      <vt:lpstr>Look and say</vt:lpstr>
      <vt:lpstr>Презентация PowerPoint</vt:lpstr>
      <vt:lpstr>Look and say</vt:lpstr>
      <vt:lpstr>Look and say</vt:lpstr>
      <vt:lpstr>Look and say</vt:lpstr>
      <vt:lpstr>Look and act out</vt:lpstr>
      <vt:lpstr>Look and act out</vt:lpstr>
      <vt:lpstr>Well done!</vt:lpstr>
    </vt:vector>
  </TitlesOfParts>
  <Company>URTISI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Марет</cp:lastModifiedBy>
  <cp:revision>37</cp:revision>
  <dcterms:created xsi:type="dcterms:W3CDTF">2011-08-18T13:52:20Z</dcterms:created>
  <dcterms:modified xsi:type="dcterms:W3CDTF">2014-12-16T06:10:02Z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TC100690461049</vt:lpwstr>
  </property>
</Properties>
</file>