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0" r:id="rId4"/>
    <p:sldId id="274" r:id="rId5"/>
    <p:sldId id="271" r:id="rId6"/>
    <p:sldId id="272" r:id="rId7"/>
    <p:sldId id="275" r:id="rId8"/>
    <p:sldId id="273" r:id="rId9"/>
    <p:sldId id="261" r:id="rId10"/>
    <p:sldId id="276" r:id="rId11"/>
    <p:sldId id="262" r:id="rId12"/>
    <p:sldId id="263" r:id="rId13"/>
    <p:sldId id="264" r:id="rId14"/>
    <p:sldId id="277" r:id="rId15"/>
    <p:sldId id="265" r:id="rId16"/>
    <p:sldId id="266" r:id="rId17"/>
    <p:sldId id="267" r:id="rId18"/>
    <p:sldId id="268" r:id="rId19"/>
    <p:sldId id="269" r:id="rId20"/>
    <p:sldId id="278" r:id="rId21"/>
    <p:sldId id="26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565" autoAdjust="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9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6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7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2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7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6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3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DF1FF-A613-4463-B175-7F4F078E6066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B2B75-F100-4FCD-BE20-DCC4DBA7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0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418.ru/photo.php?photographer=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eta.rian.ru/images/11142/16/11142162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.calameoassets.com/150424091406-786b545a94d57b1c56f8052fe665600c/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89" y="923330"/>
            <a:ext cx="7054921" cy="54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7354" y="0"/>
            <a:ext cx="5702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Провела классный руководитель 6 класса: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Куркаева</a:t>
            </a:r>
            <a:r>
              <a:rPr lang="ru-RU" b="1" dirty="0" smtClean="0">
                <a:solidFill>
                  <a:srgbClr val="FF0000"/>
                </a:solidFill>
              </a:rPr>
              <a:t> А.Ш.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07.05.2016г.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7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31832" r="314"/>
          <a:stretch/>
        </p:blipFill>
        <p:spPr>
          <a:xfrm>
            <a:off x="0" y="0"/>
            <a:ext cx="12192000" cy="69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2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ym1577sv.mskobr.ru/images/9554212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68" y="479692"/>
            <a:ext cx="7917952" cy="57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6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kachatkartinki.ru/img/picture/May/06/a8336ac2a39592fd323a9c7df7e006f6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22" y="0"/>
            <a:ext cx="9417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0.liveinternet.ru/images/attach/c/4/122/505/122505228_122492795_S_dnyom_Pobeduy_2012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91" y="0"/>
            <a:ext cx="6596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5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t="3752" r="10434" b="2416"/>
          <a:stretch/>
        </p:blipFill>
        <p:spPr>
          <a:xfrm>
            <a:off x="2216074" y="0"/>
            <a:ext cx="6296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s00.infourok.ru/images/doc/265/270400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40" y="1"/>
            <a:ext cx="93773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0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g0.liveinternet.ru/images/attach/c/5/86/816/86816034_58697767_1270653758_w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60" y="0"/>
            <a:ext cx="92741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1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files.sudrf.ru/1468/user/imagedb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74" y="0"/>
            <a:ext cx="9438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3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.i.ua/cards/pic/1/6/232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19" y="0"/>
            <a:ext cx="9376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3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zastavki.com/pictures/1400x1050/2012/Holidays_May_9_Happy_Victory_03387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89" y="0"/>
            <a:ext cx="9602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2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38490" y="1869896"/>
            <a:ext cx="45201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Объявление о начале Великой Отечественной войны. </a:t>
            </a:r>
            <a:b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Москва, улица 25-го Октября.</a:t>
            </a:r>
            <a:b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Фото </a:t>
            </a:r>
            <a:r>
              <a:rPr lang="ru-RU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Е. Халдея</a:t>
            </a:r>
            <a:endParaRPr lang="ru-RU" sz="2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Содержимое 3" descr="p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280" y="1232952"/>
            <a:ext cx="3639488" cy="4738171"/>
          </a:xfrm>
          <a:prstGeom prst="rect">
            <a:avLst/>
          </a:prstGeom>
          <a:ln w="228600" cap="sq" cmpd="thickThin">
            <a:solidFill>
              <a:srgbClr val="B32C16">
                <a:lumMod val="75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72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r="589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552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0224" y="92467"/>
            <a:ext cx="6205591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День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Победы, как он был от нас далек,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Как в костре потухшем таял уголек.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Были версты, обгорелые, в пыли, -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Этот день мы приближали как могли.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Припев: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Этот День Победы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Порохом пропах,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Это праздник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С сединою на висках.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Это радость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Со слезами на глазах.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День Победы!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День Победы!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День Победы!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Дни и ночи у мартеновских печей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Не смыкала наша Родина очей.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Дни и ночи битву трудную вели -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Этот день мы приближали как могли.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Припев: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Здравствуй, мама, возвратились мы не все...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Босиком бы пробежаться по росе!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Пол-Европы прошагали, полземли, -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Этот день мы приближали как могли.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0328" y="0"/>
            <a:ext cx="7540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День победы!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423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1008" y="647272"/>
            <a:ext cx="8383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/>
                <a:solidFill>
                  <a:srgbClr val="FF0000"/>
                </a:solidFill>
                <a:latin typeface="Century Schoolbook"/>
              </a:rPr>
              <a:t>Без объявления войны…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7587" y="1571946"/>
            <a:ext cx="8948791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ВЫСТУПЛЕНИЕ ПО РАДИО ЗАМЕСТИТЕЛЯ ПРЕДСЕДАТЕЛЯ СОВЕТА НАРОДНЫХ КОМИССАРОВ СОЮЗА ССР И НАРОДНОГО КОМИССАРА ИНОСТРАННЫХ ДЕЛ ТОВ. В. М. МОЛОТОВА</a:t>
            </a:r>
            <a:endParaRPr lang="ru-RU" sz="2000" b="1" dirty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…Сегодня, в 4 часа утра, без предъявления каких-либо претензий к Советскому Союзу, без объявления войны, германские войска напали на нашу страну, атаковали наши границы во многих местах и подвергли бомбежке своих самолетов наши города — Житомир, Киев, Севастополь, Каунас и некоторые другие…</a:t>
            </a:r>
            <a:b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Красная Армия и весь наш народ вновь поведут победоносную отечественную войну за родину, за честь, за свободу…</a:t>
            </a:r>
            <a:b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 дело правое. Враг будет разбит. Победа будет за нами.</a:t>
            </a:r>
            <a:endParaRPr lang="ru-RU" sz="3600" b="1" dirty="0">
              <a:latin typeface="Arial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48013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27921" r="933" b="51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"/>
            <a:ext cx="12192000" cy="68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681554" y="1285860"/>
            <a:ext cx="5798409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Сводка Главного командования Красной Армии за 22 июня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r>
              <a:rPr lang="ru-RU" b="1" dirty="0" smtClean="0"/>
              <a:t>…Во второй половине дня германские войска встретились с передовыми частями полевых войск Красной Армии. После ожесточенных боев противник был отбит с большими потерями. Только на Гродненском и </a:t>
            </a:r>
            <a:r>
              <a:rPr lang="ru-RU" b="1" dirty="0" err="1" smtClean="0"/>
              <a:t>Кристынопольском</a:t>
            </a:r>
            <a:r>
              <a:rPr lang="ru-RU" b="1" dirty="0" smtClean="0"/>
              <a:t> направлениях противнику удалось достичь незначительных тактических успехов…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1408" y="285728"/>
            <a:ext cx="5706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FF0000"/>
                </a:solidFill>
              </a:rPr>
              <a:t>Страшное время…</a:t>
            </a:r>
          </a:p>
        </p:txBody>
      </p:sp>
      <p:pic>
        <p:nvPicPr>
          <p:cNvPr id="9" name="Рисунок 8" descr="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119" y="1967179"/>
            <a:ext cx="3469726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"/>
            <a:ext cx="12192000" cy="68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3344" y="544531"/>
            <a:ext cx="754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C00000"/>
                </a:solidFill>
                <a:latin typeface="Century Schoolbook"/>
              </a:rPr>
              <a:t>Не жалея собственной жизни…</a:t>
            </a:r>
          </a:p>
        </p:txBody>
      </p:sp>
      <p:pic>
        <p:nvPicPr>
          <p:cNvPr id="9" name="Picture 5" descr="Картинка 37 из 187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21" y="2099780"/>
            <a:ext cx="4270386" cy="43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dcp.sovserv.ru/media/images/e/a/3/2565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87" y="2099780"/>
            <a:ext cx="4500080" cy="43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32741" r="1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8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"/>
            <a:ext cx="12192000" cy="68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2521" y="226031"/>
            <a:ext cx="86816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Напомним, что Берлин был взят еще 2 мая, но немецкие войска оказывали ожесточенное сопротивление Красной армии еще более недели, прежде чем фашистским командованием, во избежание напрасного кровопролития было, наконец, принято решение о капитуляции.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Но еще до этого момента, Сталиным был подписан указ Президиума Верховного Совета СССР о том, что отныне 9 мая становится государственным праздником Днем Победы и объявляется выходным днем. В 6 часов утра по московскому времени, этот Указ по радио был зачитан диктором Левитаном.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Первый День Победы праздновался так, как, наверное, отмечалось очень мало праздников в истории СССР и России. Люди на улицах поздравляли друг друга, обнимались, целовались и плакали.</a:t>
            </a:r>
          </a:p>
        </p:txBody>
      </p:sp>
      <p:pic>
        <p:nvPicPr>
          <p:cNvPr id="8" name="Picture 2" descr="http://corp-gsp.clan.su/gen/1356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66" y="3162636"/>
            <a:ext cx="4921383" cy="365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9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20" y="2268493"/>
            <a:ext cx="9144000" cy="179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rot-99.com/photo/56afb6ad9c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ffects1.ru/stikhi_png/stikh_9_maja/1/9_maja-stikh_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7" y="102093"/>
            <a:ext cx="8703244" cy="69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13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177</Words>
  <Application>Microsoft Office PowerPoint</Application>
  <PresentationFormat>Широкоэкранный</PresentationFormat>
  <Paragraphs>20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Century Schoolbook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</dc:creator>
  <cp:lastModifiedBy>maga</cp:lastModifiedBy>
  <cp:revision>11</cp:revision>
  <dcterms:created xsi:type="dcterms:W3CDTF">2016-03-28T11:06:29Z</dcterms:created>
  <dcterms:modified xsi:type="dcterms:W3CDTF">2016-05-10T14:41:31Z</dcterms:modified>
</cp:coreProperties>
</file>