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54" r:id="rId1"/>
  </p:sldMasterIdLst>
  <p:sldIdLst>
    <p:sldId id="259" r:id="rId2"/>
    <p:sldId id="258" r:id="rId3"/>
    <p:sldId id="256" r:id="rId4"/>
    <p:sldId id="261" r:id="rId5"/>
    <p:sldId id="263" r:id="rId6"/>
    <p:sldId id="264" r:id="rId7"/>
    <p:sldId id="289" r:id="rId8"/>
    <p:sldId id="270" r:id="rId9"/>
    <p:sldId id="290" r:id="rId10"/>
    <p:sldId id="265" r:id="rId11"/>
    <p:sldId id="291" r:id="rId12"/>
    <p:sldId id="267" r:id="rId13"/>
    <p:sldId id="272" r:id="rId14"/>
    <p:sldId id="275" r:id="rId15"/>
    <p:sldId id="277" r:id="rId16"/>
    <p:sldId id="304" r:id="rId17"/>
    <p:sldId id="294" r:id="rId18"/>
    <p:sldId id="292" r:id="rId19"/>
    <p:sldId id="278" r:id="rId20"/>
    <p:sldId id="286" r:id="rId21"/>
    <p:sldId id="284" r:id="rId22"/>
    <p:sldId id="279" r:id="rId23"/>
    <p:sldId id="295" r:id="rId24"/>
    <p:sldId id="287" r:id="rId25"/>
    <p:sldId id="298" r:id="rId26"/>
    <p:sldId id="300" r:id="rId27"/>
    <p:sldId id="305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FA4DD-E5FC-4462-9366-069B869EA9DD}" type="doc">
      <dgm:prSet loTypeId="urn:microsoft.com/office/officeart/2005/8/layout/arrow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527BDC1B-2233-420E-B8E4-130D662C1E1B}">
      <dgm:prSet phldrT="[Текст]"/>
      <dgm:spPr/>
      <dgm:t>
        <a:bodyPr/>
        <a:lstStyle/>
        <a:p>
          <a:r>
            <a:rPr lang="ru-RU" dirty="0"/>
            <a:t>Всероссийские проверочные работы для</a:t>
          </a:r>
          <a:br>
            <a:rPr lang="en-US" dirty="0"/>
          </a:br>
          <a:r>
            <a:rPr lang="ru-RU" dirty="0"/>
            <a:t>5 и 11 классов</a:t>
          </a:r>
        </a:p>
      </dgm:t>
    </dgm:pt>
    <dgm:pt modelId="{35AE4F2C-CC63-45D4-8127-D4349DA080D5}" type="parTrans" cxnId="{3CB80058-0013-4C44-A468-1460F6D56571}">
      <dgm:prSet/>
      <dgm:spPr/>
      <dgm:t>
        <a:bodyPr/>
        <a:lstStyle/>
        <a:p>
          <a:endParaRPr lang="ru-RU"/>
        </a:p>
      </dgm:t>
    </dgm:pt>
    <dgm:pt modelId="{03AF3EEF-7513-46C8-BB99-05103C27B702}" type="sibTrans" cxnId="{3CB80058-0013-4C44-A468-1460F6D56571}">
      <dgm:prSet/>
      <dgm:spPr/>
      <dgm:t>
        <a:bodyPr/>
        <a:lstStyle/>
        <a:p>
          <a:endParaRPr lang="ru-RU"/>
        </a:p>
      </dgm:t>
    </dgm:pt>
    <dgm:pt modelId="{30213158-E329-478F-BB2B-03BF0228E802}">
      <dgm:prSet phldrT="[Текст]"/>
      <dgm:spPr/>
      <dgm:t>
        <a:bodyPr/>
        <a:lstStyle/>
        <a:p>
          <a:r>
            <a:rPr lang="ru-RU" dirty="0"/>
            <a:t>Астрономия – </a:t>
          </a:r>
          <a:br>
            <a:rPr lang="en-US" dirty="0"/>
          </a:br>
          <a:r>
            <a:rPr lang="ru-RU" dirty="0"/>
            <a:t>новый предмет</a:t>
          </a:r>
        </a:p>
      </dgm:t>
    </dgm:pt>
    <dgm:pt modelId="{997FB24E-F01F-4FE6-B699-87CCB5283697}" type="parTrans" cxnId="{01ED14A4-5F1B-43F7-8731-49BA84BBDD0D}">
      <dgm:prSet/>
      <dgm:spPr/>
      <dgm:t>
        <a:bodyPr/>
        <a:lstStyle/>
        <a:p>
          <a:endParaRPr lang="ru-RU"/>
        </a:p>
      </dgm:t>
    </dgm:pt>
    <dgm:pt modelId="{F711E9AE-0DE2-448C-8D68-AD5723635A6A}" type="sibTrans" cxnId="{01ED14A4-5F1B-43F7-8731-49BA84BBDD0D}">
      <dgm:prSet/>
      <dgm:spPr/>
      <dgm:t>
        <a:bodyPr/>
        <a:lstStyle/>
        <a:p>
          <a:endParaRPr lang="ru-RU"/>
        </a:p>
      </dgm:t>
    </dgm:pt>
    <dgm:pt modelId="{7210D135-A5F2-445B-9DF6-1A40DD3AE4CF}" type="pres">
      <dgm:prSet presAssocID="{567FA4DD-E5FC-4462-9366-069B869EA9DD}" presName="arrowDiagram" presStyleCnt="0">
        <dgm:presLayoutVars>
          <dgm:chMax val="5"/>
          <dgm:dir/>
          <dgm:resizeHandles val="exact"/>
        </dgm:presLayoutVars>
      </dgm:prSet>
      <dgm:spPr/>
    </dgm:pt>
    <dgm:pt modelId="{D3E64964-C30D-47FD-A2D4-34CC8428DC08}" type="pres">
      <dgm:prSet presAssocID="{567FA4DD-E5FC-4462-9366-069B869EA9DD}" presName="arrow" presStyleLbl="bgShp" presStyleIdx="0" presStyleCnt="1"/>
      <dgm:spPr/>
    </dgm:pt>
    <dgm:pt modelId="{FD2A74A1-8C02-4A1C-8C6F-753ACB5BCB5F}" type="pres">
      <dgm:prSet presAssocID="{567FA4DD-E5FC-4462-9366-069B869EA9DD}" presName="arrowDiagram2" presStyleCnt="0"/>
      <dgm:spPr/>
    </dgm:pt>
    <dgm:pt modelId="{F297EDD9-257E-4B53-B758-8D80F823CB0B}" type="pres">
      <dgm:prSet presAssocID="{527BDC1B-2233-420E-B8E4-130D662C1E1B}" presName="bullet2a" presStyleLbl="node1" presStyleIdx="0" presStyleCnt="2"/>
      <dgm:spPr/>
    </dgm:pt>
    <dgm:pt modelId="{BE9A807B-620A-4847-A06B-2C32CDDD4C89}" type="pres">
      <dgm:prSet presAssocID="{527BDC1B-2233-420E-B8E4-130D662C1E1B}" presName="textBox2a" presStyleLbl="revTx" presStyleIdx="0" presStyleCnt="2">
        <dgm:presLayoutVars>
          <dgm:bulletEnabled val="1"/>
        </dgm:presLayoutVars>
      </dgm:prSet>
      <dgm:spPr/>
    </dgm:pt>
    <dgm:pt modelId="{24219649-029C-4148-B8B7-81ADB145FE43}" type="pres">
      <dgm:prSet presAssocID="{30213158-E329-478F-BB2B-03BF0228E802}" presName="bullet2b" presStyleLbl="node1" presStyleIdx="1" presStyleCnt="2"/>
      <dgm:spPr/>
    </dgm:pt>
    <dgm:pt modelId="{4A6317E2-426D-4F09-9C59-25AE450511DC}" type="pres">
      <dgm:prSet presAssocID="{30213158-E329-478F-BB2B-03BF0228E802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3CB80058-0013-4C44-A468-1460F6D56571}" srcId="{567FA4DD-E5FC-4462-9366-069B869EA9DD}" destId="{527BDC1B-2233-420E-B8E4-130D662C1E1B}" srcOrd="0" destOrd="0" parTransId="{35AE4F2C-CC63-45D4-8127-D4349DA080D5}" sibTransId="{03AF3EEF-7513-46C8-BB99-05103C27B702}"/>
    <dgm:cxn modelId="{01ED14A4-5F1B-43F7-8731-49BA84BBDD0D}" srcId="{567FA4DD-E5FC-4462-9366-069B869EA9DD}" destId="{30213158-E329-478F-BB2B-03BF0228E802}" srcOrd="1" destOrd="0" parTransId="{997FB24E-F01F-4FE6-B699-87CCB5283697}" sibTransId="{F711E9AE-0DE2-448C-8D68-AD5723635A6A}"/>
    <dgm:cxn modelId="{A9BF18AA-9EAB-4CFB-80BD-E62C5C944F00}" type="presOf" srcId="{30213158-E329-478F-BB2B-03BF0228E802}" destId="{4A6317E2-426D-4F09-9C59-25AE450511DC}" srcOrd="0" destOrd="0" presId="urn:microsoft.com/office/officeart/2005/8/layout/arrow2"/>
    <dgm:cxn modelId="{4E35D9C1-845A-4DC7-9645-6384727BB575}" type="presOf" srcId="{527BDC1B-2233-420E-B8E4-130D662C1E1B}" destId="{BE9A807B-620A-4847-A06B-2C32CDDD4C89}" srcOrd="0" destOrd="0" presId="urn:microsoft.com/office/officeart/2005/8/layout/arrow2"/>
    <dgm:cxn modelId="{82974FD4-8E4C-4488-8423-345D01614462}" type="presOf" srcId="{567FA4DD-E5FC-4462-9366-069B869EA9DD}" destId="{7210D135-A5F2-445B-9DF6-1A40DD3AE4CF}" srcOrd="0" destOrd="0" presId="urn:microsoft.com/office/officeart/2005/8/layout/arrow2"/>
    <dgm:cxn modelId="{BC74AC16-5CFF-4690-B5C4-43F309D9FE76}" type="presParOf" srcId="{7210D135-A5F2-445B-9DF6-1A40DD3AE4CF}" destId="{D3E64964-C30D-47FD-A2D4-34CC8428DC08}" srcOrd="0" destOrd="0" presId="urn:microsoft.com/office/officeart/2005/8/layout/arrow2"/>
    <dgm:cxn modelId="{732CF848-7C72-4063-82B1-EFFF3AEFA467}" type="presParOf" srcId="{7210D135-A5F2-445B-9DF6-1A40DD3AE4CF}" destId="{FD2A74A1-8C02-4A1C-8C6F-753ACB5BCB5F}" srcOrd="1" destOrd="0" presId="urn:microsoft.com/office/officeart/2005/8/layout/arrow2"/>
    <dgm:cxn modelId="{8ED76F1F-5C14-49D5-8E04-EF66BD59D169}" type="presParOf" srcId="{FD2A74A1-8C02-4A1C-8C6F-753ACB5BCB5F}" destId="{F297EDD9-257E-4B53-B758-8D80F823CB0B}" srcOrd="0" destOrd="0" presId="urn:microsoft.com/office/officeart/2005/8/layout/arrow2"/>
    <dgm:cxn modelId="{02D5302E-0292-4333-A4F6-1EBDECFACF21}" type="presParOf" srcId="{FD2A74A1-8C02-4A1C-8C6F-753ACB5BCB5F}" destId="{BE9A807B-620A-4847-A06B-2C32CDDD4C89}" srcOrd="1" destOrd="0" presId="urn:microsoft.com/office/officeart/2005/8/layout/arrow2"/>
    <dgm:cxn modelId="{538A7A51-283B-4BD3-80F4-7233829A3CF0}" type="presParOf" srcId="{FD2A74A1-8C02-4A1C-8C6F-753ACB5BCB5F}" destId="{24219649-029C-4148-B8B7-81ADB145FE43}" srcOrd="2" destOrd="0" presId="urn:microsoft.com/office/officeart/2005/8/layout/arrow2"/>
    <dgm:cxn modelId="{2359FFD3-E34A-495B-BBC0-8C9C4CF59C4B}" type="presParOf" srcId="{FD2A74A1-8C02-4A1C-8C6F-753ACB5BCB5F}" destId="{4A6317E2-426D-4F09-9C59-25AE450511DC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CFAE63-FA28-4F43-BD38-5BAFB1E0FA48}" type="doc">
      <dgm:prSet loTypeId="urn:microsoft.com/office/officeart/2005/8/layout/chevron1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2EBC7F-F903-4050-83BD-CDA64411E3C9}">
      <dgm:prSet phldrT="[Текст]"/>
      <dgm:spPr/>
      <dgm:t>
        <a:bodyPr/>
        <a:lstStyle/>
        <a:p>
          <a:r>
            <a:rPr lang="ru-RU" dirty="0"/>
            <a:t>Стало</a:t>
          </a:r>
        </a:p>
      </dgm:t>
    </dgm:pt>
    <dgm:pt modelId="{2A6144D2-4B52-4B9F-96E7-1BBEE544EFD5}" type="parTrans" cxnId="{93972F2B-C54C-4772-9BA7-663F731F59E1}">
      <dgm:prSet/>
      <dgm:spPr/>
    </dgm:pt>
    <dgm:pt modelId="{9AE2291E-C810-4A0C-9B9F-0829AC2E6FA1}" type="sibTrans" cxnId="{93972F2B-C54C-4772-9BA7-663F731F59E1}">
      <dgm:prSet/>
      <dgm:spPr/>
    </dgm:pt>
    <dgm:pt modelId="{F0960FC5-71FD-4543-95C4-8FD0DDD07C55}">
      <dgm:prSet phldrT="[Текст]"/>
      <dgm:spPr/>
      <dgm:t>
        <a:bodyPr/>
        <a:lstStyle/>
        <a:p>
          <a:r>
            <a:rPr lang="ru-RU" dirty="0"/>
            <a:t>5 групп</a:t>
          </a:r>
        </a:p>
      </dgm:t>
    </dgm:pt>
    <dgm:pt modelId="{1D47E46B-A277-4B83-8F76-807813FFDA6D}" type="parTrans" cxnId="{FF03AC95-F558-4A41-993F-91A97D1E0CCB}">
      <dgm:prSet/>
      <dgm:spPr/>
    </dgm:pt>
    <dgm:pt modelId="{ABB4901B-3223-4D3B-A107-E2D19984EFE4}" type="sibTrans" cxnId="{FF03AC95-F558-4A41-993F-91A97D1E0CCB}">
      <dgm:prSet/>
      <dgm:spPr/>
    </dgm:pt>
    <dgm:pt modelId="{7B96DC80-2F0D-4565-ACCD-F14FD2B6EB41}" type="pres">
      <dgm:prSet presAssocID="{63CFAE63-FA28-4F43-BD38-5BAFB1E0FA48}" presName="Name0" presStyleCnt="0">
        <dgm:presLayoutVars>
          <dgm:dir/>
          <dgm:animLvl val="lvl"/>
          <dgm:resizeHandles val="exact"/>
        </dgm:presLayoutVars>
      </dgm:prSet>
      <dgm:spPr/>
    </dgm:pt>
    <dgm:pt modelId="{6CF0501C-A223-47F7-8953-E634BBFF480F}" type="pres">
      <dgm:prSet presAssocID="{B12EBC7F-F903-4050-83BD-CDA64411E3C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D22E3A16-7798-433E-B2DB-50AD2AB5F8E9}" type="pres">
      <dgm:prSet presAssocID="{9AE2291E-C810-4A0C-9B9F-0829AC2E6FA1}" presName="parTxOnlySpace" presStyleCnt="0"/>
      <dgm:spPr/>
    </dgm:pt>
    <dgm:pt modelId="{63485FBD-E174-423D-B2B9-39B9AD040A96}" type="pres">
      <dgm:prSet presAssocID="{F0960FC5-71FD-4543-95C4-8FD0DDD07C5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93972F2B-C54C-4772-9BA7-663F731F59E1}" srcId="{63CFAE63-FA28-4F43-BD38-5BAFB1E0FA48}" destId="{B12EBC7F-F903-4050-83BD-CDA64411E3C9}" srcOrd="0" destOrd="0" parTransId="{2A6144D2-4B52-4B9F-96E7-1BBEE544EFD5}" sibTransId="{9AE2291E-C810-4A0C-9B9F-0829AC2E6FA1}"/>
    <dgm:cxn modelId="{50BB1B86-EC93-4EC0-A8C8-21E03DE77EB2}" type="presOf" srcId="{B12EBC7F-F903-4050-83BD-CDA64411E3C9}" destId="{6CF0501C-A223-47F7-8953-E634BBFF480F}" srcOrd="0" destOrd="0" presId="urn:microsoft.com/office/officeart/2005/8/layout/chevron1"/>
    <dgm:cxn modelId="{FF03AC95-F558-4A41-993F-91A97D1E0CCB}" srcId="{63CFAE63-FA28-4F43-BD38-5BAFB1E0FA48}" destId="{F0960FC5-71FD-4543-95C4-8FD0DDD07C55}" srcOrd="1" destOrd="0" parTransId="{1D47E46B-A277-4B83-8F76-807813FFDA6D}" sibTransId="{ABB4901B-3223-4D3B-A107-E2D19984EFE4}"/>
    <dgm:cxn modelId="{783747A1-7FF2-4E77-934A-BE0C0B291BE4}" type="presOf" srcId="{F0960FC5-71FD-4543-95C4-8FD0DDD07C55}" destId="{63485FBD-E174-423D-B2B9-39B9AD040A96}" srcOrd="0" destOrd="0" presId="urn:microsoft.com/office/officeart/2005/8/layout/chevron1"/>
    <dgm:cxn modelId="{98AF56B3-9FC3-436C-9F1D-D60C2A3AC484}" type="presOf" srcId="{63CFAE63-FA28-4F43-BD38-5BAFB1E0FA48}" destId="{7B96DC80-2F0D-4565-ACCD-F14FD2B6EB41}" srcOrd="0" destOrd="0" presId="urn:microsoft.com/office/officeart/2005/8/layout/chevron1"/>
    <dgm:cxn modelId="{AE13DD48-5714-40E1-B485-7B46AC292386}" type="presParOf" srcId="{7B96DC80-2F0D-4565-ACCD-F14FD2B6EB41}" destId="{6CF0501C-A223-47F7-8953-E634BBFF480F}" srcOrd="0" destOrd="0" presId="urn:microsoft.com/office/officeart/2005/8/layout/chevron1"/>
    <dgm:cxn modelId="{D4100350-6B7C-49E2-802F-BDB92CD9F34A}" type="presParOf" srcId="{7B96DC80-2F0D-4565-ACCD-F14FD2B6EB41}" destId="{D22E3A16-7798-433E-B2DB-50AD2AB5F8E9}" srcOrd="1" destOrd="0" presId="urn:microsoft.com/office/officeart/2005/8/layout/chevron1"/>
    <dgm:cxn modelId="{257933F1-5AF3-4F65-93D3-B0F1EF7FAA5D}" type="presParOf" srcId="{7B96DC80-2F0D-4565-ACCD-F14FD2B6EB41}" destId="{63485FBD-E174-423D-B2B9-39B9AD040A96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E46B6A-1D04-435E-B7FC-D4067386249A}" type="doc">
      <dgm:prSet loTypeId="urn:microsoft.com/office/officeart/2005/8/layout/hierarchy2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01CD50F-1977-43FD-82DE-20D57AB64FDB}">
      <dgm:prSet phldrT="[Текст]"/>
      <dgm:spPr/>
      <dgm:t>
        <a:bodyPr/>
        <a:lstStyle/>
        <a:p>
          <a:r>
            <a:rPr lang="ru-RU" dirty="0"/>
            <a:t>Новые образовательные результаты</a:t>
          </a:r>
        </a:p>
      </dgm:t>
    </dgm:pt>
    <dgm:pt modelId="{AA80709A-E350-4D78-B857-A918D2D79EA0}" type="parTrans" cxnId="{ED22E378-ECDA-44E2-8CC2-83CD44874BFC}">
      <dgm:prSet/>
      <dgm:spPr/>
      <dgm:t>
        <a:bodyPr/>
        <a:lstStyle/>
        <a:p>
          <a:endParaRPr lang="ru-RU"/>
        </a:p>
      </dgm:t>
    </dgm:pt>
    <dgm:pt modelId="{48C603D6-2814-4A76-8236-490A4A0B4E3A}" type="sibTrans" cxnId="{ED22E378-ECDA-44E2-8CC2-83CD44874BFC}">
      <dgm:prSet/>
      <dgm:spPr/>
      <dgm:t>
        <a:bodyPr/>
        <a:lstStyle/>
        <a:p>
          <a:endParaRPr lang="ru-RU"/>
        </a:p>
      </dgm:t>
    </dgm:pt>
    <dgm:pt modelId="{836668A4-9B9C-40D3-8A7B-B5E323212935}">
      <dgm:prSet phldrT="[Текст]"/>
      <dgm:spPr/>
      <dgm:t>
        <a:bodyPr/>
        <a:lstStyle/>
        <a:p>
          <a:r>
            <a:rPr lang="ru-RU" dirty="0"/>
            <a:t>Программа воспитания</a:t>
          </a:r>
        </a:p>
      </dgm:t>
    </dgm:pt>
    <dgm:pt modelId="{992E3BB4-D3C4-471C-A731-8E5C57E95440}" type="parTrans" cxnId="{55E1245C-C8C2-4208-A808-E8350841B56E}">
      <dgm:prSet/>
      <dgm:spPr/>
      <dgm:t>
        <a:bodyPr/>
        <a:lstStyle/>
        <a:p>
          <a:endParaRPr lang="ru-RU"/>
        </a:p>
      </dgm:t>
    </dgm:pt>
    <dgm:pt modelId="{FDB40863-D5EF-4C0D-9054-60EEBE032267}" type="sibTrans" cxnId="{55E1245C-C8C2-4208-A808-E8350841B56E}">
      <dgm:prSet/>
      <dgm:spPr/>
      <dgm:t>
        <a:bodyPr/>
        <a:lstStyle/>
        <a:p>
          <a:endParaRPr lang="ru-RU"/>
        </a:p>
      </dgm:t>
    </dgm:pt>
    <dgm:pt modelId="{5AA2E7A4-5081-4542-B3A3-6D1578D379B0}">
      <dgm:prSet phldrT="[Текст]"/>
      <dgm:spPr/>
      <dgm:t>
        <a:bodyPr/>
        <a:lstStyle/>
        <a:p>
          <a:r>
            <a:rPr lang="ru-RU" dirty="0"/>
            <a:t>Программа развития УУД</a:t>
          </a:r>
        </a:p>
      </dgm:t>
    </dgm:pt>
    <dgm:pt modelId="{5949EE52-78B9-4A5C-956F-B504EFEF2BB6}" type="parTrans" cxnId="{B01B0110-62B7-474D-9F40-4264F827F4F5}">
      <dgm:prSet/>
      <dgm:spPr/>
      <dgm:t>
        <a:bodyPr/>
        <a:lstStyle/>
        <a:p>
          <a:endParaRPr lang="ru-RU"/>
        </a:p>
      </dgm:t>
    </dgm:pt>
    <dgm:pt modelId="{55E1784E-4F91-443C-97ED-0EDC85DCA4EC}" type="sibTrans" cxnId="{B01B0110-62B7-474D-9F40-4264F827F4F5}">
      <dgm:prSet/>
      <dgm:spPr/>
      <dgm:t>
        <a:bodyPr/>
        <a:lstStyle/>
        <a:p>
          <a:endParaRPr lang="ru-RU"/>
        </a:p>
      </dgm:t>
    </dgm:pt>
    <dgm:pt modelId="{8BC3A373-F7DA-4476-8C48-82314776237E}">
      <dgm:prSet phldrT="[Текст]"/>
      <dgm:spPr/>
      <dgm:t>
        <a:bodyPr/>
        <a:lstStyle/>
        <a:p>
          <a:r>
            <a:rPr lang="ru-RU" sz="2600" dirty="0"/>
            <a:t>Рабочие программы </a:t>
          </a:r>
        </a:p>
      </dgm:t>
    </dgm:pt>
    <dgm:pt modelId="{96182997-EA0F-42AD-A1D5-9F694534D08F}" type="parTrans" cxnId="{F70F638F-4452-45EE-B40F-C4A4C0CF220C}">
      <dgm:prSet/>
      <dgm:spPr/>
      <dgm:t>
        <a:bodyPr/>
        <a:lstStyle/>
        <a:p>
          <a:endParaRPr lang="ru-RU"/>
        </a:p>
      </dgm:t>
    </dgm:pt>
    <dgm:pt modelId="{85BC47F7-CD99-424C-958E-1F4F570C64ED}" type="sibTrans" cxnId="{F70F638F-4452-45EE-B40F-C4A4C0CF220C}">
      <dgm:prSet/>
      <dgm:spPr/>
      <dgm:t>
        <a:bodyPr/>
        <a:lstStyle/>
        <a:p>
          <a:endParaRPr lang="ru-RU"/>
        </a:p>
      </dgm:t>
    </dgm:pt>
    <dgm:pt modelId="{0DE1ECD0-8C96-4F20-871C-5BF9AC247905}">
      <dgm:prSet phldrT="[Текст]"/>
      <dgm:spPr/>
      <dgm:t>
        <a:bodyPr/>
        <a:lstStyle/>
        <a:p>
          <a:r>
            <a:rPr lang="ru-RU" dirty="0"/>
            <a:t>Что </a:t>
          </a:r>
          <a:br>
            <a:rPr lang="en-US" dirty="0"/>
          </a:br>
          <a:r>
            <a:rPr lang="ru-RU" dirty="0"/>
            <a:t>контролируем</a:t>
          </a:r>
        </a:p>
      </dgm:t>
    </dgm:pt>
    <dgm:pt modelId="{EFD07D32-B3D2-4C2F-B1F6-5ABC9C30ED3B}" type="parTrans" cxnId="{F57ED92E-4032-4DC0-82C6-421AECA70A73}">
      <dgm:prSet/>
      <dgm:spPr/>
    </dgm:pt>
    <dgm:pt modelId="{0CFDF1D6-E235-4330-95BD-709BE886557E}" type="sibTrans" cxnId="{F57ED92E-4032-4DC0-82C6-421AECA70A73}">
      <dgm:prSet/>
      <dgm:spPr/>
    </dgm:pt>
    <dgm:pt modelId="{3A11BE87-0DDD-42F9-B48B-F5D104C15DFD}">
      <dgm:prSet phldrT="[Текст]"/>
      <dgm:spPr/>
      <dgm:t>
        <a:bodyPr/>
        <a:lstStyle/>
        <a:p>
          <a:r>
            <a:rPr lang="ru-RU" sz="2800" dirty="0"/>
            <a:t>Для курсов внеурочной деятельности</a:t>
          </a:r>
        </a:p>
      </dgm:t>
    </dgm:pt>
    <dgm:pt modelId="{E7F1954F-A060-40BD-9B3C-52A8C7965659}" type="parTrans" cxnId="{09B9DE8E-9D91-4170-98D0-777DC7A3393D}">
      <dgm:prSet/>
      <dgm:spPr/>
      <dgm:t>
        <a:bodyPr/>
        <a:lstStyle/>
        <a:p>
          <a:endParaRPr lang="ru-RU"/>
        </a:p>
      </dgm:t>
    </dgm:pt>
    <dgm:pt modelId="{B045796F-B332-4F76-945F-3B1C9CD9C2A9}" type="sibTrans" cxnId="{09B9DE8E-9D91-4170-98D0-777DC7A3393D}">
      <dgm:prSet/>
      <dgm:spPr/>
    </dgm:pt>
    <dgm:pt modelId="{160DACAE-4D3F-4D97-999B-C4FF20B7A71F}">
      <dgm:prSet phldrT="[Текст]"/>
      <dgm:spPr/>
      <dgm:t>
        <a:bodyPr/>
        <a:lstStyle/>
        <a:p>
          <a:r>
            <a:rPr lang="ru-RU" sz="2800" dirty="0"/>
            <a:t>По предметам</a:t>
          </a:r>
        </a:p>
      </dgm:t>
    </dgm:pt>
    <dgm:pt modelId="{A61F332E-184C-44FB-9A36-048746A939EB}" type="parTrans" cxnId="{F264CCFF-919B-4600-BD37-82E850E5831C}">
      <dgm:prSet/>
      <dgm:spPr/>
      <dgm:t>
        <a:bodyPr/>
        <a:lstStyle/>
        <a:p>
          <a:endParaRPr lang="ru-RU"/>
        </a:p>
      </dgm:t>
    </dgm:pt>
    <dgm:pt modelId="{BB4ABD6E-C9B6-4271-9A23-10EEE08C1E8F}" type="sibTrans" cxnId="{F264CCFF-919B-4600-BD37-82E850E5831C}">
      <dgm:prSet/>
      <dgm:spPr/>
    </dgm:pt>
    <dgm:pt modelId="{923C8523-320E-4DCF-8AEA-481AB0016AEA}" type="pres">
      <dgm:prSet presAssocID="{88E46B6A-1D04-435E-B7FC-D406738624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A174B82-ABA6-4C36-84EF-6660FC94AACD}" type="pres">
      <dgm:prSet presAssocID="{0DE1ECD0-8C96-4F20-871C-5BF9AC247905}" presName="root1" presStyleCnt="0"/>
      <dgm:spPr/>
    </dgm:pt>
    <dgm:pt modelId="{A7B0D53C-7FC2-4FEB-BEB0-034507936B0B}" type="pres">
      <dgm:prSet presAssocID="{0DE1ECD0-8C96-4F20-871C-5BF9AC247905}" presName="LevelOneTextNode" presStyleLbl="node0" presStyleIdx="0" presStyleCnt="1">
        <dgm:presLayoutVars>
          <dgm:chPref val="3"/>
        </dgm:presLayoutVars>
      </dgm:prSet>
      <dgm:spPr/>
    </dgm:pt>
    <dgm:pt modelId="{D23E3F3E-34CD-4479-B565-583BB794CA6A}" type="pres">
      <dgm:prSet presAssocID="{0DE1ECD0-8C96-4F20-871C-5BF9AC247905}" presName="level2hierChild" presStyleCnt="0"/>
      <dgm:spPr/>
    </dgm:pt>
    <dgm:pt modelId="{E833BC78-8B77-43FE-BFEA-CDFE491BFAD2}" type="pres">
      <dgm:prSet presAssocID="{AA80709A-E350-4D78-B857-A918D2D79EA0}" presName="conn2-1" presStyleLbl="parChTrans1D2" presStyleIdx="0" presStyleCnt="1"/>
      <dgm:spPr/>
    </dgm:pt>
    <dgm:pt modelId="{D8B27BA9-B339-4170-883E-DCF838F657E2}" type="pres">
      <dgm:prSet presAssocID="{AA80709A-E350-4D78-B857-A918D2D79EA0}" presName="connTx" presStyleLbl="parChTrans1D2" presStyleIdx="0" presStyleCnt="1"/>
      <dgm:spPr/>
    </dgm:pt>
    <dgm:pt modelId="{5355709D-210C-484B-8756-CA326C345B35}" type="pres">
      <dgm:prSet presAssocID="{401CD50F-1977-43FD-82DE-20D57AB64FDB}" presName="root2" presStyleCnt="0"/>
      <dgm:spPr/>
    </dgm:pt>
    <dgm:pt modelId="{38013AFD-F051-4E1B-A02F-7E2FC210D156}" type="pres">
      <dgm:prSet presAssocID="{401CD50F-1977-43FD-82DE-20D57AB64FDB}" presName="LevelTwoTextNode" presStyleLbl="node2" presStyleIdx="0" presStyleCnt="1">
        <dgm:presLayoutVars>
          <dgm:chPref val="3"/>
        </dgm:presLayoutVars>
      </dgm:prSet>
      <dgm:spPr/>
    </dgm:pt>
    <dgm:pt modelId="{F4EF70EE-0E19-46AC-8924-7212C44F3F80}" type="pres">
      <dgm:prSet presAssocID="{401CD50F-1977-43FD-82DE-20D57AB64FDB}" presName="level3hierChild" presStyleCnt="0"/>
      <dgm:spPr/>
    </dgm:pt>
    <dgm:pt modelId="{9C667501-16D3-43CB-8366-0A39D8AF929C}" type="pres">
      <dgm:prSet presAssocID="{992E3BB4-D3C4-471C-A731-8E5C57E95440}" presName="conn2-1" presStyleLbl="parChTrans1D3" presStyleIdx="0" presStyleCnt="3"/>
      <dgm:spPr/>
    </dgm:pt>
    <dgm:pt modelId="{3B4F2ECC-39E7-4F28-A2CF-734113D48651}" type="pres">
      <dgm:prSet presAssocID="{992E3BB4-D3C4-471C-A731-8E5C57E95440}" presName="connTx" presStyleLbl="parChTrans1D3" presStyleIdx="0" presStyleCnt="3"/>
      <dgm:spPr/>
    </dgm:pt>
    <dgm:pt modelId="{FB3879D5-EA87-4858-B35F-3B2FC75085EE}" type="pres">
      <dgm:prSet presAssocID="{836668A4-9B9C-40D3-8A7B-B5E323212935}" presName="root2" presStyleCnt="0"/>
      <dgm:spPr/>
    </dgm:pt>
    <dgm:pt modelId="{A73D11FD-A9E5-419C-A3CC-9E6482F910B3}" type="pres">
      <dgm:prSet presAssocID="{836668A4-9B9C-40D3-8A7B-B5E323212935}" presName="LevelTwoTextNode" presStyleLbl="node3" presStyleIdx="0" presStyleCnt="3">
        <dgm:presLayoutVars>
          <dgm:chPref val="3"/>
        </dgm:presLayoutVars>
      </dgm:prSet>
      <dgm:spPr/>
    </dgm:pt>
    <dgm:pt modelId="{C10EF7D3-9548-4282-A737-6E9445B118CC}" type="pres">
      <dgm:prSet presAssocID="{836668A4-9B9C-40D3-8A7B-B5E323212935}" presName="level3hierChild" presStyleCnt="0"/>
      <dgm:spPr/>
    </dgm:pt>
    <dgm:pt modelId="{F131B332-9326-4615-919D-1FE45B404565}" type="pres">
      <dgm:prSet presAssocID="{5949EE52-78B9-4A5C-956F-B504EFEF2BB6}" presName="conn2-1" presStyleLbl="parChTrans1D3" presStyleIdx="1" presStyleCnt="3"/>
      <dgm:spPr/>
    </dgm:pt>
    <dgm:pt modelId="{14FAE44C-4C69-40AC-BE29-ABF5530A4F1C}" type="pres">
      <dgm:prSet presAssocID="{5949EE52-78B9-4A5C-956F-B504EFEF2BB6}" presName="connTx" presStyleLbl="parChTrans1D3" presStyleIdx="1" presStyleCnt="3"/>
      <dgm:spPr/>
    </dgm:pt>
    <dgm:pt modelId="{BA011FB4-09CA-471C-B30F-8BA9FD9B23B0}" type="pres">
      <dgm:prSet presAssocID="{5AA2E7A4-5081-4542-B3A3-6D1578D379B0}" presName="root2" presStyleCnt="0"/>
      <dgm:spPr/>
    </dgm:pt>
    <dgm:pt modelId="{90E0C409-C9E8-4D00-B10F-849D993000D8}" type="pres">
      <dgm:prSet presAssocID="{5AA2E7A4-5081-4542-B3A3-6D1578D379B0}" presName="LevelTwoTextNode" presStyleLbl="node3" presStyleIdx="1" presStyleCnt="3">
        <dgm:presLayoutVars>
          <dgm:chPref val="3"/>
        </dgm:presLayoutVars>
      </dgm:prSet>
      <dgm:spPr/>
    </dgm:pt>
    <dgm:pt modelId="{27419A44-0A3E-4CA7-B6A4-0C82D5614486}" type="pres">
      <dgm:prSet presAssocID="{5AA2E7A4-5081-4542-B3A3-6D1578D379B0}" presName="level3hierChild" presStyleCnt="0"/>
      <dgm:spPr/>
    </dgm:pt>
    <dgm:pt modelId="{7FD000FC-B54E-4AC9-8B33-89BFCA9F01AE}" type="pres">
      <dgm:prSet presAssocID="{96182997-EA0F-42AD-A1D5-9F694534D08F}" presName="conn2-1" presStyleLbl="parChTrans1D3" presStyleIdx="2" presStyleCnt="3"/>
      <dgm:spPr/>
    </dgm:pt>
    <dgm:pt modelId="{DE2DEBC3-3D59-4B8E-B688-2D77349454CA}" type="pres">
      <dgm:prSet presAssocID="{96182997-EA0F-42AD-A1D5-9F694534D08F}" presName="connTx" presStyleLbl="parChTrans1D3" presStyleIdx="2" presStyleCnt="3"/>
      <dgm:spPr/>
    </dgm:pt>
    <dgm:pt modelId="{B4E73DD3-3AE6-4D36-A98C-43B3A29FF9E0}" type="pres">
      <dgm:prSet presAssocID="{8BC3A373-F7DA-4476-8C48-82314776237E}" presName="root2" presStyleCnt="0"/>
      <dgm:spPr/>
    </dgm:pt>
    <dgm:pt modelId="{F803D8AD-5CBA-4061-A5CA-2C9692B4BBF8}" type="pres">
      <dgm:prSet presAssocID="{8BC3A373-F7DA-4476-8C48-82314776237E}" presName="LevelTwoTextNode" presStyleLbl="node3" presStyleIdx="2" presStyleCnt="3">
        <dgm:presLayoutVars>
          <dgm:chPref val="3"/>
        </dgm:presLayoutVars>
      </dgm:prSet>
      <dgm:spPr/>
    </dgm:pt>
    <dgm:pt modelId="{FC84B8D2-81DA-4439-9C62-A4B19A25D2B7}" type="pres">
      <dgm:prSet presAssocID="{8BC3A373-F7DA-4476-8C48-82314776237E}" presName="level3hierChild" presStyleCnt="0"/>
      <dgm:spPr/>
    </dgm:pt>
    <dgm:pt modelId="{A56757A1-68E2-4235-9E29-E254FA62F6FF}" type="pres">
      <dgm:prSet presAssocID="{A61F332E-184C-44FB-9A36-048746A939EB}" presName="conn2-1" presStyleLbl="parChTrans1D4" presStyleIdx="0" presStyleCnt="2"/>
      <dgm:spPr/>
    </dgm:pt>
    <dgm:pt modelId="{17ED8EBB-FC47-4D40-9453-CFC90EB207D5}" type="pres">
      <dgm:prSet presAssocID="{A61F332E-184C-44FB-9A36-048746A939EB}" presName="connTx" presStyleLbl="parChTrans1D4" presStyleIdx="0" presStyleCnt="2"/>
      <dgm:spPr/>
    </dgm:pt>
    <dgm:pt modelId="{495C9610-7DBD-48D1-8321-3A63E91D7968}" type="pres">
      <dgm:prSet presAssocID="{160DACAE-4D3F-4D97-999B-C4FF20B7A71F}" presName="root2" presStyleCnt="0"/>
      <dgm:spPr/>
    </dgm:pt>
    <dgm:pt modelId="{AAF0D477-6D23-47D6-AAE9-CFA82ECE5513}" type="pres">
      <dgm:prSet presAssocID="{160DACAE-4D3F-4D97-999B-C4FF20B7A71F}" presName="LevelTwoTextNode" presStyleLbl="node4" presStyleIdx="0" presStyleCnt="2">
        <dgm:presLayoutVars>
          <dgm:chPref val="3"/>
        </dgm:presLayoutVars>
      </dgm:prSet>
      <dgm:spPr/>
    </dgm:pt>
    <dgm:pt modelId="{C53CD39E-698A-4DC3-9B65-78CC4EE9264C}" type="pres">
      <dgm:prSet presAssocID="{160DACAE-4D3F-4D97-999B-C4FF20B7A71F}" presName="level3hierChild" presStyleCnt="0"/>
      <dgm:spPr/>
    </dgm:pt>
    <dgm:pt modelId="{2D4D81CA-4B31-4F7E-AC14-8E433250802D}" type="pres">
      <dgm:prSet presAssocID="{E7F1954F-A060-40BD-9B3C-52A8C7965659}" presName="conn2-1" presStyleLbl="parChTrans1D4" presStyleIdx="1" presStyleCnt="2"/>
      <dgm:spPr/>
    </dgm:pt>
    <dgm:pt modelId="{B8207BE6-0186-4324-B1DF-1702F57BD0B8}" type="pres">
      <dgm:prSet presAssocID="{E7F1954F-A060-40BD-9B3C-52A8C7965659}" presName="connTx" presStyleLbl="parChTrans1D4" presStyleIdx="1" presStyleCnt="2"/>
      <dgm:spPr/>
    </dgm:pt>
    <dgm:pt modelId="{80009E44-22E8-4E49-9438-B4E0E273140F}" type="pres">
      <dgm:prSet presAssocID="{3A11BE87-0DDD-42F9-B48B-F5D104C15DFD}" presName="root2" presStyleCnt="0"/>
      <dgm:spPr/>
    </dgm:pt>
    <dgm:pt modelId="{10EDD05D-5E1E-40B4-B717-1E1F86391D2A}" type="pres">
      <dgm:prSet presAssocID="{3A11BE87-0DDD-42F9-B48B-F5D104C15DFD}" presName="LevelTwoTextNode" presStyleLbl="node4" presStyleIdx="1" presStyleCnt="2">
        <dgm:presLayoutVars>
          <dgm:chPref val="3"/>
        </dgm:presLayoutVars>
      </dgm:prSet>
      <dgm:spPr/>
    </dgm:pt>
    <dgm:pt modelId="{DB233A7F-CF45-4A57-B724-16190AAF48E0}" type="pres">
      <dgm:prSet presAssocID="{3A11BE87-0DDD-42F9-B48B-F5D104C15DFD}" presName="level3hierChild" presStyleCnt="0"/>
      <dgm:spPr/>
    </dgm:pt>
  </dgm:ptLst>
  <dgm:cxnLst>
    <dgm:cxn modelId="{B625A402-80F0-4306-A52C-5CCD615D71BF}" type="presOf" srcId="{96182997-EA0F-42AD-A1D5-9F694534D08F}" destId="{DE2DEBC3-3D59-4B8E-B688-2D77349454CA}" srcOrd="1" destOrd="0" presId="urn:microsoft.com/office/officeart/2005/8/layout/hierarchy2"/>
    <dgm:cxn modelId="{182D6B07-F233-4DDB-8F36-B60EAADC985A}" type="presOf" srcId="{8BC3A373-F7DA-4476-8C48-82314776237E}" destId="{F803D8AD-5CBA-4061-A5CA-2C9692B4BBF8}" srcOrd="0" destOrd="0" presId="urn:microsoft.com/office/officeart/2005/8/layout/hierarchy2"/>
    <dgm:cxn modelId="{2088380D-B4CF-4776-B103-36A099D3031E}" type="presOf" srcId="{A61F332E-184C-44FB-9A36-048746A939EB}" destId="{17ED8EBB-FC47-4D40-9453-CFC90EB207D5}" srcOrd="1" destOrd="0" presId="urn:microsoft.com/office/officeart/2005/8/layout/hierarchy2"/>
    <dgm:cxn modelId="{B01B0110-62B7-474D-9F40-4264F827F4F5}" srcId="{401CD50F-1977-43FD-82DE-20D57AB64FDB}" destId="{5AA2E7A4-5081-4542-B3A3-6D1578D379B0}" srcOrd="1" destOrd="0" parTransId="{5949EE52-78B9-4A5C-956F-B504EFEF2BB6}" sibTransId="{55E1784E-4F91-443C-97ED-0EDC85DCA4EC}"/>
    <dgm:cxn modelId="{F57ED92E-4032-4DC0-82C6-421AECA70A73}" srcId="{88E46B6A-1D04-435E-B7FC-D4067386249A}" destId="{0DE1ECD0-8C96-4F20-871C-5BF9AC247905}" srcOrd="0" destOrd="0" parTransId="{EFD07D32-B3D2-4C2F-B1F6-5ABC9C30ED3B}" sibTransId="{0CFDF1D6-E235-4330-95BD-709BE886557E}"/>
    <dgm:cxn modelId="{F364443E-26A7-44AD-9B43-E88754BA98CD}" type="presOf" srcId="{E7F1954F-A060-40BD-9B3C-52A8C7965659}" destId="{2D4D81CA-4B31-4F7E-AC14-8E433250802D}" srcOrd="0" destOrd="0" presId="urn:microsoft.com/office/officeart/2005/8/layout/hierarchy2"/>
    <dgm:cxn modelId="{55E1245C-C8C2-4208-A808-E8350841B56E}" srcId="{401CD50F-1977-43FD-82DE-20D57AB64FDB}" destId="{836668A4-9B9C-40D3-8A7B-B5E323212935}" srcOrd="0" destOrd="0" parTransId="{992E3BB4-D3C4-471C-A731-8E5C57E95440}" sibTransId="{FDB40863-D5EF-4C0D-9054-60EEBE032267}"/>
    <dgm:cxn modelId="{07E56A5E-0E40-45C8-AEB2-F068C6B13075}" type="presOf" srcId="{5949EE52-78B9-4A5C-956F-B504EFEF2BB6}" destId="{F131B332-9326-4615-919D-1FE45B404565}" srcOrd="0" destOrd="0" presId="urn:microsoft.com/office/officeart/2005/8/layout/hierarchy2"/>
    <dgm:cxn modelId="{48DB0643-52A5-4DA5-B62F-5E32434E14CB}" type="presOf" srcId="{0DE1ECD0-8C96-4F20-871C-5BF9AC247905}" destId="{A7B0D53C-7FC2-4FEB-BEB0-034507936B0B}" srcOrd="0" destOrd="0" presId="urn:microsoft.com/office/officeart/2005/8/layout/hierarchy2"/>
    <dgm:cxn modelId="{15FA3B69-A46E-4A0C-B4BD-7FFAE181F701}" type="presOf" srcId="{401CD50F-1977-43FD-82DE-20D57AB64FDB}" destId="{38013AFD-F051-4E1B-A02F-7E2FC210D156}" srcOrd="0" destOrd="0" presId="urn:microsoft.com/office/officeart/2005/8/layout/hierarchy2"/>
    <dgm:cxn modelId="{82907A72-46F6-45B8-A951-9E0E7B550D6F}" type="presOf" srcId="{5949EE52-78B9-4A5C-956F-B504EFEF2BB6}" destId="{14FAE44C-4C69-40AC-BE29-ABF5530A4F1C}" srcOrd="1" destOrd="0" presId="urn:microsoft.com/office/officeart/2005/8/layout/hierarchy2"/>
    <dgm:cxn modelId="{84A14B55-CB5B-42C7-8602-9B45BB70B816}" type="presOf" srcId="{992E3BB4-D3C4-471C-A731-8E5C57E95440}" destId="{3B4F2ECC-39E7-4F28-A2CF-734113D48651}" srcOrd="1" destOrd="0" presId="urn:microsoft.com/office/officeart/2005/8/layout/hierarchy2"/>
    <dgm:cxn modelId="{ED22E378-ECDA-44E2-8CC2-83CD44874BFC}" srcId="{0DE1ECD0-8C96-4F20-871C-5BF9AC247905}" destId="{401CD50F-1977-43FD-82DE-20D57AB64FDB}" srcOrd="0" destOrd="0" parTransId="{AA80709A-E350-4D78-B857-A918D2D79EA0}" sibTransId="{48C603D6-2814-4A76-8236-490A4A0B4E3A}"/>
    <dgm:cxn modelId="{219F4C59-E057-4F7C-B8F0-C85BEBD4E43F}" type="presOf" srcId="{836668A4-9B9C-40D3-8A7B-B5E323212935}" destId="{A73D11FD-A9E5-419C-A3CC-9E6482F910B3}" srcOrd="0" destOrd="0" presId="urn:microsoft.com/office/officeart/2005/8/layout/hierarchy2"/>
    <dgm:cxn modelId="{CE2B0F7B-30EC-4A7A-B7EB-7AEBC089C10E}" type="presOf" srcId="{5AA2E7A4-5081-4542-B3A3-6D1578D379B0}" destId="{90E0C409-C9E8-4D00-B10F-849D993000D8}" srcOrd="0" destOrd="0" presId="urn:microsoft.com/office/officeart/2005/8/layout/hierarchy2"/>
    <dgm:cxn modelId="{B23D488E-3040-49AA-8199-2AF7608B189D}" type="presOf" srcId="{992E3BB4-D3C4-471C-A731-8E5C57E95440}" destId="{9C667501-16D3-43CB-8366-0A39D8AF929C}" srcOrd="0" destOrd="0" presId="urn:microsoft.com/office/officeart/2005/8/layout/hierarchy2"/>
    <dgm:cxn modelId="{09B9DE8E-9D91-4170-98D0-777DC7A3393D}" srcId="{8BC3A373-F7DA-4476-8C48-82314776237E}" destId="{3A11BE87-0DDD-42F9-B48B-F5D104C15DFD}" srcOrd="1" destOrd="0" parTransId="{E7F1954F-A060-40BD-9B3C-52A8C7965659}" sibTransId="{B045796F-B332-4F76-945F-3B1C9CD9C2A9}"/>
    <dgm:cxn modelId="{F70F638F-4452-45EE-B40F-C4A4C0CF220C}" srcId="{401CD50F-1977-43FD-82DE-20D57AB64FDB}" destId="{8BC3A373-F7DA-4476-8C48-82314776237E}" srcOrd="2" destOrd="0" parTransId="{96182997-EA0F-42AD-A1D5-9F694534D08F}" sibTransId="{85BC47F7-CD99-424C-958E-1F4F570C64ED}"/>
    <dgm:cxn modelId="{E54C0B99-B9B9-44B9-A37F-99BED3CF0CA0}" type="presOf" srcId="{96182997-EA0F-42AD-A1D5-9F694534D08F}" destId="{7FD000FC-B54E-4AC9-8B33-89BFCA9F01AE}" srcOrd="0" destOrd="0" presId="urn:microsoft.com/office/officeart/2005/8/layout/hierarchy2"/>
    <dgm:cxn modelId="{ED40ACB3-01E3-4947-AF88-E6F15FEA59A9}" type="presOf" srcId="{A61F332E-184C-44FB-9A36-048746A939EB}" destId="{A56757A1-68E2-4235-9E29-E254FA62F6FF}" srcOrd="0" destOrd="0" presId="urn:microsoft.com/office/officeart/2005/8/layout/hierarchy2"/>
    <dgm:cxn modelId="{96B45EBB-602B-4CDD-8F13-E39EF3D93572}" type="presOf" srcId="{3A11BE87-0DDD-42F9-B48B-F5D104C15DFD}" destId="{10EDD05D-5E1E-40B4-B717-1E1F86391D2A}" srcOrd="0" destOrd="0" presId="urn:microsoft.com/office/officeart/2005/8/layout/hierarchy2"/>
    <dgm:cxn modelId="{B4DEEFC5-F0EE-4A0C-B2EF-C71C3AC7C668}" type="presOf" srcId="{AA80709A-E350-4D78-B857-A918D2D79EA0}" destId="{E833BC78-8B77-43FE-BFEA-CDFE491BFAD2}" srcOrd="0" destOrd="0" presId="urn:microsoft.com/office/officeart/2005/8/layout/hierarchy2"/>
    <dgm:cxn modelId="{13CBE4D6-8ED6-4F69-82BC-51B6F4B51AFF}" type="presOf" srcId="{160DACAE-4D3F-4D97-999B-C4FF20B7A71F}" destId="{AAF0D477-6D23-47D6-AAE9-CFA82ECE5513}" srcOrd="0" destOrd="0" presId="urn:microsoft.com/office/officeart/2005/8/layout/hierarchy2"/>
    <dgm:cxn modelId="{5ED8D3E3-6F19-4ECF-9CEC-E5FF47AD25ED}" type="presOf" srcId="{AA80709A-E350-4D78-B857-A918D2D79EA0}" destId="{D8B27BA9-B339-4170-883E-DCF838F657E2}" srcOrd="1" destOrd="0" presId="urn:microsoft.com/office/officeart/2005/8/layout/hierarchy2"/>
    <dgm:cxn modelId="{A9AF36E6-3F9F-419E-AC78-3C98241DE65B}" type="presOf" srcId="{88E46B6A-1D04-435E-B7FC-D4067386249A}" destId="{923C8523-320E-4DCF-8AEA-481AB0016AEA}" srcOrd="0" destOrd="0" presId="urn:microsoft.com/office/officeart/2005/8/layout/hierarchy2"/>
    <dgm:cxn modelId="{351A10F8-B454-4F51-A50C-CC1AA91F5B77}" type="presOf" srcId="{E7F1954F-A060-40BD-9B3C-52A8C7965659}" destId="{B8207BE6-0186-4324-B1DF-1702F57BD0B8}" srcOrd="1" destOrd="0" presId="urn:microsoft.com/office/officeart/2005/8/layout/hierarchy2"/>
    <dgm:cxn modelId="{F264CCFF-919B-4600-BD37-82E850E5831C}" srcId="{8BC3A373-F7DA-4476-8C48-82314776237E}" destId="{160DACAE-4D3F-4D97-999B-C4FF20B7A71F}" srcOrd="0" destOrd="0" parTransId="{A61F332E-184C-44FB-9A36-048746A939EB}" sibTransId="{BB4ABD6E-C9B6-4271-9A23-10EEE08C1E8F}"/>
    <dgm:cxn modelId="{B87A2634-6EB7-4FAF-AA53-578CD048BD92}" type="presParOf" srcId="{923C8523-320E-4DCF-8AEA-481AB0016AEA}" destId="{1A174B82-ABA6-4C36-84EF-6660FC94AACD}" srcOrd="0" destOrd="0" presId="urn:microsoft.com/office/officeart/2005/8/layout/hierarchy2"/>
    <dgm:cxn modelId="{39DD1FFC-7642-4807-B361-24314C39683D}" type="presParOf" srcId="{1A174B82-ABA6-4C36-84EF-6660FC94AACD}" destId="{A7B0D53C-7FC2-4FEB-BEB0-034507936B0B}" srcOrd="0" destOrd="0" presId="urn:microsoft.com/office/officeart/2005/8/layout/hierarchy2"/>
    <dgm:cxn modelId="{7CBCB5BC-A5AD-4B1B-AA42-0A8D0AE80966}" type="presParOf" srcId="{1A174B82-ABA6-4C36-84EF-6660FC94AACD}" destId="{D23E3F3E-34CD-4479-B565-583BB794CA6A}" srcOrd="1" destOrd="0" presId="urn:microsoft.com/office/officeart/2005/8/layout/hierarchy2"/>
    <dgm:cxn modelId="{068A8BEC-40D5-48F5-98B7-3C4E582D3CE4}" type="presParOf" srcId="{D23E3F3E-34CD-4479-B565-583BB794CA6A}" destId="{E833BC78-8B77-43FE-BFEA-CDFE491BFAD2}" srcOrd="0" destOrd="0" presId="urn:microsoft.com/office/officeart/2005/8/layout/hierarchy2"/>
    <dgm:cxn modelId="{2C4E5751-5B5D-4CF9-87E9-2FEE4E463CD8}" type="presParOf" srcId="{E833BC78-8B77-43FE-BFEA-CDFE491BFAD2}" destId="{D8B27BA9-B339-4170-883E-DCF838F657E2}" srcOrd="0" destOrd="0" presId="urn:microsoft.com/office/officeart/2005/8/layout/hierarchy2"/>
    <dgm:cxn modelId="{81BB5ED4-C999-41D7-8864-B4444556E3C6}" type="presParOf" srcId="{D23E3F3E-34CD-4479-B565-583BB794CA6A}" destId="{5355709D-210C-484B-8756-CA326C345B35}" srcOrd="1" destOrd="0" presId="urn:microsoft.com/office/officeart/2005/8/layout/hierarchy2"/>
    <dgm:cxn modelId="{9CC54280-87ED-4A71-AFE5-D74F32557ECB}" type="presParOf" srcId="{5355709D-210C-484B-8756-CA326C345B35}" destId="{38013AFD-F051-4E1B-A02F-7E2FC210D156}" srcOrd="0" destOrd="0" presId="urn:microsoft.com/office/officeart/2005/8/layout/hierarchy2"/>
    <dgm:cxn modelId="{09E7F111-A1E1-4DFD-AEB7-B58A167767C1}" type="presParOf" srcId="{5355709D-210C-484B-8756-CA326C345B35}" destId="{F4EF70EE-0E19-46AC-8924-7212C44F3F80}" srcOrd="1" destOrd="0" presId="urn:microsoft.com/office/officeart/2005/8/layout/hierarchy2"/>
    <dgm:cxn modelId="{D8BAB28B-35EC-4E6C-9CA3-E110168E38F5}" type="presParOf" srcId="{F4EF70EE-0E19-46AC-8924-7212C44F3F80}" destId="{9C667501-16D3-43CB-8366-0A39D8AF929C}" srcOrd="0" destOrd="0" presId="urn:microsoft.com/office/officeart/2005/8/layout/hierarchy2"/>
    <dgm:cxn modelId="{4F725408-A529-46A4-86D2-3F02E43E2B70}" type="presParOf" srcId="{9C667501-16D3-43CB-8366-0A39D8AF929C}" destId="{3B4F2ECC-39E7-4F28-A2CF-734113D48651}" srcOrd="0" destOrd="0" presId="urn:microsoft.com/office/officeart/2005/8/layout/hierarchy2"/>
    <dgm:cxn modelId="{0994724A-763D-4191-A223-608BC3629153}" type="presParOf" srcId="{F4EF70EE-0E19-46AC-8924-7212C44F3F80}" destId="{FB3879D5-EA87-4858-B35F-3B2FC75085EE}" srcOrd="1" destOrd="0" presId="urn:microsoft.com/office/officeart/2005/8/layout/hierarchy2"/>
    <dgm:cxn modelId="{94C99835-185E-4AE3-A651-751B711CFA66}" type="presParOf" srcId="{FB3879D5-EA87-4858-B35F-3B2FC75085EE}" destId="{A73D11FD-A9E5-419C-A3CC-9E6482F910B3}" srcOrd="0" destOrd="0" presId="urn:microsoft.com/office/officeart/2005/8/layout/hierarchy2"/>
    <dgm:cxn modelId="{1350B629-155C-4CBC-9830-885903F879F0}" type="presParOf" srcId="{FB3879D5-EA87-4858-B35F-3B2FC75085EE}" destId="{C10EF7D3-9548-4282-A737-6E9445B118CC}" srcOrd="1" destOrd="0" presId="urn:microsoft.com/office/officeart/2005/8/layout/hierarchy2"/>
    <dgm:cxn modelId="{DE3F6989-67FA-409E-B6AF-45791E5BF4A5}" type="presParOf" srcId="{F4EF70EE-0E19-46AC-8924-7212C44F3F80}" destId="{F131B332-9326-4615-919D-1FE45B404565}" srcOrd="2" destOrd="0" presId="urn:microsoft.com/office/officeart/2005/8/layout/hierarchy2"/>
    <dgm:cxn modelId="{3E2D5F7D-9536-45DE-9E79-8D4AC733864E}" type="presParOf" srcId="{F131B332-9326-4615-919D-1FE45B404565}" destId="{14FAE44C-4C69-40AC-BE29-ABF5530A4F1C}" srcOrd="0" destOrd="0" presId="urn:microsoft.com/office/officeart/2005/8/layout/hierarchy2"/>
    <dgm:cxn modelId="{60EBFE12-0FEF-4501-833E-35E5DB97FAC2}" type="presParOf" srcId="{F4EF70EE-0E19-46AC-8924-7212C44F3F80}" destId="{BA011FB4-09CA-471C-B30F-8BA9FD9B23B0}" srcOrd="3" destOrd="0" presId="urn:microsoft.com/office/officeart/2005/8/layout/hierarchy2"/>
    <dgm:cxn modelId="{0EECDDAE-68D9-4EA0-9044-657B36CF8095}" type="presParOf" srcId="{BA011FB4-09CA-471C-B30F-8BA9FD9B23B0}" destId="{90E0C409-C9E8-4D00-B10F-849D993000D8}" srcOrd="0" destOrd="0" presId="urn:microsoft.com/office/officeart/2005/8/layout/hierarchy2"/>
    <dgm:cxn modelId="{9AFCF99C-6B2F-419B-ADB5-1E2FF84804B0}" type="presParOf" srcId="{BA011FB4-09CA-471C-B30F-8BA9FD9B23B0}" destId="{27419A44-0A3E-4CA7-B6A4-0C82D5614486}" srcOrd="1" destOrd="0" presId="urn:microsoft.com/office/officeart/2005/8/layout/hierarchy2"/>
    <dgm:cxn modelId="{714A7CDE-2B11-4B12-AD62-6DE9E807BEAE}" type="presParOf" srcId="{F4EF70EE-0E19-46AC-8924-7212C44F3F80}" destId="{7FD000FC-B54E-4AC9-8B33-89BFCA9F01AE}" srcOrd="4" destOrd="0" presId="urn:microsoft.com/office/officeart/2005/8/layout/hierarchy2"/>
    <dgm:cxn modelId="{A1B696B2-267B-4254-9831-37C503D029AC}" type="presParOf" srcId="{7FD000FC-B54E-4AC9-8B33-89BFCA9F01AE}" destId="{DE2DEBC3-3D59-4B8E-B688-2D77349454CA}" srcOrd="0" destOrd="0" presId="urn:microsoft.com/office/officeart/2005/8/layout/hierarchy2"/>
    <dgm:cxn modelId="{24F844CB-4279-46FE-99FC-7404EC7D9FCB}" type="presParOf" srcId="{F4EF70EE-0E19-46AC-8924-7212C44F3F80}" destId="{B4E73DD3-3AE6-4D36-A98C-43B3A29FF9E0}" srcOrd="5" destOrd="0" presId="urn:microsoft.com/office/officeart/2005/8/layout/hierarchy2"/>
    <dgm:cxn modelId="{99603E1C-C3B5-484D-8269-E37D914CF838}" type="presParOf" srcId="{B4E73DD3-3AE6-4D36-A98C-43B3A29FF9E0}" destId="{F803D8AD-5CBA-4061-A5CA-2C9692B4BBF8}" srcOrd="0" destOrd="0" presId="urn:microsoft.com/office/officeart/2005/8/layout/hierarchy2"/>
    <dgm:cxn modelId="{6866DC32-FA79-4DA9-8605-2E41A55EA580}" type="presParOf" srcId="{B4E73DD3-3AE6-4D36-A98C-43B3A29FF9E0}" destId="{FC84B8D2-81DA-4439-9C62-A4B19A25D2B7}" srcOrd="1" destOrd="0" presId="urn:microsoft.com/office/officeart/2005/8/layout/hierarchy2"/>
    <dgm:cxn modelId="{9466AF4E-111F-481F-9D72-5A835CD8AC58}" type="presParOf" srcId="{FC84B8D2-81DA-4439-9C62-A4B19A25D2B7}" destId="{A56757A1-68E2-4235-9E29-E254FA62F6FF}" srcOrd="0" destOrd="0" presId="urn:microsoft.com/office/officeart/2005/8/layout/hierarchy2"/>
    <dgm:cxn modelId="{0B417B48-BBD6-4821-A61D-1BB124A987BC}" type="presParOf" srcId="{A56757A1-68E2-4235-9E29-E254FA62F6FF}" destId="{17ED8EBB-FC47-4D40-9453-CFC90EB207D5}" srcOrd="0" destOrd="0" presId="urn:microsoft.com/office/officeart/2005/8/layout/hierarchy2"/>
    <dgm:cxn modelId="{6C5D8D09-7AF4-48BB-A203-868F7236ED0B}" type="presParOf" srcId="{FC84B8D2-81DA-4439-9C62-A4B19A25D2B7}" destId="{495C9610-7DBD-48D1-8321-3A63E91D7968}" srcOrd="1" destOrd="0" presId="urn:microsoft.com/office/officeart/2005/8/layout/hierarchy2"/>
    <dgm:cxn modelId="{1882D169-52E9-4B11-B250-85D4ABDE6C15}" type="presParOf" srcId="{495C9610-7DBD-48D1-8321-3A63E91D7968}" destId="{AAF0D477-6D23-47D6-AAE9-CFA82ECE5513}" srcOrd="0" destOrd="0" presId="urn:microsoft.com/office/officeart/2005/8/layout/hierarchy2"/>
    <dgm:cxn modelId="{C609E3EA-9764-4E1E-89CF-6DBAE67F967D}" type="presParOf" srcId="{495C9610-7DBD-48D1-8321-3A63E91D7968}" destId="{C53CD39E-698A-4DC3-9B65-78CC4EE9264C}" srcOrd="1" destOrd="0" presId="urn:microsoft.com/office/officeart/2005/8/layout/hierarchy2"/>
    <dgm:cxn modelId="{3D9311B5-8C78-4A1B-965E-9C986884475E}" type="presParOf" srcId="{FC84B8D2-81DA-4439-9C62-A4B19A25D2B7}" destId="{2D4D81CA-4B31-4F7E-AC14-8E433250802D}" srcOrd="2" destOrd="0" presId="urn:microsoft.com/office/officeart/2005/8/layout/hierarchy2"/>
    <dgm:cxn modelId="{A67D0A67-9D7A-415B-922A-4C0E362583D0}" type="presParOf" srcId="{2D4D81CA-4B31-4F7E-AC14-8E433250802D}" destId="{B8207BE6-0186-4324-B1DF-1702F57BD0B8}" srcOrd="0" destOrd="0" presId="urn:microsoft.com/office/officeart/2005/8/layout/hierarchy2"/>
    <dgm:cxn modelId="{6E9B6A81-B00C-4A95-A565-29A851E096AD}" type="presParOf" srcId="{FC84B8D2-81DA-4439-9C62-A4B19A25D2B7}" destId="{80009E44-22E8-4E49-9438-B4E0E273140F}" srcOrd="3" destOrd="0" presId="urn:microsoft.com/office/officeart/2005/8/layout/hierarchy2"/>
    <dgm:cxn modelId="{02D1755D-214B-4F15-85A7-F7CD82EE07A3}" type="presParOf" srcId="{80009E44-22E8-4E49-9438-B4E0E273140F}" destId="{10EDD05D-5E1E-40B4-B717-1E1F86391D2A}" srcOrd="0" destOrd="0" presId="urn:microsoft.com/office/officeart/2005/8/layout/hierarchy2"/>
    <dgm:cxn modelId="{4AABA3A0-B1B0-4E4D-8884-1042550D54AF}" type="presParOf" srcId="{80009E44-22E8-4E49-9438-B4E0E273140F}" destId="{DB233A7F-CF45-4A57-B724-16190AAF48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CFAE63-FA28-4F43-BD38-5BAFB1E0FA48}" type="doc">
      <dgm:prSet loTypeId="urn:microsoft.com/office/officeart/2005/8/layout/hProcess4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12EBC7F-F903-4050-83BD-CDA64411E3C9}">
      <dgm:prSet phldrT="[Текст]"/>
      <dgm:spPr/>
      <dgm:t>
        <a:bodyPr/>
        <a:lstStyle/>
        <a:p>
          <a:r>
            <a:rPr lang="ru-RU" dirty="0"/>
            <a:t>Было</a:t>
          </a:r>
        </a:p>
      </dgm:t>
    </dgm:pt>
    <dgm:pt modelId="{2A6144D2-4B52-4B9F-96E7-1BBEE544EFD5}" type="parTrans" cxnId="{93972F2B-C54C-4772-9BA7-663F731F59E1}">
      <dgm:prSet/>
      <dgm:spPr/>
    </dgm:pt>
    <dgm:pt modelId="{9AE2291E-C810-4A0C-9B9F-0829AC2E6FA1}" type="sibTrans" cxnId="{93972F2B-C54C-4772-9BA7-663F731F59E1}">
      <dgm:prSet/>
      <dgm:spPr/>
    </dgm:pt>
    <dgm:pt modelId="{F0960FC5-71FD-4543-95C4-8FD0DDD07C55}">
      <dgm:prSet phldrT="[Текст]"/>
      <dgm:spPr/>
      <dgm:t>
        <a:bodyPr/>
        <a:lstStyle/>
        <a:p>
          <a:r>
            <a:rPr lang="ru-RU" sz="2600" dirty="0"/>
            <a:t>11 пунктов</a:t>
          </a:r>
        </a:p>
      </dgm:t>
    </dgm:pt>
    <dgm:pt modelId="{1D47E46B-A277-4B83-8F76-807813FFDA6D}" type="parTrans" cxnId="{FF03AC95-F558-4A41-993F-91A97D1E0CCB}">
      <dgm:prSet/>
      <dgm:spPr/>
    </dgm:pt>
    <dgm:pt modelId="{ABB4901B-3223-4D3B-A107-E2D19984EFE4}" type="sibTrans" cxnId="{FF03AC95-F558-4A41-993F-91A97D1E0CCB}">
      <dgm:prSet/>
      <dgm:spPr/>
    </dgm:pt>
    <dgm:pt modelId="{CCF912A5-1D24-4876-99FE-9305EC655629}">
      <dgm:prSet phldrT="[Текст]"/>
      <dgm:spPr/>
      <dgm:t>
        <a:bodyPr/>
        <a:lstStyle/>
        <a:p>
          <a:r>
            <a:rPr lang="ru-RU" sz="3400" dirty="0"/>
            <a:t>Стало</a:t>
          </a:r>
          <a:endParaRPr lang="ru-RU" sz="2600" dirty="0"/>
        </a:p>
      </dgm:t>
    </dgm:pt>
    <dgm:pt modelId="{FC159D42-0D8F-4628-911C-D7EA26AB364A}" type="parTrans" cxnId="{ABE48211-3AB3-45D5-8761-2071D64B430A}">
      <dgm:prSet/>
      <dgm:spPr/>
    </dgm:pt>
    <dgm:pt modelId="{7BCED263-8BCA-4FC0-A94A-1FA7F52BD4C2}" type="sibTrans" cxnId="{ABE48211-3AB3-45D5-8761-2071D64B430A}">
      <dgm:prSet/>
      <dgm:spPr/>
    </dgm:pt>
    <dgm:pt modelId="{266B42DB-9EBF-442F-BB78-CB7CE2E32B2A}">
      <dgm:prSet phldrT="[Текст]"/>
      <dgm:spPr/>
      <dgm:t>
        <a:bodyPr/>
        <a:lstStyle/>
        <a:p>
          <a:r>
            <a:rPr lang="ru-RU" sz="2600" dirty="0"/>
            <a:t>2 блока</a:t>
          </a:r>
        </a:p>
      </dgm:t>
    </dgm:pt>
    <dgm:pt modelId="{17CB7FDA-4F93-4BC2-BF12-8F9DFCB93F18}" type="parTrans" cxnId="{E53D6363-A248-4120-A113-8694026F3347}">
      <dgm:prSet/>
      <dgm:spPr/>
    </dgm:pt>
    <dgm:pt modelId="{C9FD8395-382A-47F0-A6B3-380404711246}" type="sibTrans" cxnId="{E53D6363-A248-4120-A113-8694026F3347}">
      <dgm:prSet/>
      <dgm:spPr/>
    </dgm:pt>
    <dgm:pt modelId="{BCA667EE-17CA-45D2-A3BA-35C3EE80C243}" type="pres">
      <dgm:prSet presAssocID="{63CFAE63-FA28-4F43-BD38-5BAFB1E0FA48}" presName="Name0" presStyleCnt="0">
        <dgm:presLayoutVars>
          <dgm:dir/>
          <dgm:animLvl val="lvl"/>
          <dgm:resizeHandles val="exact"/>
        </dgm:presLayoutVars>
      </dgm:prSet>
      <dgm:spPr/>
    </dgm:pt>
    <dgm:pt modelId="{A29BF7BD-79EB-46E1-B42F-94C6B38D3EF7}" type="pres">
      <dgm:prSet presAssocID="{63CFAE63-FA28-4F43-BD38-5BAFB1E0FA48}" presName="tSp" presStyleCnt="0"/>
      <dgm:spPr/>
    </dgm:pt>
    <dgm:pt modelId="{F2F4D320-2E56-459A-9F08-25D4B89B3D08}" type="pres">
      <dgm:prSet presAssocID="{63CFAE63-FA28-4F43-BD38-5BAFB1E0FA48}" presName="bSp" presStyleCnt="0"/>
      <dgm:spPr/>
    </dgm:pt>
    <dgm:pt modelId="{2A131724-41B1-4CC5-B468-E57EE8052C2D}" type="pres">
      <dgm:prSet presAssocID="{63CFAE63-FA28-4F43-BD38-5BAFB1E0FA48}" presName="process" presStyleCnt="0"/>
      <dgm:spPr/>
    </dgm:pt>
    <dgm:pt modelId="{6B06921E-0FF2-42C7-BBB1-6E4027A35E06}" type="pres">
      <dgm:prSet presAssocID="{B12EBC7F-F903-4050-83BD-CDA64411E3C9}" presName="composite1" presStyleCnt="0"/>
      <dgm:spPr/>
    </dgm:pt>
    <dgm:pt modelId="{A934C334-6D6A-4AB6-8959-D206BAE61EDC}" type="pres">
      <dgm:prSet presAssocID="{B12EBC7F-F903-4050-83BD-CDA64411E3C9}" presName="dummyNode1" presStyleLbl="node1" presStyleIdx="0" presStyleCnt="2"/>
      <dgm:spPr/>
    </dgm:pt>
    <dgm:pt modelId="{657A555A-E8E3-4CBE-A180-B07F16F12CB2}" type="pres">
      <dgm:prSet presAssocID="{B12EBC7F-F903-4050-83BD-CDA64411E3C9}" presName="childNode1" presStyleLbl="bgAcc1" presStyleIdx="0" presStyleCnt="2">
        <dgm:presLayoutVars>
          <dgm:bulletEnabled val="1"/>
        </dgm:presLayoutVars>
      </dgm:prSet>
      <dgm:spPr/>
    </dgm:pt>
    <dgm:pt modelId="{79F4FDD2-E0FF-496B-8D23-D0CB9BC6E65F}" type="pres">
      <dgm:prSet presAssocID="{B12EBC7F-F903-4050-83BD-CDA64411E3C9}" presName="childNode1tx" presStyleLbl="bgAcc1" presStyleIdx="0" presStyleCnt="2">
        <dgm:presLayoutVars>
          <dgm:bulletEnabled val="1"/>
        </dgm:presLayoutVars>
      </dgm:prSet>
      <dgm:spPr/>
    </dgm:pt>
    <dgm:pt modelId="{4AD7C878-18B5-4240-8207-72899FC7F93C}" type="pres">
      <dgm:prSet presAssocID="{B12EBC7F-F903-4050-83BD-CDA64411E3C9}" presName="parentNode1" presStyleLbl="node1" presStyleIdx="0" presStyleCnt="2">
        <dgm:presLayoutVars>
          <dgm:chMax val="1"/>
          <dgm:bulletEnabled val="1"/>
        </dgm:presLayoutVars>
      </dgm:prSet>
      <dgm:spPr/>
    </dgm:pt>
    <dgm:pt modelId="{AD527FD3-1DEB-4D52-9198-BE17EAD49B66}" type="pres">
      <dgm:prSet presAssocID="{B12EBC7F-F903-4050-83BD-CDA64411E3C9}" presName="connSite1" presStyleCnt="0"/>
      <dgm:spPr/>
    </dgm:pt>
    <dgm:pt modelId="{07376216-547E-45D7-9011-728F4EA6233D}" type="pres">
      <dgm:prSet presAssocID="{9AE2291E-C810-4A0C-9B9F-0829AC2E6FA1}" presName="Name9" presStyleLbl="sibTrans2D1" presStyleIdx="0" presStyleCnt="1"/>
      <dgm:spPr/>
    </dgm:pt>
    <dgm:pt modelId="{548564E1-BCAF-4478-A736-E2C9AEF73B7C}" type="pres">
      <dgm:prSet presAssocID="{CCF912A5-1D24-4876-99FE-9305EC655629}" presName="composite2" presStyleCnt="0"/>
      <dgm:spPr/>
    </dgm:pt>
    <dgm:pt modelId="{7483929F-B29E-44B1-821C-30BD2E96C87A}" type="pres">
      <dgm:prSet presAssocID="{CCF912A5-1D24-4876-99FE-9305EC655629}" presName="dummyNode2" presStyleLbl="node1" presStyleIdx="0" presStyleCnt="2"/>
      <dgm:spPr/>
    </dgm:pt>
    <dgm:pt modelId="{2E32D895-A1ED-4FE3-82E7-4CF6DD563EFF}" type="pres">
      <dgm:prSet presAssocID="{CCF912A5-1D24-4876-99FE-9305EC655629}" presName="childNode2" presStyleLbl="bgAcc1" presStyleIdx="1" presStyleCnt="2">
        <dgm:presLayoutVars>
          <dgm:bulletEnabled val="1"/>
        </dgm:presLayoutVars>
      </dgm:prSet>
      <dgm:spPr/>
    </dgm:pt>
    <dgm:pt modelId="{EB4CD4FB-7BFF-4C80-B2F5-93E0FF2126A9}" type="pres">
      <dgm:prSet presAssocID="{CCF912A5-1D24-4876-99FE-9305EC655629}" presName="childNode2tx" presStyleLbl="bgAcc1" presStyleIdx="1" presStyleCnt="2">
        <dgm:presLayoutVars>
          <dgm:bulletEnabled val="1"/>
        </dgm:presLayoutVars>
      </dgm:prSet>
      <dgm:spPr/>
    </dgm:pt>
    <dgm:pt modelId="{88C192F5-176D-4716-B1E1-62E20881FC12}" type="pres">
      <dgm:prSet presAssocID="{CCF912A5-1D24-4876-99FE-9305EC655629}" presName="parentNode2" presStyleLbl="node1" presStyleIdx="1" presStyleCnt="2">
        <dgm:presLayoutVars>
          <dgm:chMax val="0"/>
          <dgm:bulletEnabled val="1"/>
        </dgm:presLayoutVars>
      </dgm:prSet>
      <dgm:spPr/>
    </dgm:pt>
    <dgm:pt modelId="{3F527D6F-E0EE-43DA-BF06-DCD4844898F0}" type="pres">
      <dgm:prSet presAssocID="{CCF912A5-1D24-4876-99FE-9305EC655629}" presName="connSite2" presStyleCnt="0"/>
      <dgm:spPr/>
    </dgm:pt>
  </dgm:ptLst>
  <dgm:cxnLst>
    <dgm:cxn modelId="{0EC00305-C468-4864-B5EC-1548095404CD}" type="presOf" srcId="{B12EBC7F-F903-4050-83BD-CDA64411E3C9}" destId="{4AD7C878-18B5-4240-8207-72899FC7F93C}" srcOrd="0" destOrd="0" presId="urn:microsoft.com/office/officeart/2005/8/layout/hProcess4"/>
    <dgm:cxn modelId="{ABE48211-3AB3-45D5-8761-2071D64B430A}" srcId="{63CFAE63-FA28-4F43-BD38-5BAFB1E0FA48}" destId="{CCF912A5-1D24-4876-99FE-9305EC655629}" srcOrd="1" destOrd="0" parTransId="{FC159D42-0D8F-4628-911C-D7EA26AB364A}" sibTransId="{7BCED263-8BCA-4FC0-A94A-1FA7F52BD4C2}"/>
    <dgm:cxn modelId="{B9CB9D26-1665-4063-8D66-FDDE14BE9281}" type="presOf" srcId="{F0960FC5-71FD-4543-95C4-8FD0DDD07C55}" destId="{657A555A-E8E3-4CBE-A180-B07F16F12CB2}" srcOrd="0" destOrd="0" presId="urn:microsoft.com/office/officeart/2005/8/layout/hProcess4"/>
    <dgm:cxn modelId="{79F2A82A-4C80-4BF5-9E28-00E215DF45D6}" type="presOf" srcId="{F0960FC5-71FD-4543-95C4-8FD0DDD07C55}" destId="{79F4FDD2-E0FF-496B-8D23-D0CB9BC6E65F}" srcOrd="1" destOrd="0" presId="urn:microsoft.com/office/officeart/2005/8/layout/hProcess4"/>
    <dgm:cxn modelId="{93972F2B-C54C-4772-9BA7-663F731F59E1}" srcId="{63CFAE63-FA28-4F43-BD38-5BAFB1E0FA48}" destId="{B12EBC7F-F903-4050-83BD-CDA64411E3C9}" srcOrd="0" destOrd="0" parTransId="{2A6144D2-4B52-4B9F-96E7-1BBEE544EFD5}" sibTransId="{9AE2291E-C810-4A0C-9B9F-0829AC2E6FA1}"/>
    <dgm:cxn modelId="{E53D6363-A248-4120-A113-8694026F3347}" srcId="{CCF912A5-1D24-4876-99FE-9305EC655629}" destId="{266B42DB-9EBF-442F-BB78-CB7CE2E32B2A}" srcOrd="0" destOrd="0" parTransId="{17CB7FDA-4F93-4BC2-BF12-8F9DFCB93F18}" sibTransId="{C9FD8395-382A-47F0-A6B3-380404711246}"/>
    <dgm:cxn modelId="{000E2274-2C88-4683-B738-A07402EE2491}" type="presOf" srcId="{266B42DB-9EBF-442F-BB78-CB7CE2E32B2A}" destId="{2E32D895-A1ED-4FE3-82E7-4CF6DD563EFF}" srcOrd="0" destOrd="0" presId="urn:microsoft.com/office/officeart/2005/8/layout/hProcess4"/>
    <dgm:cxn modelId="{FF03AC95-F558-4A41-993F-91A97D1E0CCB}" srcId="{B12EBC7F-F903-4050-83BD-CDA64411E3C9}" destId="{F0960FC5-71FD-4543-95C4-8FD0DDD07C55}" srcOrd="0" destOrd="0" parTransId="{1D47E46B-A277-4B83-8F76-807813FFDA6D}" sibTransId="{ABB4901B-3223-4D3B-A107-E2D19984EFE4}"/>
    <dgm:cxn modelId="{ECF3B0A2-67F5-4152-9160-4D4AD8443D79}" type="presOf" srcId="{9AE2291E-C810-4A0C-9B9F-0829AC2E6FA1}" destId="{07376216-547E-45D7-9011-728F4EA6233D}" srcOrd="0" destOrd="0" presId="urn:microsoft.com/office/officeart/2005/8/layout/hProcess4"/>
    <dgm:cxn modelId="{6AD1B3B5-8F62-4DE1-B550-9949076DDE00}" type="presOf" srcId="{63CFAE63-FA28-4F43-BD38-5BAFB1E0FA48}" destId="{BCA667EE-17CA-45D2-A3BA-35C3EE80C243}" srcOrd="0" destOrd="0" presId="urn:microsoft.com/office/officeart/2005/8/layout/hProcess4"/>
    <dgm:cxn modelId="{D2EEB5D8-0589-4819-A0DF-648FF4B32702}" type="presOf" srcId="{266B42DB-9EBF-442F-BB78-CB7CE2E32B2A}" destId="{EB4CD4FB-7BFF-4C80-B2F5-93E0FF2126A9}" srcOrd="1" destOrd="0" presId="urn:microsoft.com/office/officeart/2005/8/layout/hProcess4"/>
    <dgm:cxn modelId="{C73F49FB-FFBE-479B-AD10-973F0AC2C6E2}" type="presOf" srcId="{CCF912A5-1D24-4876-99FE-9305EC655629}" destId="{88C192F5-176D-4716-B1E1-62E20881FC12}" srcOrd="0" destOrd="0" presId="urn:microsoft.com/office/officeart/2005/8/layout/hProcess4"/>
    <dgm:cxn modelId="{0EBC3B49-801C-49B2-BE40-B2EB418B1F54}" type="presParOf" srcId="{BCA667EE-17CA-45D2-A3BA-35C3EE80C243}" destId="{A29BF7BD-79EB-46E1-B42F-94C6B38D3EF7}" srcOrd="0" destOrd="0" presId="urn:microsoft.com/office/officeart/2005/8/layout/hProcess4"/>
    <dgm:cxn modelId="{B6BC85DB-5BDD-4D37-910D-9CB935383199}" type="presParOf" srcId="{BCA667EE-17CA-45D2-A3BA-35C3EE80C243}" destId="{F2F4D320-2E56-459A-9F08-25D4B89B3D08}" srcOrd="1" destOrd="0" presId="urn:microsoft.com/office/officeart/2005/8/layout/hProcess4"/>
    <dgm:cxn modelId="{7692C270-CC84-42F4-AEDB-D3CD36AC5EF8}" type="presParOf" srcId="{BCA667EE-17CA-45D2-A3BA-35C3EE80C243}" destId="{2A131724-41B1-4CC5-B468-E57EE8052C2D}" srcOrd="2" destOrd="0" presId="urn:microsoft.com/office/officeart/2005/8/layout/hProcess4"/>
    <dgm:cxn modelId="{FF254C3C-607E-4083-8229-E84894D78BDC}" type="presParOf" srcId="{2A131724-41B1-4CC5-B468-E57EE8052C2D}" destId="{6B06921E-0FF2-42C7-BBB1-6E4027A35E06}" srcOrd="0" destOrd="0" presId="urn:microsoft.com/office/officeart/2005/8/layout/hProcess4"/>
    <dgm:cxn modelId="{E0DDFD79-1A94-41DE-A7E8-53DD10C8BE59}" type="presParOf" srcId="{6B06921E-0FF2-42C7-BBB1-6E4027A35E06}" destId="{A934C334-6D6A-4AB6-8959-D206BAE61EDC}" srcOrd="0" destOrd="0" presId="urn:microsoft.com/office/officeart/2005/8/layout/hProcess4"/>
    <dgm:cxn modelId="{1F261E07-A051-4A2A-9F9C-3E63CC701729}" type="presParOf" srcId="{6B06921E-0FF2-42C7-BBB1-6E4027A35E06}" destId="{657A555A-E8E3-4CBE-A180-B07F16F12CB2}" srcOrd="1" destOrd="0" presId="urn:microsoft.com/office/officeart/2005/8/layout/hProcess4"/>
    <dgm:cxn modelId="{CBB376DB-7646-42B7-A933-A7B862F7C208}" type="presParOf" srcId="{6B06921E-0FF2-42C7-BBB1-6E4027A35E06}" destId="{79F4FDD2-E0FF-496B-8D23-D0CB9BC6E65F}" srcOrd="2" destOrd="0" presId="urn:microsoft.com/office/officeart/2005/8/layout/hProcess4"/>
    <dgm:cxn modelId="{8BA76095-771F-4024-8F4A-67F397E94C9C}" type="presParOf" srcId="{6B06921E-0FF2-42C7-BBB1-6E4027A35E06}" destId="{4AD7C878-18B5-4240-8207-72899FC7F93C}" srcOrd="3" destOrd="0" presId="urn:microsoft.com/office/officeart/2005/8/layout/hProcess4"/>
    <dgm:cxn modelId="{CCD42FB8-11B9-4A58-BE9C-65FF44BB523C}" type="presParOf" srcId="{6B06921E-0FF2-42C7-BBB1-6E4027A35E06}" destId="{AD527FD3-1DEB-4D52-9198-BE17EAD49B66}" srcOrd="4" destOrd="0" presId="urn:microsoft.com/office/officeart/2005/8/layout/hProcess4"/>
    <dgm:cxn modelId="{5A0E9135-BF9F-43EE-B2BB-1D666192D134}" type="presParOf" srcId="{2A131724-41B1-4CC5-B468-E57EE8052C2D}" destId="{07376216-547E-45D7-9011-728F4EA6233D}" srcOrd="1" destOrd="0" presId="urn:microsoft.com/office/officeart/2005/8/layout/hProcess4"/>
    <dgm:cxn modelId="{34B471DC-E6B3-4567-A8EC-C70FAE364A3A}" type="presParOf" srcId="{2A131724-41B1-4CC5-B468-E57EE8052C2D}" destId="{548564E1-BCAF-4478-A736-E2C9AEF73B7C}" srcOrd="2" destOrd="0" presId="urn:microsoft.com/office/officeart/2005/8/layout/hProcess4"/>
    <dgm:cxn modelId="{F39D3BFC-153C-48C4-92C9-4AB2302175FE}" type="presParOf" srcId="{548564E1-BCAF-4478-A736-E2C9AEF73B7C}" destId="{7483929F-B29E-44B1-821C-30BD2E96C87A}" srcOrd="0" destOrd="0" presId="urn:microsoft.com/office/officeart/2005/8/layout/hProcess4"/>
    <dgm:cxn modelId="{DCC63AFD-57A5-4FDC-AB04-FD1A5469F7B4}" type="presParOf" srcId="{548564E1-BCAF-4478-A736-E2C9AEF73B7C}" destId="{2E32D895-A1ED-4FE3-82E7-4CF6DD563EFF}" srcOrd="1" destOrd="0" presId="urn:microsoft.com/office/officeart/2005/8/layout/hProcess4"/>
    <dgm:cxn modelId="{472AA867-E163-4C6B-93C1-DAC308DE6C76}" type="presParOf" srcId="{548564E1-BCAF-4478-A736-E2C9AEF73B7C}" destId="{EB4CD4FB-7BFF-4C80-B2F5-93E0FF2126A9}" srcOrd="2" destOrd="0" presId="urn:microsoft.com/office/officeart/2005/8/layout/hProcess4"/>
    <dgm:cxn modelId="{3D85F962-4F5F-4AD2-98DC-1C40B870A45D}" type="presParOf" srcId="{548564E1-BCAF-4478-A736-E2C9AEF73B7C}" destId="{88C192F5-176D-4716-B1E1-62E20881FC12}" srcOrd="3" destOrd="0" presId="urn:microsoft.com/office/officeart/2005/8/layout/hProcess4"/>
    <dgm:cxn modelId="{203BFA0F-D8A4-494E-9750-B92056DE83FE}" type="presParOf" srcId="{548564E1-BCAF-4478-A736-E2C9AEF73B7C}" destId="{3F527D6F-E0EE-43DA-BF06-DCD4844898F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CFAE63-FA28-4F43-BD38-5BAFB1E0FA48}" type="doc">
      <dgm:prSet loTypeId="urn:microsoft.com/office/officeart/2005/8/layout/hProcess4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2EBC7F-F903-4050-83BD-CDA64411E3C9}">
      <dgm:prSet phldrT="[Текст]"/>
      <dgm:spPr/>
      <dgm:t>
        <a:bodyPr/>
        <a:lstStyle/>
        <a:p>
          <a:r>
            <a:rPr lang="ru-RU" dirty="0"/>
            <a:t>Было</a:t>
          </a:r>
        </a:p>
      </dgm:t>
    </dgm:pt>
    <dgm:pt modelId="{2A6144D2-4B52-4B9F-96E7-1BBEE544EFD5}" type="parTrans" cxnId="{93972F2B-C54C-4772-9BA7-663F731F59E1}">
      <dgm:prSet/>
      <dgm:spPr/>
    </dgm:pt>
    <dgm:pt modelId="{9AE2291E-C810-4A0C-9B9F-0829AC2E6FA1}" type="sibTrans" cxnId="{93972F2B-C54C-4772-9BA7-663F731F59E1}">
      <dgm:prSet/>
      <dgm:spPr/>
    </dgm:pt>
    <dgm:pt modelId="{F0960FC5-71FD-4543-95C4-8FD0DDD07C55}">
      <dgm:prSet phldrT="[Текст]"/>
      <dgm:spPr/>
      <dgm:t>
        <a:bodyPr/>
        <a:lstStyle/>
        <a:p>
          <a:r>
            <a:rPr lang="ru-RU" sz="2600" dirty="0"/>
            <a:t>12 пунктов</a:t>
          </a:r>
        </a:p>
      </dgm:t>
    </dgm:pt>
    <dgm:pt modelId="{1D47E46B-A277-4B83-8F76-807813FFDA6D}" type="parTrans" cxnId="{FF03AC95-F558-4A41-993F-91A97D1E0CCB}">
      <dgm:prSet/>
      <dgm:spPr/>
    </dgm:pt>
    <dgm:pt modelId="{ABB4901B-3223-4D3B-A107-E2D19984EFE4}" type="sibTrans" cxnId="{FF03AC95-F558-4A41-993F-91A97D1E0CCB}">
      <dgm:prSet/>
      <dgm:spPr/>
    </dgm:pt>
    <dgm:pt modelId="{CCF912A5-1D24-4876-99FE-9305EC655629}">
      <dgm:prSet phldrT="[Текст]"/>
      <dgm:spPr/>
      <dgm:t>
        <a:bodyPr/>
        <a:lstStyle/>
        <a:p>
          <a:r>
            <a:rPr lang="ru-RU" sz="3400" dirty="0"/>
            <a:t>Стало</a:t>
          </a:r>
          <a:endParaRPr lang="ru-RU" sz="2600" dirty="0"/>
        </a:p>
      </dgm:t>
    </dgm:pt>
    <dgm:pt modelId="{FC159D42-0D8F-4628-911C-D7EA26AB364A}" type="parTrans" cxnId="{ABE48211-3AB3-45D5-8761-2071D64B430A}">
      <dgm:prSet/>
      <dgm:spPr/>
    </dgm:pt>
    <dgm:pt modelId="{7BCED263-8BCA-4FC0-A94A-1FA7F52BD4C2}" type="sibTrans" cxnId="{ABE48211-3AB3-45D5-8761-2071D64B430A}">
      <dgm:prSet/>
      <dgm:spPr/>
    </dgm:pt>
    <dgm:pt modelId="{266B42DB-9EBF-442F-BB78-CB7CE2E32B2A}">
      <dgm:prSet phldrT="[Текст]"/>
      <dgm:spPr/>
      <dgm:t>
        <a:bodyPr/>
        <a:lstStyle/>
        <a:p>
          <a:r>
            <a:rPr lang="ru-RU" sz="2600" dirty="0"/>
            <a:t>4 группы</a:t>
          </a:r>
        </a:p>
      </dgm:t>
    </dgm:pt>
    <dgm:pt modelId="{17CB7FDA-4F93-4BC2-BF12-8F9DFCB93F18}" type="parTrans" cxnId="{E53D6363-A248-4120-A113-8694026F3347}">
      <dgm:prSet/>
      <dgm:spPr/>
    </dgm:pt>
    <dgm:pt modelId="{C9FD8395-382A-47F0-A6B3-380404711246}" type="sibTrans" cxnId="{E53D6363-A248-4120-A113-8694026F3347}">
      <dgm:prSet/>
      <dgm:spPr/>
    </dgm:pt>
    <dgm:pt modelId="{BCA667EE-17CA-45D2-A3BA-35C3EE80C243}" type="pres">
      <dgm:prSet presAssocID="{63CFAE63-FA28-4F43-BD38-5BAFB1E0FA48}" presName="Name0" presStyleCnt="0">
        <dgm:presLayoutVars>
          <dgm:dir/>
          <dgm:animLvl val="lvl"/>
          <dgm:resizeHandles val="exact"/>
        </dgm:presLayoutVars>
      </dgm:prSet>
      <dgm:spPr/>
    </dgm:pt>
    <dgm:pt modelId="{A29BF7BD-79EB-46E1-B42F-94C6B38D3EF7}" type="pres">
      <dgm:prSet presAssocID="{63CFAE63-FA28-4F43-BD38-5BAFB1E0FA48}" presName="tSp" presStyleCnt="0"/>
      <dgm:spPr/>
    </dgm:pt>
    <dgm:pt modelId="{F2F4D320-2E56-459A-9F08-25D4B89B3D08}" type="pres">
      <dgm:prSet presAssocID="{63CFAE63-FA28-4F43-BD38-5BAFB1E0FA48}" presName="bSp" presStyleCnt="0"/>
      <dgm:spPr/>
    </dgm:pt>
    <dgm:pt modelId="{2A131724-41B1-4CC5-B468-E57EE8052C2D}" type="pres">
      <dgm:prSet presAssocID="{63CFAE63-FA28-4F43-BD38-5BAFB1E0FA48}" presName="process" presStyleCnt="0"/>
      <dgm:spPr/>
    </dgm:pt>
    <dgm:pt modelId="{6B06921E-0FF2-42C7-BBB1-6E4027A35E06}" type="pres">
      <dgm:prSet presAssocID="{B12EBC7F-F903-4050-83BD-CDA64411E3C9}" presName="composite1" presStyleCnt="0"/>
      <dgm:spPr/>
    </dgm:pt>
    <dgm:pt modelId="{A934C334-6D6A-4AB6-8959-D206BAE61EDC}" type="pres">
      <dgm:prSet presAssocID="{B12EBC7F-F903-4050-83BD-CDA64411E3C9}" presName="dummyNode1" presStyleLbl="node1" presStyleIdx="0" presStyleCnt="2"/>
      <dgm:spPr/>
    </dgm:pt>
    <dgm:pt modelId="{657A555A-E8E3-4CBE-A180-B07F16F12CB2}" type="pres">
      <dgm:prSet presAssocID="{B12EBC7F-F903-4050-83BD-CDA64411E3C9}" presName="childNode1" presStyleLbl="bgAcc1" presStyleIdx="0" presStyleCnt="2">
        <dgm:presLayoutVars>
          <dgm:bulletEnabled val="1"/>
        </dgm:presLayoutVars>
      </dgm:prSet>
      <dgm:spPr/>
    </dgm:pt>
    <dgm:pt modelId="{79F4FDD2-E0FF-496B-8D23-D0CB9BC6E65F}" type="pres">
      <dgm:prSet presAssocID="{B12EBC7F-F903-4050-83BD-CDA64411E3C9}" presName="childNode1tx" presStyleLbl="bgAcc1" presStyleIdx="0" presStyleCnt="2">
        <dgm:presLayoutVars>
          <dgm:bulletEnabled val="1"/>
        </dgm:presLayoutVars>
      </dgm:prSet>
      <dgm:spPr/>
    </dgm:pt>
    <dgm:pt modelId="{4AD7C878-18B5-4240-8207-72899FC7F93C}" type="pres">
      <dgm:prSet presAssocID="{B12EBC7F-F903-4050-83BD-CDA64411E3C9}" presName="parentNode1" presStyleLbl="node1" presStyleIdx="0" presStyleCnt="2">
        <dgm:presLayoutVars>
          <dgm:chMax val="1"/>
          <dgm:bulletEnabled val="1"/>
        </dgm:presLayoutVars>
      </dgm:prSet>
      <dgm:spPr/>
    </dgm:pt>
    <dgm:pt modelId="{AD527FD3-1DEB-4D52-9198-BE17EAD49B66}" type="pres">
      <dgm:prSet presAssocID="{B12EBC7F-F903-4050-83BD-CDA64411E3C9}" presName="connSite1" presStyleCnt="0"/>
      <dgm:spPr/>
    </dgm:pt>
    <dgm:pt modelId="{07376216-547E-45D7-9011-728F4EA6233D}" type="pres">
      <dgm:prSet presAssocID="{9AE2291E-C810-4A0C-9B9F-0829AC2E6FA1}" presName="Name9" presStyleLbl="sibTrans2D1" presStyleIdx="0" presStyleCnt="1"/>
      <dgm:spPr/>
    </dgm:pt>
    <dgm:pt modelId="{548564E1-BCAF-4478-A736-E2C9AEF73B7C}" type="pres">
      <dgm:prSet presAssocID="{CCF912A5-1D24-4876-99FE-9305EC655629}" presName="composite2" presStyleCnt="0"/>
      <dgm:spPr/>
    </dgm:pt>
    <dgm:pt modelId="{7483929F-B29E-44B1-821C-30BD2E96C87A}" type="pres">
      <dgm:prSet presAssocID="{CCF912A5-1D24-4876-99FE-9305EC655629}" presName="dummyNode2" presStyleLbl="node1" presStyleIdx="0" presStyleCnt="2"/>
      <dgm:spPr/>
    </dgm:pt>
    <dgm:pt modelId="{2E32D895-A1ED-4FE3-82E7-4CF6DD563EFF}" type="pres">
      <dgm:prSet presAssocID="{CCF912A5-1D24-4876-99FE-9305EC655629}" presName="childNode2" presStyleLbl="bgAcc1" presStyleIdx="1" presStyleCnt="2">
        <dgm:presLayoutVars>
          <dgm:bulletEnabled val="1"/>
        </dgm:presLayoutVars>
      </dgm:prSet>
      <dgm:spPr/>
    </dgm:pt>
    <dgm:pt modelId="{EB4CD4FB-7BFF-4C80-B2F5-93E0FF2126A9}" type="pres">
      <dgm:prSet presAssocID="{CCF912A5-1D24-4876-99FE-9305EC655629}" presName="childNode2tx" presStyleLbl="bgAcc1" presStyleIdx="1" presStyleCnt="2">
        <dgm:presLayoutVars>
          <dgm:bulletEnabled val="1"/>
        </dgm:presLayoutVars>
      </dgm:prSet>
      <dgm:spPr/>
    </dgm:pt>
    <dgm:pt modelId="{88C192F5-176D-4716-B1E1-62E20881FC12}" type="pres">
      <dgm:prSet presAssocID="{CCF912A5-1D24-4876-99FE-9305EC655629}" presName="parentNode2" presStyleLbl="node1" presStyleIdx="1" presStyleCnt="2">
        <dgm:presLayoutVars>
          <dgm:chMax val="0"/>
          <dgm:bulletEnabled val="1"/>
        </dgm:presLayoutVars>
      </dgm:prSet>
      <dgm:spPr/>
    </dgm:pt>
    <dgm:pt modelId="{3F527D6F-E0EE-43DA-BF06-DCD4844898F0}" type="pres">
      <dgm:prSet presAssocID="{CCF912A5-1D24-4876-99FE-9305EC655629}" presName="connSite2" presStyleCnt="0"/>
      <dgm:spPr/>
    </dgm:pt>
  </dgm:ptLst>
  <dgm:cxnLst>
    <dgm:cxn modelId="{0EC00305-C468-4864-B5EC-1548095404CD}" type="presOf" srcId="{B12EBC7F-F903-4050-83BD-CDA64411E3C9}" destId="{4AD7C878-18B5-4240-8207-72899FC7F93C}" srcOrd="0" destOrd="0" presId="urn:microsoft.com/office/officeart/2005/8/layout/hProcess4"/>
    <dgm:cxn modelId="{ABE48211-3AB3-45D5-8761-2071D64B430A}" srcId="{63CFAE63-FA28-4F43-BD38-5BAFB1E0FA48}" destId="{CCF912A5-1D24-4876-99FE-9305EC655629}" srcOrd="1" destOrd="0" parTransId="{FC159D42-0D8F-4628-911C-D7EA26AB364A}" sibTransId="{7BCED263-8BCA-4FC0-A94A-1FA7F52BD4C2}"/>
    <dgm:cxn modelId="{B9CB9D26-1665-4063-8D66-FDDE14BE9281}" type="presOf" srcId="{F0960FC5-71FD-4543-95C4-8FD0DDD07C55}" destId="{657A555A-E8E3-4CBE-A180-B07F16F12CB2}" srcOrd="0" destOrd="0" presId="urn:microsoft.com/office/officeart/2005/8/layout/hProcess4"/>
    <dgm:cxn modelId="{79F2A82A-4C80-4BF5-9E28-00E215DF45D6}" type="presOf" srcId="{F0960FC5-71FD-4543-95C4-8FD0DDD07C55}" destId="{79F4FDD2-E0FF-496B-8D23-D0CB9BC6E65F}" srcOrd="1" destOrd="0" presId="urn:microsoft.com/office/officeart/2005/8/layout/hProcess4"/>
    <dgm:cxn modelId="{93972F2B-C54C-4772-9BA7-663F731F59E1}" srcId="{63CFAE63-FA28-4F43-BD38-5BAFB1E0FA48}" destId="{B12EBC7F-F903-4050-83BD-CDA64411E3C9}" srcOrd="0" destOrd="0" parTransId="{2A6144D2-4B52-4B9F-96E7-1BBEE544EFD5}" sibTransId="{9AE2291E-C810-4A0C-9B9F-0829AC2E6FA1}"/>
    <dgm:cxn modelId="{E53D6363-A248-4120-A113-8694026F3347}" srcId="{CCF912A5-1D24-4876-99FE-9305EC655629}" destId="{266B42DB-9EBF-442F-BB78-CB7CE2E32B2A}" srcOrd="0" destOrd="0" parTransId="{17CB7FDA-4F93-4BC2-BF12-8F9DFCB93F18}" sibTransId="{C9FD8395-382A-47F0-A6B3-380404711246}"/>
    <dgm:cxn modelId="{000E2274-2C88-4683-B738-A07402EE2491}" type="presOf" srcId="{266B42DB-9EBF-442F-BB78-CB7CE2E32B2A}" destId="{2E32D895-A1ED-4FE3-82E7-4CF6DD563EFF}" srcOrd="0" destOrd="0" presId="urn:microsoft.com/office/officeart/2005/8/layout/hProcess4"/>
    <dgm:cxn modelId="{FF03AC95-F558-4A41-993F-91A97D1E0CCB}" srcId="{B12EBC7F-F903-4050-83BD-CDA64411E3C9}" destId="{F0960FC5-71FD-4543-95C4-8FD0DDD07C55}" srcOrd="0" destOrd="0" parTransId="{1D47E46B-A277-4B83-8F76-807813FFDA6D}" sibTransId="{ABB4901B-3223-4D3B-A107-E2D19984EFE4}"/>
    <dgm:cxn modelId="{ECF3B0A2-67F5-4152-9160-4D4AD8443D79}" type="presOf" srcId="{9AE2291E-C810-4A0C-9B9F-0829AC2E6FA1}" destId="{07376216-547E-45D7-9011-728F4EA6233D}" srcOrd="0" destOrd="0" presId="urn:microsoft.com/office/officeart/2005/8/layout/hProcess4"/>
    <dgm:cxn modelId="{6AD1B3B5-8F62-4DE1-B550-9949076DDE00}" type="presOf" srcId="{63CFAE63-FA28-4F43-BD38-5BAFB1E0FA48}" destId="{BCA667EE-17CA-45D2-A3BA-35C3EE80C243}" srcOrd="0" destOrd="0" presId="urn:microsoft.com/office/officeart/2005/8/layout/hProcess4"/>
    <dgm:cxn modelId="{D2EEB5D8-0589-4819-A0DF-648FF4B32702}" type="presOf" srcId="{266B42DB-9EBF-442F-BB78-CB7CE2E32B2A}" destId="{EB4CD4FB-7BFF-4C80-B2F5-93E0FF2126A9}" srcOrd="1" destOrd="0" presId="urn:microsoft.com/office/officeart/2005/8/layout/hProcess4"/>
    <dgm:cxn modelId="{C73F49FB-FFBE-479B-AD10-973F0AC2C6E2}" type="presOf" srcId="{CCF912A5-1D24-4876-99FE-9305EC655629}" destId="{88C192F5-176D-4716-B1E1-62E20881FC12}" srcOrd="0" destOrd="0" presId="urn:microsoft.com/office/officeart/2005/8/layout/hProcess4"/>
    <dgm:cxn modelId="{0EBC3B49-801C-49B2-BE40-B2EB418B1F54}" type="presParOf" srcId="{BCA667EE-17CA-45D2-A3BA-35C3EE80C243}" destId="{A29BF7BD-79EB-46E1-B42F-94C6B38D3EF7}" srcOrd="0" destOrd="0" presId="urn:microsoft.com/office/officeart/2005/8/layout/hProcess4"/>
    <dgm:cxn modelId="{B6BC85DB-5BDD-4D37-910D-9CB935383199}" type="presParOf" srcId="{BCA667EE-17CA-45D2-A3BA-35C3EE80C243}" destId="{F2F4D320-2E56-459A-9F08-25D4B89B3D08}" srcOrd="1" destOrd="0" presId="urn:microsoft.com/office/officeart/2005/8/layout/hProcess4"/>
    <dgm:cxn modelId="{7692C270-CC84-42F4-AEDB-D3CD36AC5EF8}" type="presParOf" srcId="{BCA667EE-17CA-45D2-A3BA-35C3EE80C243}" destId="{2A131724-41B1-4CC5-B468-E57EE8052C2D}" srcOrd="2" destOrd="0" presId="urn:microsoft.com/office/officeart/2005/8/layout/hProcess4"/>
    <dgm:cxn modelId="{FF254C3C-607E-4083-8229-E84894D78BDC}" type="presParOf" srcId="{2A131724-41B1-4CC5-B468-E57EE8052C2D}" destId="{6B06921E-0FF2-42C7-BBB1-6E4027A35E06}" srcOrd="0" destOrd="0" presId="urn:microsoft.com/office/officeart/2005/8/layout/hProcess4"/>
    <dgm:cxn modelId="{E0DDFD79-1A94-41DE-A7E8-53DD10C8BE59}" type="presParOf" srcId="{6B06921E-0FF2-42C7-BBB1-6E4027A35E06}" destId="{A934C334-6D6A-4AB6-8959-D206BAE61EDC}" srcOrd="0" destOrd="0" presId="urn:microsoft.com/office/officeart/2005/8/layout/hProcess4"/>
    <dgm:cxn modelId="{1F261E07-A051-4A2A-9F9C-3E63CC701729}" type="presParOf" srcId="{6B06921E-0FF2-42C7-BBB1-6E4027A35E06}" destId="{657A555A-E8E3-4CBE-A180-B07F16F12CB2}" srcOrd="1" destOrd="0" presId="urn:microsoft.com/office/officeart/2005/8/layout/hProcess4"/>
    <dgm:cxn modelId="{CBB376DB-7646-42B7-A933-A7B862F7C208}" type="presParOf" srcId="{6B06921E-0FF2-42C7-BBB1-6E4027A35E06}" destId="{79F4FDD2-E0FF-496B-8D23-D0CB9BC6E65F}" srcOrd="2" destOrd="0" presId="urn:microsoft.com/office/officeart/2005/8/layout/hProcess4"/>
    <dgm:cxn modelId="{8BA76095-771F-4024-8F4A-67F397E94C9C}" type="presParOf" srcId="{6B06921E-0FF2-42C7-BBB1-6E4027A35E06}" destId="{4AD7C878-18B5-4240-8207-72899FC7F93C}" srcOrd="3" destOrd="0" presId="urn:microsoft.com/office/officeart/2005/8/layout/hProcess4"/>
    <dgm:cxn modelId="{CCD42FB8-11B9-4A58-BE9C-65FF44BB523C}" type="presParOf" srcId="{6B06921E-0FF2-42C7-BBB1-6E4027A35E06}" destId="{AD527FD3-1DEB-4D52-9198-BE17EAD49B66}" srcOrd="4" destOrd="0" presId="urn:microsoft.com/office/officeart/2005/8/layout/hProcess4"/>
    <dgm:cxn modelId="{5A0E9135-BF9F-43EE-B2BB-1D666192D134}" type="presParOf" srcId="{2A131724-41B1-4CC5-B468-E57EE8052C2D}" destId="{07376216-547E-45D7-9011-728F4EA6233D}" srcOrd="1" destOrd="0" presId="urn:microsoft.com/office/officeart/2005/8/layout/hProcess4"/>
    <dgm:cxn modelId="{34B471DC-E6B3-4567-A8EC-C70FAE364A3A}" type="presParOf" srcId="{2A131724-41B1-4CC5-B468-E57EE8052C2D}" destId="{548564E1-BCAF-4478-A736-E2C9AEF73B7C}" srcOrd="2" destOrd="0" presId="urn:microsoft.com/office/officeart/2005/8/layout/hProcess4"/>
    <dgm:cxn modelId="{F39D3BFC-153C-48C4-92C9-4AB2302175FE}" type="presParOf" srcId="{548564E1-BCAF-4478-A736-E2C9AEF73B7C}" destId="{7483929F-B29E-44B1-821C-30BD2E96C87A}" srcOrd="0" destOrd="0" presId="urn:microsoft.com/office/officeart/2005/8/layout/hProcess4"/>
    <dgm:cxn modelId="{DCC63AFD-57A5-4FDC-AB04-FD1A5469F7B4}" type="presParOf" srcId="{548564E1-BCAF-4478-A736-E2C9AEF73B7C}" destId="{2E32D895-A1ED-4FE3-82E7-4CF6DD563EFF}" srcOrd="1" destOrd="0" presId="urn:microsoft.com/office/officeart/2005/8/layout/hProcess4"/>
    <dgm:cxn modelId="{472AA867-E163-4C6B-93C1-DAC308DE6C76}" type="presParOf" srcId="{548564E1-BCAF-4478-A736-E2C9AEF73B7C}" destId="{EB4CD4FB-7BFF-4C80-B2F5-93E0FF2126A9}" srcOrd="2" destOrd="0" presId="urn:microsoft.com/office/officeart/2005/8/layout/hProcess4"/>
    <dgm:cxn modelId="{3D85F962-4F5F-4AD2-98DC-1C40B870A45D}" type="presParOf" srcId="{548564E1-BCAF-4478-A736-E2C9AEF73B7C}" destId="{88C192F5-176D-4716-B1E1-62E20881FC12}" srcOrd="3" destOrd="0" presId="urn:microsoft.com/office/officeart/2005/8/layout/hProcess4"/>
    <dgm:cxn modelId="{203BFA0F-D8A4-494E-9750-B92056DE83FE}" type="presParOf" srcId="{548564E1-BCAF-4478-A736-E2C9AEF73B7C}" destId="{3F527D6F-E0EE-43DA-BF06-DCD4844898F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85FA611-5941-4E1E-9093-E431086F052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9413CF3-D2B1-47F8-8FF8-F1BF532E52A7}">
      <dgm:prSet phldrT="[Текст]"/>
      <dgm:spPr/>
      <dgm:t>
        <a:bodyPr/>
        <a:lstStyle/>
        <a:p>
          <a:r>
            <a:rPr lang="ru-RU" dirty="0"/>
            <a:t>Выпускник читает вслух небольшой научно-популярный текст</a:t>
          </a:r>
        </a:p>
      </dgm:t>
    </dgm:pt>
    <dgm:pt modelId="{E080953D-E71F-4065-9DF7-F1F12081DF1A}" type="parTrans" cxnId="{F8320D2A-1D5E-4BCB-BF93-78BF55863D6F}">
      <dgm:prSet/>
      <dgm:spPr/>
    </dgm:pt>
    <dgm:pt modelId="{BCF2FE36-D3C0-447E-809E-60F11DDCC101}" type="sibTrans" cxnId="{F8320D2A-1D5E-4BCB-BF93-78BF55863D6F}">
      <dgm:prSet/>
      <dgm:spPr/>
      <dgm:t>
        <a:bodyPr/>
        <a:lstStyle/>
        <a:p>
          <a:endParaRPr lang="ru-RU"/>
        </a:p>
      </dgm:t>
    </dgm:pt>
    <dgm:pt modelId="{7F77476D-AA85-4E05-8EE7-90570FB68063}">
      <dgm:prSet phldrT="[Текст]"/>
      <dgm:spPr/>
      <dgm:t>
        <a:bodyPr/>
        <a:lstStyle/>
        <a:p>
          <a:r>
            <a:rPr lang="ru-RU" dirty="0"/>
            <a:t>Участвует </a:t>
          </a:r>
          <a:br>
            <a:rPr lang="en-US" dirty="0"/>
          </a:br>
          <a:r>
            <a:rPr lang="ru-RU" dirty="0"/>
            <a:t>в диалоге </a:t>
          </a:r>
          <a:br>
            <a:rPr lang="en-US" dirty="0"/>
          </a:br>
          <a:r>
            <a:rPr lang="ru-RU" dirty="0"/>
            <a:t>и отвечает </a:t>
          </a:r>
          <a:br>
            <a:rPr lang="en-US" dirty="0"/>
          </a:br>
          <a:r>
            <a:rPr lang="ru-RU" dirty="0"/>
            <a:t>на 5 вопросов</a:t>
          </a:r>
        </a:p>
      </dgm:t>
    </dgm:pt>
    <dgm:pt modelId="{06E0501C-72D3-4396-A721-AB2529475229}" type="parTrans" cxnId="{1BDA6776-D741-495C-B077-B53158800CAA}">
      <dgm:prSet/>
      <dgm:spPr/>
    </dgm:pt>
    <dgm:pt modelId="{9055B033-C350-44FD-B09A-E8C63173F8A2}" type="sibTrans" cxnId="{1BDA6776-D741-495C-B077-B53158800CAA}">
      <dgm:prSet/>
      <dgm:spPr/>
      <dgm:t>
        <a:bodyPr/>
        <a:lstStyle/>
        <a:p>
          <a:endParaRPr lang="ru-RU"/>
        </a:p>
      </dgm:t>
    </dgm:pt>
    <dgm:pt modelId="{8D840570-6B07-4536-B208-E591F9EED6BB}">
      <dgm:prSet phldrT="[Текст]"/>
      <dgm:spPr/>
      <dgm:t>
        <a:bodyPr/>
        <a:lstStyle/>
        <a:p>
          <a:r>
            <a:rPr lang="ru-RU" dirty="0"/>
            <a:t>Готовит связное монологическое высказывание </a:t>
          </a:r>
          <a:br>
            <a:rPr lang="en-US" dirty="0"/>
          </a:br>
          <a:r>
            <a:rPr lang="ru-RU" dirty="0"/>
            <a:t>по теме и по плану</a:t>
          </a:r>
        </a:p>
      </dgm:t>
    </dgm:pt>
    <dgm:pt modelId="{CBC13C81-7E08-45B2-BBBA-08B8DF8F210E}" type="parTrans" cxnId="{D924641E-A81E-4F39-8AB3-1932CA4F0E84}">
      <dgm:prSet/>
      <dgm:spPr/>
    </dgm:pt>
    <dgm:pt modelId="{83426871-150F-4315-B848-DEC51B2914B2}" type="sibTrans" cxnId="{D924641E-A81E-4F39-8AB3-1932CA4F0E84}">
      <dgm:prSet/>
      <dgm:spPr/>
      <dgm:t>
        <a:bodyPr/>
        <a:lstStyle/>
        <a:p>
          <a:endParaRPr lang="ru-RU"/>
        </a:p>
      </dgm:t>
    </dgm:pt>
    <dgm:pt modelId="{DF3296C4-A18E-4013-869A-82F789CF4E38}" type="pres">
      <dgm:prSet presAssocID="{F85FA611-5941-4E1E-9093-E431086F0527}" presName="Name0" presStyleCnt="0">
        <dgm:presLayoutVars>
          <dgm:dir/>
          <dgm:resizeHandles val="exact"/>
        </dgm:presLayoutVars>
      </dgm:prSet>
      <dgm:spPr/>
    </dgm:pt>
    <dgm:pt modelId="{903F5B10-C587-4797-B05A-1DC4672F3F40}" type="pres">
      <dgm:prSet presAssocID="{39413CF3-D2B1-47F8-8FF8-F1BF532E52A7}" presName="node" presStyleLbl="node1" presStyleIdx="0" presStyleCnt="3">
        <dgm:presLayoutVars>
          <dgm:bulletEnabled val="1"/>
        </dgm:presLayoutVars>
      </dgm:prSet>
      <dgm:spPr/>
    </dgm:pt>
    <dgm:pt modelId="{A25DD38B-CBEB-4B94-8A96-CE69DED0B063}" type="pres">
      <dgm:prSet presAssocID="{BCF2FE36-D3C0-447E-809E-60F11DDCC101}" presName="sibTrans" presStyleLbl="sibTrans2D1" presStyleIdx="0" presStyleCnt="2"/>
      <dgm:spPr/>
    </dgm:pt>
    <dgm:pt modelId="{3E7EAD0D-327D-4687-9B0C-5780F65D2D7A}" type="pres">
      <dgm:prSet presAssocID="{BCF2FE36-D3C0-447E-809E-60F11DDCC101}" presName="connectorText" presStyleLbl="sibTrans2D1" presStyleIdx="0" presStyleCnt="2"/>
      <dgm:spPr/>
    </dgm:pt>
    <dgm:pt modelId="{F4B00DE0-F51D-445D-BD25-2F3306E4D96B}" type="pres">
      <dgm:prSet presAssocID="{7F77476D-AA85-4E05-8EE7-90570FB68063}" presName="node" presStyleLbl="node1" presStyleIdx="1" presStyleCnt="3">
        <dgm:presLayoutVars>
          <dgm:bulletEnabled val="1"/>
        </dgm:presLayoutVars>
      </dgm:prSet>
      <dgm:spPr/>
    </dgm:pt>
    <dgm:pt modelId="{8E281FED-479D-46E8-BB57-E85E87ECBA1A}" type="pres">
      <dgm:prSet presAssocID="{9055B033-C350-44FD-B09A-E8C63173F8A2}" presName="sibTrans" presStyleLbl="sibTrans2D1" presStyleIdx="1" presStyleCnt="2"/>
      <dgm:spPr/>
    </dgm:pt>
    <dgm:pt modelId="{4AF29AF2-0CAF-4A77-95F7-1C5B72786274}" type="pres">
      <dgm:prSet presAssocID="{9055B033-C350-44FD-B09A-E8C63173F8A2}" presName="connectorText" presStyleLbl="sibTrans2D1" presStyleIdx="1" presStyleCnt="2"/>
      <dgm:spPr/>
    </dgm:pt>
    <dgm:pt modelId="{01084F52-49D8-4220-B7FB-72CC52946D09}" type="pres">
      <dgm:prSet presAssocID="{8D840570-6B07-4536-B208-E591F9EED6BB}" presName="node" presStyleLbl="node1" presStyleIdx="2" presStyleCnt="3">
        <dgm:presLayoutVars>
          <dgm:bulletEnabled val="1"/>
        </dgm:presLayoutVars>
      </dgm:prSet>
      <dgm:spPr/>
    </dgm:pt>
  </dgm:ptLst>
  <dgm:cxnLst>
    <dgm:cxn modelId="{13A32113-EC06-4371-9A51-E18FECCEE8D9}" type="presOf" srcId="{39413CF3-D2B1-47F8-8FF8-F1BF532E52A7}" destId="{903F5B10-C587-4797-B05A-1DC4672F3F40}" srcOrd="0" destOrd="0" presId="urn:microsoft.com/office/officeart/2005/8/layout/process1"/>
    <dgm:cxn modelId="{D924641E-A81E-4F39-8AB3-1932CA4F0E84}" srcId="{F85FA611-5941-4E1E-9093-E431086F0527}" destId="{8D840570-6B07-4536-B208-E591F9EED6BB}" srcOrd="2" destOrd="0" parTransId="{CBC13C81-7E08-45B2-BBBA-08B8DF8F210E}" sibTransId="{83426871-150F-4315-B848-DEC51B2914B2}"/>
    <dgm:cxn modelId="{D8F96C25-C0DF-4D05-BAEB-67B9CACDE542}" type="presOf" srcId="{8D840570-6B07-4536-B208-E591F9EED6BB}" destId="{01084F52-49D8-4220-B7FB-72CC52946D09}" srcOrd="0" destOrd="0" presId="urn:microsoft.com/office/officeart/2005/8/layout/process1"/>
    <dgm:cxn modelId="{F8320D2A-1D5E-4BCB-BF93-78BF55863D6F}" srcId="{F85FA611-5941-4E1E-9093-E431086F0527}" destId="{39413CF3-D2B1-47F8-8FF8-F1BF532E52A7}" srcOrd="0" destOrd="0" parTransId="{E080953D-E71F-4065-9DF7-F1F12081DF1A}" sibTransId="{BCF2FE36-D3C0-447E-809E-60F11DDCC101}"/>
    <dgm:cxn modelId="{1D67363E-B26B-46C2-ADFA-2556295FA329}" type="presOf" srcId="{F85FA611-5941-4E1E-9093-E431086F0527}" destId="{DF3296C4-A18E-4013-869A-82F789CF4E38}" srcOrd="0" destOrd="0" presId="urn:microsoft.com/office/officeart/2005/8/layout/process1"/>
    <dgm:cxn modelId="{23B83E73-113C-4FC5-A629-2B79C2541289}" type="presOf" srcId="{BCF2FE36-D3C0-447E-809E-60F11DDCC101}" destId="{A25DD38B-CBEB-4B94-8A96-CE69DED0B063}" srcOrd="0" destOrd="0" presId="urn:microsoft.com/office/officeart/2005/8/layout/process1"/>
    <dgm:cxn modelId="{1BDA6776-D741-495C-B077-B53158800CAA}" srcId="{F85FA611-5941-4E1E-9093-E431086F0527}" destId="{7F77476D-AA85-4E05-8EE7-90570FB68063}" srcOrd="1" destOrd="0" parTransId="{06E0501C-72D3-4396-A721-AB2529475229}" sibTransId="{9055B033-C350-44FD-B09A-E8C63173F8A2}"/>
    <dgm:cxn modelId="{A58BE19A-0C59-4565-B133-B3B0DEC1A999}" type="presOf" srcId="{7F77476D-AA85-4E05-8EE7-90570FB68063}" destId="{F4B00DE0-F51D-445D-BD25-2F3306E4D96B}" srcOrd="0" destOrd="0" presId="urn:microsoft.com/office/officeart/2005/8/layout/process1"/>
    <dgm:cxn modelId="{C83C94AB-6CA2-44AC-B23B-64B333F27161}" type="presOf" srcId="{BCF2FE36-D3C0-447E-809E-60F11DDCC101}" destId="{3E7EAD0D-327D-4687-9B0C-5780F65D2D7A}" srcOrd="1" destOrd="0" presId="urn:microsoft.com/office/officeart/2005/8/layout/process1"/>
    <dgm:cxn modelId="{22627BB4-555B-4E69-806D-AB747903BDA7}" type="presOf" srcId="{9055B033-C350-44FD-B09A-E8C63173F8A2}" destId="{4AF29AF2-0CAF-4A77-95F7-1C5B72786274}" srcOrd="1" destOrd="0" presId="urn:microsoft.com/office/officeart/2005/8/layout/process1"/>
    <dgm:cxn modelId="{939D83E0-3B67-4562-87E2-4DD9A25223D8}" type="presOf" srcId="{9055B033-C350-44FD-B09A-E8C63173F8A2}" destId="{8E281FED-479D-46E8-BB57-E85E87ECBA1A}" srcOrd="0" destOrd="0" presId="urn:microsoft.com/office/officeart/2005/8/layout/process1"/>
    <dgm:cxn modelId="{4D967E25-8FA5-4A3D-9C5F-61388D6EEAAB}" type="presParOf" srcId="{DF3296C4-A18E-4013-869A-82F789CF4E38}" destId="{903F5B10-C587-4797-B05A-1DC4672F3F40}" srcOrd="0" destOrd="0" presId="urn:microsoft.com/office/officeart/2005/8/layout/process1"/>
    <dgm:cxn modelId="{6DF789CE-BD20-4FC5-B073-F1C1A3322C8D}" type="presParOf" srcId="{DF3296C4-A18E-4013-869A-82F789CF4E38}" destId="{A25DD38B-CBEB-4B94-8A96-CE69DED0B063}" srcOrd="1" destOrd="0" presId="urn:microsoft.com/office/officeart/2005/8/layout/process1"/>
    <dgm:cxn modelId="{A519D199-9AF4-4AD1-9C44-3A99BF215173}" type="presParOf" srcId="{A25DD38B-CBEB-4B94-8A96-CE69DED0B063}" destId="{3E7EAD0D-327D-4687-9B0C-5780F65D2D7A}" srcOrd="0" destOrd="0" presId="urn:microsoft.com/office/officeart/2005/8/layout/process1"/>
    <dgm:cxn modelId="{1880ACA5-205F-4784-A23D-1171E9C98DD8}" type="presParOf" srcId="{DF3296C4-A18E-4013-869A-82F789CF4E38}" destId="{F4B00DE0-F51D-445D-BD25-2F3306E4D96B}" srcOrd="2" destOrd="0" presId="urn:microsoft.com/office/officeart/2005/8/layout/process1"/>
    <dgm:cxn modelId="{87D1407A-A176-437C-8A9C-7A99ED3C01E9}" type="presParOf" srcId="{DF3296C4-A18E-4013-869A-82F789CF4E38}" destId="{8E281FED-479D-46E8-BB57-E85E87ECBA1A}" srcOrd="3" destOrd="0" presId="urn:microsoft.com/office/officeart/2005/8/layout/process1"/>
    <dgm:cxn modelId="{4EAD4467-6F5D-4BF2-8961-F79B20309E6D}" type="presParOf" srcId="{8E281FED-479D-46E8-BB57-E85E87ECBA1A}" destId="{4AF29AF2-0CAF-4A77-95F7-1C5B72786274}" srcOrd="0" destOrd="0" presId="urn:microsoft.com/office/officeart/2005/8/layout/process1"/>
    <dgm:cxn modelId="{17F47F67-97D1-4D18-B6B6-401048CED41A}" type="presParOf" srcId="{DF3296C4-A18E-4013-869A-82F789CF4E38}" destId="{01084F52-49D8-4220-B7FB-72CC52946D0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7FA4DD-E5FC-4462-9366-069B869EA9DD}" type="doc">
      <dgm:prSet loTypeId="urn:microsoft.com/office/officeart/2005/8/layout/arrow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527BDC1B-2233-420E-B8E4-130D662C1E1B}">
      <dgm:prSet phldrT="[Текст]"/>
      <dgm:spPr/>
      <dgm:t>
        <a:bodyPr/>
        <a:lstStyle/>
        <a:p>
          <a:r>
            <a:rPr lang="ru-RU" dirty="0"/>
            <a:t>Всероссийские проверочные работы для</a:t>
          </a:r>
          <a:br>
            <a:rPr lang="en-US" dirty="0"/>
          </a:br>
          <a:r>
            <a:rPr lang="ru-RU" dirty="0"/>
            <a:t>5 и 11 классов</a:t>
          </a:r>
        </a:p>
      </dgm:t>
    </dgm:pt>
    <dgm:pt modelId="{35AE4F2C-CC63-45D4-8127-D4349DA080D5}" type="parTrans" cxnId="{3CB80058-0013-4C44-A468-1460F6D56571}">
      <dgm:prSet/>
      <dgm:spPr/>
      <dgm:t>
        <a:bodyPr/>
        <a:lstStyle/>
        <a:p>
          <a:endParaRPr lang="ru-RU"/>
        </a:p>
      </dgm:t>
    </dgm:pt>
    <dgm:pt modelId="{03AF3EEF-7513-46C8-BB99-05103C27B702}" type="sibTrans" cxnId="{3CB80058-0013-4C44-A468-1460F6D56571}">
      <dgm:prSet/>
      <dgm:spPr/>
      <dgm:t>
        <a:bodyPr/>
        <a:lstStyle/>
        <a:p>
          <a:endParaRPr lang="ru-RU"/>
        </a:p>
      </dgm:t>
    </dgm:pt>
    <dgm:pt modelId="{30213158-E329-478F-BB2B-03BF0228E802}">
      <dgm:prSet phldrT="[Текст]"/>
      <dgm:spPr/>
      <dgm:t>
        <a:bodyPr/>
        <a:lstStyle/>
        <a:p>
          <a:r>
            <a:rPr lang="ru-RU" dirty="0"/>
            <a:t>Астрономия – </a:t>
          </a:r>
          <a:br>
            <a:rPr lang="en-US" dirty="0"/>
          </a:br>
          <a:r>
            <a:rPr lang="ru-RU" dirty="0"/>
            <a:t>новый предмет</a:t>
          </a:r>
        </a:p>
      </dgm:t>
    </dgm:pt>
    <dgm:pt modelId="{997FB24E-F01F-4FE6-B699-87CCB5283697}" type="parTrans" cxnId="{01ED14A4-5F1B-43F7-8731-49BA84BBDD0D}">
      <dgm:prSet/>
      <dgm:spPr/>
      <dgm:t>
        <a:bodyPr/>
        <a:lstStyle/>
        <a:p>
          <a:endParaRPr lang="ru-RU"/>
        </a:p>
      </dgm:t>
    </dgm:pt>
    <dgm:pt modelId="{F711E9AE-0DE2-448C-8D68-AD5723635A6A}" type="sibTrans" cxnId="{01ED14A4-5F1B-43F7-8731-49BA84BBDD0D}">
      <dgm:prSet/>
      <dgm:spPr/>
      <dgm:t>
        <a:bodyPr/>
        <a:lstStyle/>
        <a:p>
          <a:endParaRPr lang="ru-RU"/>
        </a:p>
      </dgm:t>
    </dgm:pt>
    <dgm:pt modelId="{7210D135-A5F2-445B-9DF6-1A40DD3AE4CF}" type="pres">
      <dgm:prSet presAssocID="{567FA4DD-E5FC-4462-9366-069B869EA9DD}" presName="arrowDiagram" presStyleCnt="0">
        <dgm:presLayoutVars>
          <dgm:chMax val="5"/>
          <dgm:dir/>
          <dgm:resizeHandles val="exact"/>
        </dgm:presLayoutVars>
      </dgm:prSet>
      <dgm:spPr/>
    </dgm:pt>
    <dgm:pt modelId="{D3E64964-C30D-47FD-A2D4-34CC8428DC08}" type="pres">
      <dgm:prSet presAssocID="{567FA4DD-E5FC-4462-9366-069B869EA9DD}" presName="arrow" presStyleLbl="bgShp" presStyleIdx="0" presStyleCnt="1"/>
      <dgm:spPr/>
    </dgm:pt>
    <dgm:pt modelId="{FD2A74A1-8C02-4A1C-8C6F-753ACB5BCB5F}" type="pres">
      <dgm:prSet presAssocID="{567FA4DD-E5FC-4462-9366-069B869EA9DD}" presName="arrowDiagram2" presStyleCnt="0"/>
      <dgm:spPr/>
    </dgm:pt>
    <dgm:pt modelId="{F297EDD9-257E-4B53-B758-8D80F823CB0B}" type="pres">
      <dgm:prSet presAssocID="{527BDC1B-2233-420E-B8E4-130D662C1E1B}" presName="bullet2a" presStyleLbl="node1" presStyleIdx="0" presStyleCnt="2"/>
      <dgm:spPr/>
    </dgm:pt>
    <dgm:pt modelId="{BE9A807B-620A-4847-A06B-2C32CDDD4C89}" type="pres">
      <dgm:prSet presAssocID="{527BDC1B-2233-420E-B8E4-130D662C1E1B}" presName="textBox2a" presStyleLbl="revTx" presStyleIdx="0" presStyleCnt="2">
        <dgm:presLayoutVars>
          <dgm:bulletEnabled val="1"/>
        </dgm:presLayoutVars>
      </dgm:prSet>
      <dgm:spPr/>
    </dgm:pt>
    <dgm:pt modelId="{24219649-029C-4148-B8B7-81ADB145FE43}" type="pres">
      <dgm:prSet presAssocID="{30213158-E329-478F-BB2B-03BF0228E802}" presName="bullet2b" presStyleLbl="node1" presStyleIdx="1" presStyleCnt="2"/>
      <dgm:spPr/>
    </dgm:pt>
    <dgm:pt modelId="{4A6317E2-426D-4F09-9C59-25AE450511DC}" type="pres">
      <dgm:prSet presAssocID="{30213158-E329-478F-BB2B-03BF0228E802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3CB80058-0013-4C44-A468-1460F6D56571}" srcId="{567FA4DD-E5FC-4462-9366-069B869EA9DD}" destId="{527BDC1B-2233-420E-B8E4-130D662C1E1B}" srcOrd="0" destOrd="0" parTransId="{35AE4F2C-CC63-45D4-8127-D4349DA080D5}" sibTransId="{03AF3EEF-7513-46C8-BB99-05103C27B702}"/>
    <dgm:cxn modelId="{01ED14A4-5F1B-43F7-8731-49BA84BBDD0D}" srcId="{567FA4DD-E5FC-4462-9366-069B869EA9DD}" destId="{30213158-E329-478F-BB2B-03BF0228E802}" srcOrd="1" destOrd="0" parTransId="{997FB24E-F01F-4FE6-B699-87CCB5283697}" sibTransId="{F711E9AE-0DE2-448C-8D68-AD5723635A6A}"/>
    <dgm:cxn modelId="{A9BF18AA-9EAB-4CFB-80BD-E62C5C944F00}" type="presOf" srcId="{30213158-E329-478F-BB2B-03BF0228E802}" destId="{4A6317E2-426D-4F09-9C59-25AE450511DC}" srcOrd="0" destOrd="0" presId="urn:microsoft.com/office/officeart/2005/8/layout/arrow2"/>
    <dgm:cxn modelId="{4E35D9C1-845A-4DC7-9645-6384727BB575}" type="presOf" srcId="{527BDC1B-2233-420E-B8E4-130D662C1E1B}" destId="{BE9A807B-620A-4847-A06B-2C32CDDD4C89}" srcOrd="0" destOrd="0" presId="urn:microsoft.com/office/officeart/2005/8/layout/arrow2"/>
    <dgm:cxn modelId="{82974FD4-8E4C-4488-8423-345D01614462}" type="presOf" srcId="{567FA4DD-E5FC-4462-9366-069B869EA9DD}" destId="{7210D135-A5F2-445B-9DF6-1A40DD3AE4CF}" srcOrd="0" destOrd="0" presId="urn:microsoft.com/office/officeart/2005/8/layout/arrow2"/>
    <dgm:cxn modelId="{BC74AC16-5CFF-4690-B5C4-43F309D9FE76}" type="presParOf" srcId="{7210D135-A5F2-445B-9DF6-1A40DD3AE4CF}" destId="{D3E64964-C30D-47FD-A2D4-34CC8428DC08}" srcOrd="0" destOrd="0" presId="urn:microsoft.com/office/officeart/2005/8/layout/arrow2"/>
    <dgm:cxn modelId="{732CF848-7C72-4063-82B1-EFFF3AEFA467}" type="presParOf" srcId="{7210D135-A5F2-445B-9DF6-1A40DD3AE4CF}" destId="{FD2A74A1-8C02-4A1C-8C6F-753ACB5BCB5F}" srcOrd="1" destOrd="0" presId="urn:microsoft.com/office/officeart/2005/8/layout/arrow2"/>
    <dgm:cxn modelId="{8ED76F1F-5C14-49D5-8E04-EF66BD59D169}" type="presParOf" srcId="{FD2A74A1-8C02-4A1C-8C6F-753ACB5BCB5F}" destId="{F297EDD9-257E-4B53-B758-8D80F823CB0B}" srcOrd="0" destOrd="0" presId="urn:microsoft.com/office/officeart/2005/8/layout/arrow2"/>
    <dgm:cxn modelId="{02D5302E-0292-4333-A4F6-1EBDECFACF21}" type="presParOf" srcId="{FD2A74A1-8C02-4A1C-8C6F-753ACB5BCB5F}" destId="{BE9A807B-620A-4847-A06B-2C32CDDD4C89}" srcOrd="1" destOrd="0" presId="urn:microsoft.com/office/officeart/2005/8/layout/arrow2"/>
    <dgm:cxn modelId="{538A7A51-283B-4BD3-80F4-7233829A3CF0}" type="presParOf" srcId="{FD2A74A1-8C02-4A1C-8C6F-753ACB5BCB5F}" destId="{24219649-029C-4148-B8B7-81ADB145FE43}" srcOrd="2" destOrd="0" presId="urn:microsoft.com/office/officeart/2005/8/layout/arrow2"/>
    <dgm:cxn modelId="{2359FFD3-E34A-495B-BBC0-8C9C4CF59C4B}" type="presParOf" srcId="{FD2A74A1-8C02-4A1C-8C6F-753ACB5BCB5F}" destId="{4A6317E2-426D-4F09-9C59-25AE450511DC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C68B6E4-855A-47F0-A9AE-59B54CBE866B}" type="doc">
      <dgm:prSet loTypeId="urn:microsoft.com/office/officeart/2005/8/layout/arrow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EE068BD-8A14-44EC-A252-13D6AB45E8F7}">
      <dgm:prSet phldrT="[Текст]"/>
      <dgm:spPr/>
      <dgm:t>
        <a:bodyPr/>
        <a:lstStyle/>
        <a:p>
          <a:r>
            <a:rPr lang="ru-RU" dirty="0"/>
            <a:t>Устная часть по русскому </a:t>
          </a:r>
          <a:r>
            <a:rPr lang="ru-RU" sz="4000" dirty="0"/>
            <a:t>языку</a:t>
          </a:r>
          <a:r>
            <a:rPr lang="ru-RU" dirty="0"/>
            <a:t> для ОГЭ</a:t>
          </a:r>
        </a:p>
      </dgm:t>
    </dgm:pt>
    <dgm:pt modelId="{4CF4BFC5-6452-453B-82DC-D51E6580932C}" type="parTrans" cxnId="{9CA8C468-2AB3-4577-90A7-1F7333757CBC}">
      <dgm:prSet/>
      <dgm:spPr/>
    </dgm:pt>
    <dgm:pt modelId="{80B8E143-715E-4315-A2E2-402F59ADD6BE}" type="sibTrans" cxnId="{9CA8C468-2AB3-4577-90A7-1F7333757CBC}">
      <dgm:prSet/>
      <dgm:spPr/>
    </dgm:pt>
    <dgm:pt modelId="{30E4AD78-01C6-453E-897F-7C27C23B2047}">
      <dgm:prSet phldrT="[Текст]"/>
      <dgm:spPr/>
      <dgm:t>
        <a:bodyPr/>
        <a:lstStyle/>
        <a:p>
          <a:r>
            <a:rPr lang="ru-RU" dirty="0"/>
            <a:t> Новая редакция ФГОС</a:t>
          </a:r>
        </a:p>
      </dgm:t>
    </dgm:pt>
    <dgm:pt modelId="{2867EA9B-3584-442A-BC35-A16A14D41E77}" type="parTrans" cxnId="{F55B60D1-2C62-4ED1-880F-2E43ABB16185}">
      <dgm:prSet/>
      <dgm:spPr/>
    </dgm:pt>
    <dgm:pt modelId="{7FEAE361-5A7B-4AA9-BF28-893186889A15}" type="sibTrans" cxnId="{F55B60D1-2C62-4ED1-880F-2E43ABB16185}">
      <dgm:prSet/>
      <dgm:spPr/>
    </dgm:pt>
    <dgm:pt modelId="{D18FCA0D-0D57-4D0C-9BEE-92F2E45A8D25}" type="pres">
      <dgm:prSet presAssocID="{FC68B6E4-855A-47F0-A9AE-59B54CBE866B}" presName="arrowDiagram" presStyleCnt="0">
        <dgm:presLayoutVars>
          <dgm:chMax val="5"/>
          <dgm:dir/>
          <dgm:resizeHandles val="exact"/>
        </dgm:presLayoutVars>
      </dgm:prSet>
      <dgm:spPr/>
    </dgm:pt>
    <dgm:pt modelId="{E2F4438E-90BA-49EF-993F-BF2FAF2EE3E4}" type="pres">
      <dgm:prSet presAssocID="{FC68B6E4-855A-47F0-A9AE-59B54CBE866B}" presName="arrow" presStyleLbl="bgShp" presStyleIdx="0" presStyleCnt="1"/>
      <dgm:spPr/>
    </dgm:pt>
    <dgm:pt modelId="{28C8D90B-E647-4E0D-BA8F-2702D5491D92}" type="pres">
      <dgm:prSet presAssocID="{FC68B6E4-855A-47F0-A9AE-59B54CBE866B}" presName="arrowDiagram2" presStyleCnt="0"/>
      <dgm:spPr/>
    </dgm:pt>
    <dgm:pt modelId="{1F19841A-8C68-4B0D-B666-F5DC05F2A7B8}" type="pres">
      <dgm:prSet presAssocID="{4EE068BD-8A14-44EC-A252-13D6AB45E8F7}" presName="bullet2a" presStyleLbl="node1" presStyleIdx="0" presStyleCnt="2"/>
      <dgm:spPr/>
    </dgm:pt>
    <dgm:pt modelId="{7A603EA9-4BBE-4BE0-B5F7-363A8E1C7462}" type="pres">
      <dgm:prSet presAssocID="{4EE068BD-8A14-44EC-A252-13D6AB45E8F7}" presName="textBox2a" presStyleLbl="revTx" presStyleIdx="0" presStyleCnt="2">
        <dgm:presLayoutVars>
          <dgm:bulletEnabled val="1"/>
        </dgm:presLayoutVars>
      </dgm:prSet>
      <dgm:spPr/>
    </dgm:pt>
    <dgm:pt modelId="{5EA2E4F0-04A8-46CB-A067-6A3394B58274}" type="pres">
      <dgm:prSet presAssocID="{30E4AD78-01C6-453E-897F-7C27C23B2047}" presName="bullet2b" presStyleLbl="node1" presStyleIdx="1" presStyleCnt="2"/>
      <dgm:spPr/>
    </dgm:pt>
    <dgm:pt modelId="{27B2EAE3-B974-4ED6-A3E7-38628CA1C808}" type="pres">
      <dgm:prSet presAssocID="{30E4AD78-01C6-453E-897F-7C27C23B2047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9CA8C468-2AB3-4577-90A7-1F7333757CBC}" srcId="{FC68B6E4-855A-47F0-A9AE-59B54CBE866B}" destId="{4EE068BD-8A14-44EC-A252-13D6AB45E8F7}" srcOrd="0" destOrd="0" parTransId="{4CF4BFC5-6452-453B-82DC-D51E6580932C}" sibTransId="{80B8E143-715E-4315-A2E2-402F59ADD6BE}"/>
    <dgm:cxn modelId="{8684FD7A-87DB-42FC-8EA8-B170FC490ECF}" type="presOf" srcId="{30E4AD78-01C6-453E-897F-7C27C23B2047}" destId="{27B2EAE3-B974-4ED6-A3E7-38628CA1C808}" srcOrd="0" destOrd="0" presId="urn:microsoft.com/office/officeart/2005/8/layout/arrow2"/>
    <dgm:cxn modelId="{04669297-7108-4B55-B89A-E1808CF27593}" type="presOf" srcId="{FC68B6E4-855A-47F0-A9AE-59B54CBE866B}" destId="{D18FCA0D-0D57-4D0C-9BEE-92F2E45A8D25}" srcOrd="0" destOrd="0" presId="urn:microsoft.com/office/officeart/2005/8/layout/arrow2"/>
    <dgm:cxn modelId="{470FA7CB-3B76-48E6-8835-36F9A7644825}" type="presOf" srcId="{4EE068BD-8A14-44EC-A252-13D6AB45E8F7}" destId="{7A603EA9-4BBE-4BE0-B5F7-363A8E1C7462}" srcOrd="0" destOrd="0" presId="urn:microsoft.com/office/officeart/2005/8/layout/arrow2"/>
    <dgm:cxn modelId="{F55B60D1-2C62-4ED1-880F-2E43ABB16185}" srcId="{FC68B6E4-855A-47F0-A9AE-59B54CBE866B}" destId="{30E4AD78-01C6-453E-897F-7C27C23B2047}" srcOrd="1" destOrd="0" parTransId="{2867EA9B-3584-442A-BC35-A16A14D41E77}" sibTransId="{7FEAE361-5A7B-4AA9-BF28-893186889A15}"/>
    <dgm:cxn modelId="{8031C7C5-2114-4709-A975-958C28700118}" type="presParOf" srcId="{D18FCA0D-0D57-4D0C-9BEE-92F2E45A8D25}" destId="{E2F4438E-90BA-49EF-993F-BF2FAF2EE3E4}" srcOrd="0" destOrd="0" presId="urn:microsoft.com/office/officeart/2005/8/layout/arrow2"/>
    <dgm:cxn modelId="{CD7ADE1B-787E-49BC-89D4-0B68A0D52B84}" type="presParOf" srcId="{D18FCA0D-0D57-4D0C-9BEE-92F2E45A8D25}" destId="{28C8D90B-E647-4E0D-BA8F-2702D5491D92}" srcOrd="1" destOrd="0" presId="urn:microsoft.com/office/officeart/2005/8/layout/arrow2"/>
    <dgm:cxn modelId="{9183ECA8-5039-4B5F-A4F4-551C4E5D675E}" type="presParOf" srcId="{28C8D90B-E647-4E0D-BA8F-2702D5491D92}" destId="{1F19841A-8C68-4B0D-B666-F5DC05F2A7B8}" srcOrd="0" destOrd="0" presId="urn:microsoft.com/office/officeart/2005/8/layout/arrow2"/>
    <dgm:cxn modelId="{7441F9F6-1FEF-4F44-BC81-355DB2FBA8AB}" type="presParOf" srcId="{28C8D90B-E647-4E0D-BA8F-2702D5491D92}" destId="{7A603EA9-4BBE-4BE0-B5F7-363A8E1C7462}" srcOrd="1" destOrd="0" presId="urn:microsoft.com/office/officeart/2005/8/layout/arrow2"/>
    <dgm:cxn modelId="{D3DB4612-37FF-4C30-9256-D3E7EC4F1A36}" type="presParOf" srcId="{28C8D90B-E647-4E0D-BA8F-2702D5491D92}" destId="{5EA2E4F0-04A8-46CB-A067-6A3394B58274}" srcOrd="2" destOrd="0" presId="urn:microsoft.com/office/officeart/2005/8/layout/arrow2"/>
    <dgm:cxn modelId="{16350127-0A32-469C-9485-FFED0B99A410}" type="presParOf" srcId="{28C8D90B-E647-4E0D-BA8F-2702D5491D92}" destId="{27B2EAE3-B974-4ED6-A3E7-38628CA1C808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68B6E4-855A-47F0-A9AE-59B54CBE866B}" type="doc">
      <dgm:prSet loTypeId="urn:microsoft.com/office/officeart/2005/8/layout/arrow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EE068BD-8A14-44EC-A252-13D6AB45E8F7}">
      <dgm:prSet phldrT="[Текст]"/>
      <dgm:spPr/>
      <dgm:t>
        <a:bodyPr/>
        <a:lstStyle/>
        <a:p>
          <a:r>
            <a:rPr lang="ru-RU" dirty="0"/>
            <a:t>Устная часть по русскому </a:t>
          </a:r>
          <a:r>
            <a:rPr lang="ru-RU" sz="4000" dirty="0"/>
            <a:t>языку</a:t>
          </a:r>
          <a:r>
            <a:rPr lang="ru-RU" dirty="0"/>
            <a:t> для ОГЭ</a:t>
          </a:r>
        </a:p>
      </dgm:t>
    </dgm:pt>
    <dgm:pt modelId="{4CF4BFC5-6452-453B-82DC-D51E6580932C}" type="parTrans" cxnId="{9CA8C468-2AB3-4577-90A7-1F7333757CBC}">
      <dgm:prSet/>
      <dgm:spPr/>
    </dgm:pt>
    <dgm:pt modelId="{80B8E143-715E-4315-A2E2-402F59ADD6BE}" type="sibTrans" cxnId="{9CA8C468-2AB3-4577-90A7-1F7333757CBC}">
      <dgm:prSet/>
      <dgm:spPr/>
    </dgm:pt>
    <dgm:pt modelId="{30E4AD78-01C6-453E-897F-7C27C23B2047}">
      <dgm:prSet phldrT="[Текст]"/>
      <dgm:spPr/>
      <dgm:t>
        <a:bodyPr/>
        <a:lstStyle/>
        <a:p>
          <a:r>
            <a:rPr lang="ru-RU" dirty="0"/>
            <a:t>Новая редакция ФГОС</a:t>
          </a:r>
        </a:p>
      </dgm:t>
    </dgm:pt>
    <dgm:pt modelId="{2867EA9B-3584-442A-BC35-A16A14D41E77}" type="parTrans" cxnId="{F55B60D1-2C62-4ED1-880F-2E43ABB16185}">
      <dgm:prSet/>
      <dgm:spPr/>
    </dgm:pt>
    <dgm:pt modelId="{7FEAE361-5A7B-4AA9-BF28-893186889A15}" type="sibTrans" cxnId="{F55B60D1-2C62-4ED1-880F-2E43ABB16185}">
      <dgm:prSet/>
      <dgm:spPr/>
    </dgm:pt>
    <dgm:pt modelId="{D18FCA0D-0D57-4D0C-9BEE-92F2E45A8D25}" type="pres">
      <dgm:prSet presAssocID="{FC68B6E4-855A-47F0-A9AE-59B54CBE866B}" presName="arrowDiagram" presStyleCnt="0">
        <dgm:presLayoutVars>
          <dgm:chMax val="5"/>
          <dgm:dir/>
          <dgm:resizeHandles val="exact"/>
        </dgm:presLayoutVars>
      </dgm:prSet>
      <dgm:spPr/>
    </dgm:pt>
    <dgm:pt modelId="{E2F4438E-90BA-49EF-993F-BF2FAF2EE3E4}" type="pres">
      <dgm:prSet presAssocID="{FC68B6E4-855A-47F0-A9AE-59B54CBE866B}" presName="arrow" presStyleLbl="bgShp" presStyleIdx="0" presStyleCnt="1"/>
      <dgm:spPr/>
    </dgm:pt>
    <dgm:pt modelId="{5D465951-E0BA-4B0D-9F4F-267356AB2D57}" type="pres">
      <dgm:prSet presAssocID="{FC68B6E4-855A-47F0-A9AE-59B54CBE866B}" presName="arrowDiagram2" presStyleCnt="0"/>
      <dgm:spPr/>
    </dgm:pt>
    <dgm:pt modelId="{A375A235-2952-4249-AD34-A296942AAE32}" type="pres">
      <dgm:prSet presAssocID="{4EE068BD-8A14-44EC-A252-13D6AB45E8F7}" presName="bullet2a" presStyleLbl="node1" presStyleIdx="0" presStyleCnt="2"/>
      <dgm:spPr/>
    </dgm:pt>
    <dgm:pt modelId="{9F36D2E4-7F18-4BA5-9D83-12C45D5B9476}" type="pres">
      <dgm:prSet presAssocID="{4EE068BD-8A14-44EC-A252-13D6AB45E8F7}" presName="textBox2a" presStyleLbl="revTx" presStyleIdx="0" presStyleCnt="2">
        <dgm:presLayoutVars>
          <dgm:bulletEnabled val="1"/>
        </dgm:presLayoutVars>
      </dgm:prSet>
      <dgm:spPr/>
    </dgm:pt>
    <dgm:pt modelId="{F378FE97-D767-4F88-B5DE-8519D2F65613}" type="pres">
      <dgm:prSet presAssocID="{30E4AD78-01C6-453E-897F-7C27C23B2047}" presName="bullet2b" presStyleLbl="node1" presStyleIdx="1" presStyleCnt="2"/>
      <dgm:spPr/>
    </dgm:pt>
    <dgm:pt modelId="{C395B2FF-108D-406C-9B02-7E2B9F4CC723}" type="pres">
      <dgm:prSet presAssocID="{30E4AD78-01C6-453E-897F-7C27C23B2047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2AD07341-5F67-4FCE-90C3-672A50369F91}" type="presOf" srcId="{30E4AD78-01C6-453E-897F-7C27C23B2047}" destId="{C395B2FF-108D-406C-9B02-7E2B9F4CC723}" srcOrd="0" destOrd="0" presId="urn:microsoft.com/office/officeart/2005/8/layout/arrow2"/>
    <dgm:cxn modelId="{9CA8C468-2AB3-4577-90A7-1F7333757CBC}" srcId="{FC68B6E4-855A-47F0-A9AE-59B54CBE866B}" destId="{4EE068BD-8A14-44EC-A252-13D6AB45E8F7}" srcOrd="0" destOrd="0" parTransId="{4CF4BFC5-6452-453B-82DC-D51E6580932C}" sibTransId="{80B8E143-715E-4315-A2E2-402F59ADD6BE}"/>
    <dgm:cxn modelId="{04669297-7108-4B55-B89A-E1808CF27593}" type="presOf" srcId="{FC68B6E4-855A-47F0-A9AE-59B54CBE866B}" destId="{D18FCA0D-0D57-4D0C-9BEE-92F2E45A8D25}" srcOrd="0" destOrd="0" presId="urn:microsoft.com/office/officeart/2005/8/layout/arrow2"/>
    <dgm:cxn modelId="{D7846EBE-FB7D-4F74-9364-F341A00E9AB9}" type="presOf" srcId="{4EE068BD-8A14-44EC-A252-13D6AB45E8F7}" destId="{9F36D2E4-7F18-4BA5-9D83-12C45D5B9476}" srcOrd="0" destOrd="0" presId="urn:microsoft.com/office/officeart/2005/8/layout/arrow2"/>
    <dgm:cxn modelId="{F55B60D1-2C62-4ED1-880F-2E43ABB16185}" srcId="{FC68B6E4-855A-47F0-A9AE-59B54CBE866B}" destId="{30E4AD78-01C6-453E-897F-7C27C23B2047}" srcOrd="1" destOrd="0" parTransId="{2867EA9B-3584-442A-BC35-A16A14D41E77}" sibTransId="{7FEAE361-5A7B-4AA9-BF28-893186889A15}"/>
    <dgm:cxn modelId="{8031C7C5-2114-4709-A975-958C28700118}" type="presParOf" srcId="{D18FCA0D-0D57-4D0C-9BEE-92F2E45A8D25}" destId="{E2F4438E-90BA-49EF-993F-BF2FAF2EE3E4}" srcOrd="0" destOrd="0" presId="urn:microsoft.com/office/officeart/2005/8/layout/arrow2"/>
    <dgm:cxn modelId="{13C6CBF2-3C83-4A28-A1D5-5133178C3346}" type="presParOf" srcId="{D18FCA0D-0D57-4D0C-9BEE-92F2E45A8D25}" destId="{5D465951-E0BA-4B0D-9F4F-267356AB2D57}" srcOrd="1" destOrd="0" presId="urn:microsoft.com/office/officeart/2005/8/layout/arrow2"/>
    <dgm:cxn modelId="{9FB38B89-6A32-45A7-B4EC-1BF56E361A6D}" type="presParOf" srcId="{5D465951-E0BA-4B0D-9F4F-267356AB2D57}" destId="{A375A235-2952-4249-AD34-A296942AAE32}" srcOrd="0" destOrd="0" presId="urn:microsoft.com/office/officeart/2005/8/layout/arrow2"/>
    <dgm:cxn modelId="{E69803F9-9BD0-40AD-9222-AF65A7F74778}" type="presParOf" srcId="{5D465951-E0BA-4B0D-9F4F-267356AB2D57}" destId="{9F36D2E4-7F18-4BA5-9D83-12C45D5B9476}" srcOrd="1" destOrd="0" presId="urn:microsoft.com/office/officeart/2005/8/layout/arrow2"/>
    <dgm:cxn modelId="{C1642E84-39F4-426F-BD27-E0958D381CBF}" type="presParOf" srcId="{5D465951-E0BA-4B0D-9F4F-267356AB2D57}" destId="{F378FE97-D767-4F88-B5DE-8519D2F65613}" srcOrd="2" destOrd="0" presId="urn:microsoft.com/office/officeart/2005/8/layout/arrow2"/>
    <dgm:cxn modelId="{1C8D0721-0D73-4DE2-BCE8-9E65ED9C7A98}" type="presParOf" srcId="{5D465951-E0BA-4B0D-9F4F-267356AB2D57}" destId="{C395B2FF-108D-406C-9B02-7E2B9F4CC72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FF0DB0-E032-40EE-ABE6-8C968DEAC717}" type="doc">
      <dgm:prSet loTypeId="urn:microsoft.com/office/officeart/2005/8/layout/lProcess1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649D45CF-3EC6-4B2A-B0C3-387BED1C4F97}">
      <dgm:prSet phldrT="[Текст]"/>
      <dgm:spPr/>
      <dgm:t>
        <a:bodyPr/>
        <a:lstStyle/>
        <a:p>
          <a:r>
            <a:rPr lang="ru-RU" dirty="0"/>
            <a:t> 3 октября</a:t>
          </a:r>
        </a:p>
      </dgm:t>
    </dgm:pt>
    <dgm:pt modelId="{E20A780C-DA3F-4B06-8986-E1C8D35C25B9}" type="parTrans" cxnId="{EB5A2233-78BA-45FC-8D26-AEE784369A16}">
      <dgm:prSet/>
      <dgm:spPr/>
      <dgm:t>
        <a:bodyPr/>
        <a:lstStyle/>
        <a:p>
          <a:endParaRPr lang="ru-RU"/>
        </a:p>
      </dgm:t>
    </dgm:pt>
    <dgm:pt modelId="{2736E81A-A98E-4450-8974-012FEC453039}" type="sibTrans" cxnId="{EB5A2233-78BA-45FC-8D26-AEE784369A16}">
      <dgm:prSet/>
      <dgm:spPr/>
      <dgm:t>
        <a:bodyPr/>
        <a:lstStyle/>
        <a:p>
          <a:endParaRPr lang="ru-RU"/>
        </a:p>
      </dgm:t>
    </dgm:pt>
    <dgm:pt modelId="{EDFAB61A-B0A9-4BC1-9BB7-193B25A7C376}">
      <dgm:prSet phldrT="[Текст]"/>
      <dgm:spPr/>
      <dgm:t>
        <a:bodyPr/>
        <a:lstStyle/>
        <a:p>
          <a:r>
            <a:rPr lang="ru-RU" dirty="0"/>
            <a:t>Русский язык</a:t>
          </a:r>
        </a:p>
      </dgm:t>
    </dgm:pt>
    <dgm:pt modelId="{0A532B8E-A6C6-429F-A922-F8CC4A3939F7}" type="parTrans" cxnId="{81A81F5B-85DE-48F6-8639-E7167A0BB27C}">
      <dgm:prSet/>
      <dgm:spPr/>
      <dgm:t>
        <a:bodyPr/>
        <a:lstStyle/>
        <a:p>
          <a:endParaRPr lang="ru-RU"/>
        </a:p>
      </dgm:t>
    </dgm:pt>
    <dgm:pt modelId="{C64E03AE-9653-424C-9C10-B2B841612483}" type="sibTrans" cxnId="{81A81F5B-85DE-48F6-8639-E7167A0BB27C}">
      <dgm:prSet/>
      <dgm:spPr/>
      <dgm:t>
        <a:bodyPr/>
        <a:lstStyle/>
        <a:p>
          <a:endParaRPr lang="ru-RU"/>
        </a:p>
      </dgm:t>
    </dgm:pt>
    <dgm:pt modelId="{3A4E8100-ED79-407D-8E81-468F02953375}">
      <dgm:prSet phldrT="[Текст]"/>
      <dgm:spPr/>
      <dgm:t>
        <a:bodyPr/>
        <a:lstStyle/>
        <a:p>
          <a:r>
            <a:rPr lang="ru-RU" dirty="0"/>
            <a:t> 2 класс</a:t>
          </a:r>
        </a:p>
      </dgm:t>
    </dgm:pt>
    <dgm:pt modelId="{667FDB32-D1AF-46FA-B1FD-FEA519B949E8}" type="parTrans" cxnId="{E748F9E4-3B4D-4F2E-8689-EBDA0C946B22}">
      <dgm:prSet/>
      <dgm:spPr/>
      <dgm:t>
        <a:bodyPr/>
        <a:lstStyle/>
        <a:p>
          <a:endParaRPr lang="ru-RU"/>
        </a:p>
      </dgm:t>
    </dgm:pt>
    <dgm:pt modelId="{DE892F0C-C81A-4F52-ABB1-6A8CB78B0763}" type="sibTrans" cxnId="{E748F9E4-3B4D-4F2E-8689-EBDA0C946B22}">
      <dgm:prSet/>
      <dgm:spPr/>
      <dgm:t>
        <a:bodyPr/>
        <a:lstStyle/>
        <a:p>
          <a:endParaRPr lang="ru-RU"/>
        </a:p>
      </dgm:t>
    </dgm:pt>
    <dgm:pt modelId="{46D5377F-790B-4979-83A4-286461441AB5}">
      <dgm:prSet phldrT="[Текст]"/>
      <dgm:spPr/>
      <dgm:t>
        <a:bodyPr/>
        <a:lstStyle/>
        <a:p>
          <a:r>
            <a:rPr lang="ru-RU" dirty="0"/>
            <a:t>5 октября</a:t>
          </a:r>
        </a:p>
      </dgm:t>
    </dgm:pt>
    <dgm:pt modelId="{28D14327-F7C1-4AF0-9C58-2A671976F65C}" type="parTrans" cxnId="{FE38FEFC-0EE7-44C9-B389-BCA03AD6D6B3}">
      <dgm:prSet/>
      <dgm:spPr/>
      <dgm:t>
        <a:bodyPr/>
        <a:lstStyle/>
        <a:p>
          <a:endParaRPr lang="ru-RU"/>
        </a:p>
      </dgm:t>
    </dgm:pt>
    <dgm:pt modelId="{62DD63F3-C945-483F-93A0-E35C47BC7683}" type="sibTrans" cxnId="{FE38FEFC-0EE7-44C9-B389-BCA03AD6D6B3}">
      <dgm:prSet/>
      <dgm:spPr/>
      <dgm:t>
        <a:bodyPr/>
        <a:lstStyle/>
        <a:p>
          <a:endParaRPr lang="ru-RU"/>
        </a:p>
      </dgm:t>
    </dgm:pt>
    <dgm:pt modelId="{4071BFAA-E27C-4F7D-80EA-CD47AD28279F}">
      <dgm:prSet phldrT="[Текст]"/>
      <dgm:spPr/>
      <dgm:t>
        <a:bodyPr/>
        <a:lstStyle/>
        <a:p>
          <a:r>
            <a:rPr lang="ru-RU" dirty="0"/>
            <a:t>Русский язык</a:t>
          </a:r>
        </a:p>
      </dgm:t>
    </dgm:pt>
    <dgm:pt modelId="{787FE8DB-798E-4F8E-B80A-8F9567B6C762}" type="parTrans" cxnId="{17D9A6BA-F90F-428D-BF01-B0F4024D488E}">
      <dgm:prSet/>
      <dgm:spPr/>
      <dgm:t>
        <a:bodyPr/>
        <a:lstStyle/>
        <a:p>
          <a:endParaRPr lang="ru-RU"/>
        </a:p>
      </dgm:t>
    </dgm:pt>
    <dgm:pt modelId="{7AD682B0-A82D-40C1-AA9F-D90E0C37E726}" type="sibTrans" cxnId="{17D9A6BA-F90F-428D-BF01-B0F4024D488E}">
      <dgm:prSet/>
      <dgm:spPr/>
      <dgm:t>
        <a:bodyPr/>
        <a:lstStyle/>
        <a:p>
          <a:endParaRPr lang="ru-RU"/>
        </a:p>
      </dgm:t>
    </dgm:pt>
    <dgm:pt modelId="{108DC4ED-6D49-417E-A982-6DCE86EC2CFC}">
      <dgm:prSet phldrT="[Текст]"/>
      <dgm:spPr/>
      <dgm:t>
        <a:bodyPr/>
        <a:lstStyle/>
        <a:p>
          <a:r>
            <a:rPr lang="ru-RU" dirty="0"/>
            <a:t>5 класс</a:t>
          </a:r>
        </a:p>
      </dgm:t>
    </dgm:pt>
    <dgm:pt modelId="{6DA92BFE-B20A-4335-BC2E-9308D9A67DCA}" type="parTrans" cxnId="{42723026-6E14-42C0-BDAF-343D127B06E7}">
      <dgm:prSet/>
      <dgm:spPr/>
      <dgm:t>
        <a:bodyPr/>
        <a:lstStyle/>
        <a:p>
          <a:endParaRPr lang="ru-RU"/>
        </a:p>
      </dgm:t>
    </dgm:pt>
    <dgm:pt modelId="{7B2DDCA7-A5C8-4FFA-AA5B-3D80A068FC92}" type="sibTrans" cxnId="{42723026-6E14-42C0-BDAF-343D127B06E7}">
      <dgm:prSet/>
      <dgm:spPr/>
      <dgm:t>
        <a:bodyPr/>
        <a:lstStyle/>
        <a:p>
          <a:endParaRPr lang="ru-RU"/>
        </a:p>
      </dgm:t>
    </dgm:pt>
    <dgm:pt modelId="{5AEAA61D-44C7-4773-818C-8A2C2D3AFDDB}" type="pres">
      <dgm:prSet presAssocID="{C6FF0DB0-E032-40EE-ABE6-8C968DEAC717}" presName="Name0" presStyleCnt="0">
        <dgm:presLayoutVars>
          <dgm:dir/>
          <dgm:animLvl val="lvl"/>
          <dgm:resizeHandles val="exact"/>
        </dgm:presLayoutVars>
      </dgm:prSet>
      <dgm:spPr/>
    </dgm:pt>
    <dgm:pt modelId="{465F42FF-EF5D-4C45-9198-BA08DE13FBD0}" type="pres">
      <dgm:prSet presAssocID="{649D45CF-3EC6-4B2A-B0C3-387BED1C4F97}" presName="vertFlow" presStyleCnt="0"/>
      <dgm:spPr/>
    </dgm:pt>
    <dgm:pt modelId="{D8FE18B1-0D2A-422F-95B3-BA9BD95F3F1D}" type="pres">
      <dgm:prSet presAssocID="{649D45CF-3EC6-4B2A-B0C3-387BED1C4F97}" presName="header" presStyleLbl="node1" presStyleIdx="0" presStyleCnt="2"/>
      <dgm:spPr/>
    </dgm:pt>
    <dgm:pt modelId="{85936A20-936C-4B13-B440-A2F7BD6C075A}" type="pres">
      <dgm:prSet presAssocID="{0A532B8E-A6C6-429F-A922-F8CC4A3939F7}" presName="parTrans" presStyleLbl="sibTrans2D1" presStyleIdx="0" presStyleCnt="4"/>
      <dgm:spPr/>
    </dgm:pt>
    <dgm:pt modelId="{CB21F5EB-5DB7-4ABD-909C-A74E45D9A646}" type="pres">
      <dgm:prSet presAssocID="{EDFAB61A-B0A9-4BC1-9BB7-193B25A7C376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23CE442-2AF9-426E-8F8A-4F3D47588D07}" type="pres">
      <dgm:prSet presAssocID="{C64E03AE-9653-424C-9C10-B2B841612483}" presName="sibTrans" presStyleLbl="sibTrans2D1" presStyleIdx="1" presStyleCnt="4"/>
      <dgm:spPr/>
    </dgm:pt>
    <dgm:pt modelId="{AC2CD6A8-E2C9-46F0-8429-1A09658A3FE8}" type="pres">
      <dgm:prSet presAssocID="{3A4E8100-ED79-407D-8E81-468F029533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41360DCA-3EC1-4AAB-ABE2-C92EC95724B7}" type="pres">
      <dgm:prSet presAssocID="{649D45CF-3EC6-4B2A-B0C3-387BED1C4F97}" presName="hSp" presStyleCnt="0"/>
      <dgm:spPr/>
    </dgm:pt>
    <dgm:pt modelId="{B935AA72-B975-4798-8CAC-414905B6D7F7}" type="pres">
      <dgm:prSet presAssocID="{46D5377F-790B-4979-83A4-286461441AB5}" presName="vertFlow" presStyleCnt="0"/>
      <dgm:spPr/>
    </dgm:pt>
    <dgm:pt modelId="{5F4F9588-8E09-403B-BACD-4CDE3D0AA43D}" type="pres">
      <dgm:prSet presAssocID="{46D5377F-790B-4979-83A4-286461441AB5}" presName="header" presStyleLbl="node1" presStyleIdx="1" presStyleCnt="2"/>
      <dgm:spPr/>
    </dgm:pt>
    <dgm:pt modelId="{537355A2-50A0-427A-B03F-D11C4BFAE91A}" type="pres">
      <dgm:prSet presAssocID="{787FE8DB-798E-4F8E-B80A-8F9567B6C762}" presName="parTrans" presStyleLbl="sibTrans2D1" presStyleIdx="2" presStyleCnt="4"/>
      <dgm:spPr/>
    </dgm:pt>
    <dgm:pt modelId="{AF0093AA-CCB7-4B4F-B1EB-ECF5401FC031}" type="pres">
      <dgm:prSet presAssocID="{4071BFAA-E27C-4F7D-80EA-CD47AD28279F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3907D725-48EA-48E0-9383-59A777385DD2}" type="pres">
      <dgm:prSet presAssocID="{7AD682B0-A82D-40C1-AA9F-D90E0C37E726}" presName="sibTrans" presStyleLbl="sibTrans2D1" presStyleIdx="3" presStyleCnt="4"/>
      <dgm:spPr/>
    </dgm:pt>
    <dgm:pt modelId="{F3BB4F46-4456-47B3-BC39-22E102F707D6}" type="pres">
      <dgm:prSet presAssocID="{108DC4ED-6D49-417E-A982-6DCE86EC2CFC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94A7D09-01E2-47C3-A0B2-21DF67E256A0}" type="presOf" srcId="{108DC4ED-6D49-417E-A982-6DCE86EC2CFC}" destId="{F3BB4F46-4456-47B3-BC39-22E102F707D6}" srcOrd="0" destOrd="0" presId="urn:microsoft.com/office/officeart/2005/8/layout/lProcess1"/>
    <dgm:cxn modelId="{42723026-6E14-42C0-BDAF-343D127B06E7}" srcId="{46D5377F-790B-4979-83A4-286461441AB5}" destId="{108DC4ED-6D49-417E-A982-6DCE86EC2CFC}" srcOrd="1" destOrd="0" parTransId="{6DA92BFE-B20A-4335-BC2E-9308D9A67DCA}" sibTransId="{7B2DDCA7-A5C8-4FFA-AA5B-3D80A068FC92}"/>
    <dgm:cxn modelId="{EB5A2233-78BA-45FC-8D26-AEE784369A16}" srcId="{C6FF0DB0-E032-40EE-ABE6-8C968DEAC717}" destId="{649D45CF-3EC6-4B2A-B0C3-387BED1C4F97}" srcOrd="0" destOrd="0" parTransId="{E20A780C-DA3F-4B06-8986-E1C8D35C25B9}" sibTransId="{2736E81A-A98E-4450-8974-012FEC453039}"/>
    <dgm:cxn modelId="{5FD7483A-21FC-43A1-9CE5-F434884D0380}" type="presOf" srcId="{787FE8DB-798E-4F8E-B80A-8F9567B6C762}" destId="{537355A2-50A0-427A-B03F-D11C4BFAE91A}" srcOrd="0" destOrd="0" presId="urn:microsoft.com/office/officeart/2005/8/layout/lProcess1"/>
    <dgm:cxn modelId="{E389AC3D-FA3E-44D6-AE5B-A26612390D98}" type="presOf" srcId="{C64E03AE-9653-424C-9C10-B2B841612483}" destId="{B23CE442-2AF9-426E-8F8A-4F3D47588D07}" srcOrd="0" destOrd="0" presId="urn:microsoft.com/office/officeart/2005/8/layout/lProcess1"/>
    <dgm:cxn modelId="{81A81F5B-85DE-48F6-8639-E7167A0BB27C}" srcId="{649D45CF-3EC6-4B2A-B0C3-387BED1C4F97}" destId="{EDFAB61A-B0A9-4BC1-9BB7-193B25A7C376}" srcOrd="0" destOrd="0" parTransId="{0A532B8E-A6C6-429F-A922-F8CC4A3939F7}" sibTransId="{C64E03AE-9653-424C-9C10-B2B841612483}"/>
    <dgm:cxn modelId="{1B6BCC64-686B-4A1B-ACE3-E2BA09D2664F}" type="presOf" srcId="{7AD682B0-A82D-40C1-AA9F-D90E0C37E726}" destId="{3907D725-48EA-48E0-9383-59A777385DD2}" srcOrd="0" destOrd="0" presId="urn:microsoft.com/office/officeart/2005/8/layout/lProcess1"/>
    <dgm:cxn modelId="{FCB24545-58E1-4489-9B3C-54F0ED7D1088}" type="presOf" srcId="{EDFAB61A-B0A9-4BC1-9BB7-193B25A7C376}" destId="{CB21F5EB-5DB7-4ABD-909C-A74E45D9A646}" srcOrd="0" destOrd="0" presId="urn:microsoft.com/office/officeart/2005/8/layout/lProcess1"/>
    <dgm:cxn modelId="{7E2DFD98-8EFC-4525-889B-6D0EFEC13CFB}" type="presOf" srcId="{649D45CF-3EC6-4B2A-B0C3-387BED1C4F97}" destId="{D8FE18B1-0D2A-422F-95B3-BA9BD95F3F1D}" srcOrd="0" destOrd="0" presId="urn:microsoft.com/office/officeart/2005/8/layout/lProcess1"/>
    <dgm:cxn modelId="{11BE31A3-16F9-42F3-994F-BD8B22DF62B7}" type="presOf" srcId="{4071BFAA-E27C-4F7D-80EA-CD47AD28279F}" destId="{AF0093AA-CCB7-4B4F-B1EB-ECF5401FC031}" srcOrd="0" destOrd="0" presId="urn:microsoft.com/office/officeart/2005/8/layout/lProcess1"/>
    <dgm:cxn modelId="{17D9A6BA-F90F-428D-BF01-B0F4024D488E}" srcId="{46D5377F-790B-4979-83A4-286461441AB5}" destId="{4071BFAA-E27C-4F7D-80EA-CD47AD28279F}" srcOrd="0" destOrd="0" parTransId="{787FE8DB-798E-4F8E-B80A-8F9567B6C762}" sibTransId="{7AD682B0-A82D-40C1-AA9F-D90E0C37E726}"/>
    <dgm:cxn modelId="{8DA4B5BB-69CD-4E60-814F-771A5EDF531B}" type="presOf" srcId="{0A532B8E-A6C6-429F-A922-F8CC4A3939F7}" destId="{85936A20-936C-4B13-B440-A2F7BD6C075A}" srcOrd="0" destOrd="0" presId="urn:microsoft.com/office/officeart/2005/8/layout/lProcess1"/>
    <dgm:cxn modelId="{6279C6DB-6511-4916-8DB0-6EFD37A7B30E}" type="presOf" srcId="{3A4E8100-ED79-407D-8E81-468F02953375}" destId="{AC2CD6A8-E2C9-46F0-8429-1A09658A3FE8}" srcOrd="0" destOrd="0" presId="urn:microsoft.com/office/officeart/2005/8/layout/lProcess1"/>
    <dgm:cxn modelId="{E748F9E4-3B4D-4F2E-8689-EBDA0C946B22}" srcId="{649D45CF-3EC6-4B2A-B0C3-387BED1C4F97}" destId="{3A4E8100-ED79-407D-8E81-468F02953375}" srcOrd="1" destOrd="0" parTransId="{667FDB32-D1AF-46FA-B1FD-FEA519B949E8}" sibTransId="{DE892F0C-C81A-4F52-ABB1-6A8CB78B0763}"/>
    <dgm:cxn modelId="{F62CC4EB-687E-43B6-BA7B-DD734BBD353E}" type="presOf" srcId="{C6FF0DB0-E032-40EE-ABE6-8C968DEAC717}" destId="{5AEAA61D-44C7-4773-818C-8A2C2D3AFDDB}" srcOrd="0" destOrd="0" presId="urn:microsoft.com/office/officeart/2005/8/layout/lProcess1"/>
    <dgm:cxn modelId="{A652B0F1-ECEA-47DD-8A14-A1BBF74C926D}" type="presOf" srcId="{46D5377F-790B-4979-83A4-286461441AB5}" destId="{5F4F9588-8E09-403B-BACD-4CDE3D0AA43D}" srcOrd="0" destOrd="0" presId="urn:microsoft.com/office/officeart/2005/8/layout/lProcess1"/>
    <dgm:cxn modelId="{FE38FEFC-0EE7-44C9-B389-BCA03AD6D6B3}" srcId="{C6FF0DB0-E032-40EE-ABE6-8C968DEAC717}" destId="{46D5377F-790B-4979-83A4-286461441AB5}" srcOrd="1" destOrd="0" parTransId="{28D14327-F7C1-4AF0-9C58-2A671976F65C}" sibTransId="{62DD63F3-C945-483F-93A0-E35C47BC7683}"/>
    <dgm:cxn modelId="{E9EC7071-6F8C-47DC-975D-14EC414B2B31}" type="presParOf" srcId="{5AEAA61D-44C7-4773-818C-8A2C2D3AFDDB}" destId="{465F42FF-EF5D-4C45-9198-BA08DE13FBD0}" srcOrd="0" destOrd="0" presId="urn:microsoft.com/office/officeart/2005/8/layout/lProcess1"/>
    <dgm:cxn modelId="{064D9EC6-AE87-44A7-9707-BD826B13678F}" type="presParOf" srcId="{465F42FF-EF5D-4C45-9198-BA08DE13FBD0}" destId="{D8FE18B1-0D2A-422F-95B3-BA9BD95F3F1D}" srcOrd="0" destOrd="0" presId="urn:microsoft.com/office/officeart/2005/8/layout/lProcess1"/>
    <dgm:cxn modelId="{B54DCD4A-8BFC-4F88-9FF1-E907829111C5}" type="presParOf" srcId="{465F42FF-EF5D-4C45-9198-BA08DE13FBD0}" destId="{85936A20-936C-4B13-B440-A2F7BD6C075A}" srcOrd="1" destOrd="0" presId="urn:microsoft.com/office/officeart/2005/8/layout/lProcess1"/>
    <dgm:cxn modelId="{73DC45EF-577B-48C6-9691-8110C452F523}" type="presParOf" srcId="{465F42FF-EF5D-4C45-9198-BA08DE13FBD0}" destId="{CB21F5EB-5DB7-4ABD-909C-A74E45D9A646}" srcOrd="2" destOrd="0" presId="urn:microsoft.com/office/officeart/2005/8/layout/lProcess1"/>
    <dgm:cxn modelId="{B28C15F0-29B6-4729-825F-22541E2BBF48}" type="presParOf" srcId="{465F42FF-EF5D-4C45-9198-BA08DE13FBD0}" destId="{B23CE442-2AF9-426E-8F8A-4F3D47588D07}" srcOrd="3" destOrd="0" presId="urn:microsoft.com/office/officeart/2005/8/layout/lProcess1"/>
    <dgm:cxn modelId="{07E6CB5B-ADE3-456C-A8C9-CA517ACC31C0}" type="presParOf" srcId="{465F42FF-EF5D-4C45-9198-BA08DE13FBD0}" destId="{AC2CD6A8-E2C9-46F0-8429-1A09658A3FE8}" srcOrd="4" destOrd="0" presId="urn:microsoft.com/office/officeart/2005/8/layout/lProcess1"/>
    <dgm:cxn modelId="{9D68D376-EFAE-4CD0-9185-935FECC0613E}" type="presParOf" srcId="{5AEAA61D-44C7-4773-818C-8A2C2D3AFDDB}" destId="{41360DCA-3EC1-4AAB-ABE2-C92EC95724B7}" srcOrd="1" destOrd="0" presId="urn:microsoft.com/office/officeart/2005/8/layout/lProcess1"/>
    <dgm:cxn modelId="{D1B6962B-46CF-4235-8E7D-E6C2E8A4650A}" type="presParOf" srcId="{5AEAA61D-44C7-4773-818C-8A2C2D3AFDDB}" destId="{B935AA72-B975-4798-8CAC-414905B6D7F7}" srcOrd="2" destOrd="0" presId="urn:microsoft.com/office/officeart/2005/8/layout/lProcess1"/>
    <dgm:cxn modelId="{591BA8F9-C628-4ED2-9F2B-A90ED46B908E}" type="presParOf" srcId="{B935AA72-B975-4798-8CAC-414905B6D7F7}" destId="{5F4F9588-8E09-403B-BACD-4CDE3D0AA43D}" srcOrd="0" destOrd="0" presId="urn:microsoft.com/office/officeart/2005/8/layout/lProcess1"/>
    <dgm:cxn modelId="{81CB8ACE-CAE6-42C2-B28D-5D874843CBF3}" type="presParOf" srcId="{B935AA72-B975-4798-8CAC-414905B6D7F7}" destId="{537355A2-50A0-427A-B03F-D11C4BFAE91A}" srcOrd="1" destOrd="0" presId="urn:microsoft.com/office/officeart/2005/8/layout/lProcess1"/>
    <dgm:cxn modelId="{DE8B0892-74B4-4BFD-A2CB-81B44640780C}" type="presParOf" srcId="{B935AA72-B975-4798-8CAC-414905B6D7F7}" destId="{AF0093AA-CCB7-4B4F-B1EB-ECF5401FC031}" srcOrd="2" destOrd="0" presId="urn:microsoft.com/office/officeart/2005/8/layout/lProcess1"/>
    <dgm:cxn modelId="{435C8DDD-5153-49EA-9E48-0E22A71207EC}" type="presParOf" srcId="{B935AA72-B975-4798-8CAC-414905B6D7F7}" destId="{3907D725-48EA-48E0-9383-59A777385DD2}" srcOrd="3" destOrd="0" presId="urn:microsoft.com/office/officeart/2005/8/layout/lProcess1"/>
    <dgm:cxn modelId="{C72C2A73-8806-47E0-85F7-BD2BD6736827}" type="presParOf" srcId="{B935AA72-B975-4798-8CAC-414905B6D7F7}" destId="{F3BB4F46-4456-47B3-BC39-22E102F707D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AB818F-F006-4DC7-9AEA-0C83BFEBBF11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1A7364A-A209-4FFF-8104-44E1F23F3E24}">
      <dgm:prSet phldrT="[Текст]"/>
      <dgm:spPr/>
      <dgm:t>
        <a:bodyPr/>
        <a:lstStyle/>
        <a:p>
          <a:r>
            <a:rPr lang="ru-RU" dirty="0"/>
            <a:t>5 класс</a:t>
          </a:r>
        </a:p>
      </dgm:t>
    </dgm:pt>
    <dgm:pt modelId="{CCCA5D22-D8FF-40A9-8B19-E453CA6B3864}" type="parTrans" cxnId="{1A5EB633-AB3F-43EF-93C4-C9A9FFF9E68E}">
      <dgm:prSet/>
      <dgm:spPr/>
      <dgm:t>
        <a:bodyPr/>
        <a:lstStyle/>
        <a:p>
          <a:endParaRPr lang="ru-RU"/>
        </a:p>
      </dgm:t>
    </dgm:pt>
    <dgm:pt modelId="{794F4E2E-1614-45E9-A7F5-CFC7FFC8FE6E}" type="sibTrans" cxnId="{1A5EB633-AB3F-43EF-93C4-C9A9FFF9E68E}">
      <dgm:prSet/>
      <dgm:spPr/>
      <dgm:t>
        <a:bodyPr/>
        <a:lstStyle/>
        <a:p>
          <a:endParaRPr lang="ru-RU"/>
        </a:p>
      </dgm:t>
    </dgm:pt>
    <dgm:pt modelId="{227EC3F7-7366-4B3C-A02C-1DFA5241AF0A}">
      <dgm:prSet phldrT="[Текст]"/>
      <dgm:spPr/>
      <dgm:t>
        <a:bodyPr/>
        <a:lstStyle/>
        <a:p>
          <a:r>
            <a:rPr lang="ru-RU" dirty="0"/>
            <a:t>Русский язык</a:t>
          </a:r>
        </a:p>
      </dgm:t>
    </dgm:pt>
    <dgm:pt modelId="{0060B792-F041-4CD1-954D-EA360EF2D5FE}" type="parTrans" cxnId="{D0ADAE3A-B714-4A53-9005-2EA2B0813BD4}">
      <dgm:prSet/>
      <dgm:spPr/>
      <dgm:t>
        <a:bodyPr/>
        <a:lstStyle/>
        <a:p>
          <a:endParaRPr lang="ru-RU"/>
        </a:p>
      </dgm:t>
    </dgm:pt>
    <dgm:pt modelId="{D8945BB6-6E0B-46B1-96BF-ADC4A75B9C11}" type="sibTrans" cxnId="{D0ADAE3A-B714-4A53-9005-2EA2B0813BD4}">
      <dgm:prSet/>
      <dgm:spPr/>
      <dgm:t>
        <a:bodyPr/>
        <a:lstStyle/>
        <a:p>
          <a:endParaRPr lang="ru-RU"/>
        </a:p>
      </dgm:t>
    </dgm:pt>
    <dgm:pt modelId="{8B4347EB-6CC8-461C-AD71-0A2DF260A440}">
      <dgm:prSet phldrT="[Текст]"/>
      <dgm:spPr/>
      <dgm:t>
        <a:bodyPr/>
        <a:lstStyle/>
        <a:p>
          <a:r>
            <a:rPr lang="ru-RU" dirty="0"/>
            <a:t>Математика</a:t>
          </a:r>
        </a:p>
      </dgm:t>
    </dgm:pt>
    <dgm:pt modelId="{45BAB03F-C52D-4DB7-8E22-7FB6CD0946DA}" type="parTrans" cxnId="{5999B860-158B-4121-8555-A726096D1D72}">
      <dgm:prSet/>
      <dgm:spPr/>
      <dgm:t>
        <a:bodyPr/>
        <a:lstStyle/>
        <a:p>
          <a:endParaRPr lang="ru-RU"/>
        </a:p>
      </dgm:t>
    </dgm:pt>
    <dgm:pt modelId="{1350A811-CA56-4868-A6DD-8B6F9287181F}" type="sibTrans" cxnId="{5999B860-158B-4121-8555-A726096D1D72}">
      <dgm:prSet/>
      <dgm:spPr/>
      <dgm:t>
        <a:bodyPr/>
        <a:lstStyle/>
        <a:p>
          <a:endParaRPr lang="ru-RU"/>
        </a:p>
      </dgm:t>
    </dgm:pt>
    <dgm:pt modelId="{ED7427E4-8B2A-483D-B096-055FDF8F5159}">
      <dgm:prSet phldrT="[Текст]"/>
      <dgm:spPr/>
      <dgm:t>
        <a:bodyPr/>
        <a:lstStyle/>
        <a:p>
          <a:r>
            <a:rPr lang="ru-RU" dirty="0"/>
            <a:t>Биология</a:t>
          </a:r>
        </a:p>
      </dgm:t>
    </dgm:pt>
    <dgm:pt modelId="{41E7E31C-45C3-40D7-8DFD-B9D5E5C2C313}" type="parTrans" cxnId="{015ACD10-966B-4144-B31C-F6A439D92D70}">
      <dgm:prSet/>
      <dgm:spPr/>
      <dgm:t>
        <a:bodyPr/>
        <a:lstStyle/>
        <a:p>
          <a:endParaRPr lang="ru-RU"/>
        </a:p>
      </dgm:t>
    </dgm:pt>
    <dgm:pt modelId="{75BE3293-8A19-426D-880A-6B60B8953985}" type="sibTrans" cxnId="{015ACD10-966B-4144-B31C-F6A439D92D70}">
      <dgm:prSet/>
      <dgm:spPr/>
      <dgm:t>
        <a:bodyPr/>
        <a:lstStyle/>
        <a:p>
          <a:endParaRPr lang="ru-RU"/>
        </a:p>
      </dgm:t>
    </dgm:pt>
    <dgm:pt modelId="{A396A135-8137-4A45-92B5-E1CA8C94C3CA}">
      <dgm:prSet phldrT="[Текст]"/>
      <dgm:spPr/>
      <dgm:t>
        <a:bodyPr/>
        <a:lstStyle/>
        <a:p>
          <a:r>
            <a:rPr lang="ru-RU" sz="3400" dirty="0"/>
            <a:t>11 класс</a:t>
          </a:r>
        </a:p>
      </dgm:t>
    </dgm:pt>
    <dgm:pt modelId="{00FCAFA1-1A0A-43B4-ADF4-46B0733E3674}" type="parTrans" cxnId="{82CD5610-1096-446C-AE17-D692EE018229}">
      <dgm:prSet/>
      <dgm:spPr/>
      <dgm:t>
        <a:bodyPr/>
        <a:lstStyle/>
        <a:p>
          <a:endParaRPr lang="ru-RU"/>
        </a:p>
      </dgm:t>
    </dgm:pt>
    <dgm:pt modelId="{829FA90E-5EF2-42DE-AB99-064313D1727A}" type="sibTrans" cxnId="{82CD5610-1096-446C-AE17-D692EE018229}">
      <dgm:prSet/>
      <dgm:spPr/>
      <dgm:t>
        <a:bodyPr/>
        <a:lstStyle/>
        <a:p>
          <a:endParaRPr lang="ru-RU"/>
        </a:p>
      </dgm:t>
    </dgm:pt>
    <dgm:pt modelId="{AED4E6BB-0E2B-48AF-AF18-DD78DE2B9EA0}">
      <dgm:prSet phldrT="[Текст]"/>
      <dgm:spPr/>
      <dgm:t>
        <a:bodyPr/>
        <a:lstStyle/>
        <a:p>
          <a:r>
            <a:rPr lang="ru-RU" dirty="0"/>
            <a:t>История</a:t>
          </a:r>
        </a:p>
      </dgm:t>
    </dgm:pt>
    <dgm:pt modelId="{8B6403DB-44B5-4B9A-95EA-D553484BF9C5}" type="parTrans" cxnId="{52E562FD-1057-405F-B67B-8F481D2525B4}">
      <dgm:prSet/>
      <dgm:spPr/>
      <dgm:t>
        <a:bodyPr/>
        <a:lstStyle/>
        <a:p>
          <a:endParaRPr lang="ru-RU"/>
        </a:p>
      </dgm:t>
    </dgm:pt>
    <dgm:pt modelId="{C17756A7-7A45-43D7-A1F7-1A21769F82EA}" type="sibTrans" cxnId="{52E562FD-1057-405F-B67B-8F481D2525B4}">
      <dgm:prSet/>
      <dgm:spPr/>
      <dgm:t>
        <a:bodyPr/>
        <a:lstStyle/>
        <a:p>
          <a:endParaRPr lang="ru-RU"/>
        </a:p>
      </dgm:t>
    </dgm:pt>
    <dgm:pt modelId="{A9FEE63B-CC99-4B4E-B7F7-6143A47DE85A}">
      <dgm:prSet phldrT="[Текст]"/>
      <dgm:spPr/>
      <dgm:t>
        <a:bodyPr/>
        <a:lstStyle/>
        <a:p>
          <a:r>
            <a:rPr lang="ru-RU" dirty="0"/>
            <a:t>Биология</a:t>
          </a:r>
        </a:p>
      </dgm:t>
    </dgm:pt>
    <dgm:pt modelId="{5D056686-748F-4B40-AFFD-94342A148067}" type="parTrans" cxnId="{54B0B604-0682-4CE5-A200-A61985527EAC}">
      <dgm:prSet/>
      <dgm:spPr/>
    </dgm:pt>
    <dgm:pt modelId="{123BEBA5-4E85-476D-B9F5-ED768416CECA}" type="sibTrans" cxnId="{54B0B604-0682-4CE5-A200-A61985527EAC}">
      <dgm:prSet/>
      <dgm:spPr/>
    </dgm:pt>
    <dgm:pt modelId="{37454317-8864-44BC-87A0-CA7467BBC9E0}">
      <dgm:prSet phldrT="[Текст]"/>
      <dgm:spPr/>
      <dgm:t>
        <a:bodyPr/>
        <a:lstStyle/>
        <a:p>
          <a:r>
            <a:rPr lang="ru-RU" dirty="0"/>
            <a:t>История</a:t>
          </a:r>
        </a:p>
      </dgm:t>
    </dgm:pt>
    <dgm:pt modelId="{CCC21A34-10E3-43C6-BD86-C7036EA49790}" type="parTrans" cxnId="{47FDE507-C650-4F2F-9B46-DF1DEB91F4E7}">
      <dgm:prSet/>
      <dgm:spPr/>
    </dgm:pt>
    <dgm:pt modelId="{CAC5916C-3672-4146-8282-8C15F3AAAAC8}" type="sibTrans" cxnId="{47FDE507-C650-4F2F-9B46-DF1DEB91F4E7}">
      <dgm:prSet/>
      <dgm:spPr/>
    </dgm:pt>
    <dgm:pt modelId="{A7B8639E-AC2C-4FEF-9B93-7856BB7A206D}">
      <dgm:prSet phldrT="[Текст]"/>
      <dgm:spPr/>
      <dgm:t>
        <a:bodyPr/>
        <a:lstStyle/>
        <a:p>
          <a:r>
            <a:rPr lang="ru-RU" dirty="0"/>
            <a:t>Физика</a:t>
          </a:r>
        </a:p>
      </dgm:t>
    </dgm:pt>
    <dgm:pt modelId="{A7C96E95-1B5E-421D-A791-3212480E6307}" type="parTrans" cxnId="{974B3E5F-152E-43AC-9D95-4E5A337AD0F9}">
      <dgm:prSet/>
      <dgm:spPr/>
    </dgm:pt>
    <dgm:pt modelId="{AA7B5C93-2F18-4EDE-AA77-F80B78EACB22}" type="sibTrans" cxnId="{974B3E5F-152E-43AC-9D95-4E5A337AD0F9}">
      <dgm:prSet/>
      <dgm:spPr/>
    </dgm:pt>
    <dgm:pt modelId="{339EE05F-7242-4A64-A782-12848CCE406F}">
      <dgm:prSet phldrT="[Текст]"/>
      <dgm:spPr/>
      <dgm:t>
        <a:bodyPr/>
        <a:lstStyle/>
        <a:p>
          <a:r>
            <a:rPr lang="ru-RU" dirty="0"/>
            <a:t>Химия</a:t>
          </a:r>
        </a:p>
      </dgm:t>
    </dgm:pt>
    <dgm:pt modelId="{F597B32C-976F-4722-835F-4D96031D8488}" type="parTrans" cxnId="{67D1BD6A-4EF9-4AAC-B8A9-28A516D77A95}">
      <dgm:prSet/>
      <dgm:spPr/>
    </dgm:pt>
    <dgm:pt modelId="{69062D04-A737-4F88-B163-3330649A4B2B}" type="sibTrans" cxnId="{67D1BD6A-4EF9-4AAC-B8A9-28A516D77A95}">
      <dgm:prSet/>
      <dgm:spPr/>
    </dgm:pt>
    <dgm:pt modelId="{B3999947-60A1-4C99-B65A-E783C0DE5921}">
      <dgm:prSet phldrT="[Текст]"/>
      <dgm:spPr/>
      <dgm:t>
        <a:bodyPr/>
        <a:lstStyle/>
        <a:p>
          <a:r>
            <a:rPr lang="ru-RU" dirty="0"/>
            <a:t>География</a:t>
          </a:r>
        </a:p>
      </dgm:t>
    </dgm:pt>
    <dgm:pt modelId="{9CE8EEC8-FFD2-4AF6-91F6-AACE72422511}" type="parTrans" cxnId="{35886E9E-5FA3-4E16-A47F-19EBAF57CEBF}">
      <dgm:prSet/>
      <dgm:spPr/>
    </dgm:pt>
    <dgm:pt modelId="{87D5E9A5-3508-4168-A6CF-85B7282C106E}" type="sibTrans" cxnId="{35886E9E-5FA3-4E16-A47F-19EBAF57CEBF}">
      <dgm:prSet/>
      <dgm:spPr/>
    </dgm:pt>
    <dgm:pt modelId="{282F3362-5408-405D-8CA8-64914C100A15}">
      <dgm:prSet phldrT="[Текст]"/>
      <dgm:spPr/>
      <dgm:t>
        <a:bodyPr/>
        <a:lstStyle/>
        <a:p>
          <a:r>
            <a:rPr lang="ru-RU" dirty="0"/>
            <a:t>10 или 11 класс (выбирает школа)</a:t>
          </a:r>
        </a:p>
      </dgm:t>
    </dgm:pt>
    <dgm:pt modelId="{9732233E-619C-4D85-ABB9-CFE39FEE6ACF}" type="parTrans" cxnId="{1DFE1306-544A-4C32-93F2-E70FC17150AD}">
      <dgm:prSet/>
      <dgm:spPr/>
    </dgm:pt>
    <dgm:pt modelId="{CB90A2DB-7C3E-4D0D-B2DB-B41885F100B7}" type="sibTrans" cxnId="{1DFE1306-544A-4C32-93F2-E70FC17150AD}">
      <dgm:prSet/>
      <dgm:spPr/>
    </dgm:pt>
    <dgm:pt modelId="{F66B8679-704F-47E5-A89B-9699A46B8952}" type="pres">
      <dgm:prSet presAssocID="{9EAB818F-F006-4DC7-9AEA-0C83BFEBBF11}" presName="linear" presStyleCnt="0">
        <dgm:presLayoutVars>
          <dgm:animLvl val="lvl"/>
          <dgm:resizeHandles val="exact"/>
        </dgm:presLayoutVars>
      </dgm:prSet>
      <dgm:spPr/>
    </dgm:pt>
    <dgm:pt modelId="{E4B65E05-B6C5-4681-BE27-A9E2B5E62D2A}" type="pres">
      <dgm:prSet presAssocID="{11A7364A-A209-4FFF-8104-44E1F23F3E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0075D2B-9D3F-43F3-8ECB-8E79D311249E}" type="pres">
      <dgm:prSet presAssocID="{11A7364A-A209-4FFF-8104-44E1F23F3E24}" presName="childText" presStyleLbl="revTx" presStyleIdx="0" presStyleCnt="3">
        <dgm:presLayoutVars>
          <dgm:bulletEnabled val="1"/>
        </dgm:presLayoutVars>
      </dgm:prSet>
      <dgm:spPr/>
    </dgm:pt>
    <dgm:pt modelId="{32C7EDAE-31BA-4A06-9DCC-D8EC717F0E3C}" type="pres">
      <dgm:prSet presAssocID="{A396A135-8137-4A45-92B5-E1CA8C94C3C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801E88-FC2A-4304-9FE5-51BDDCABAC81}" type="pres">
      <dgm:prSet presAssocID="{A396A135-8137-4A45-92B5-E1CA8C94C3CA}" presName="childText" presStyleLbl="revTx" presStyleIdx="1" presStyleCnt="3">
        <dgm:presLayoutVars>
          <dgm:bulletEnabled val="1"/>
        </dgm:presLayoutVars>
      </dgm:prSet>
      <dgm:spPr/>
    </dgm:pt>
    <dgm:pt modelId="{3E4DCED1-F136-44E6-BE2C-7E1B6A038D9F}" type="pres">
      <dgm:prSet presAssocID="{282F3362-5408-405D-8CA8-64914C100A1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C8E8672-A9ED-48BE-93DE-3967D1204152}" type="pres">
      <dgm:prSet presAssocID="{282F3362-5408-405D-8CA8-64914C100A15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34EC300-A31C-4523-BB11-6872601A2AF7}" type="presOf" srcId="{9EAB818F-F006-4DC7-9AEA-0C83BFEBBF11}" destId="{F66B8679-704F-47E5-A89B-9699A46B8952}" srcOrd="0" destOrd="0" presId="urn:microsoft.com/office/officeart/2005/8/layout/vList2"/>
    <dgm:cxn modelId="{54B0B604-0682-4CE5-A200-A61985527EAC}" srcId="{A396A135-8137-4A45-92B5-E1CA8C94C3CA}" destId="{A9FEE63B-CC99-4B4E-B7F7-6143A47DE85A}" srcOrd="1" destOrd="0" parTransId="{5D056686-748F-4B40-AFFD-94342A148067}" sibTransId="{123BEBA5-4E85-476D-B9F5-ED768416CECA}"/>
    <dgm:cxn modelId="{1DFE1306-544A-4C32-93F2-E70FC17150AD}" srcId="{9EAB818F-F006-4DC7-9AEA-0C83BFEBBF11}" destId="{282F3362-5408-405D-8CA8-64914C100A15}" srcOrd="2" destOrd="0" parTransId="{9732233E-619C-4D85-ABB9-CFE39FEE6ACF}" sibTransId="{CB90A2DB-7C3E-4D0D-B2DB-B41885F100B7}"/>
    <dgm:cxn modelId="{47FDE507-C650-4F2F-9B46-DF1DEB91F4E7}" srcId="{11A7364A-A209-4FFF-8104-44E1F23F3E24}" destId="{37454317-8864-44BC-87A0-CA7467BBC9E0}" srcOrd="2" destOrd="0" parTransId="{CCC21A34-10E3-43C6-BD86-C7036EA49790}" sibTransId="{CAC5916C-3672-4146-8282-8C15F3AAAAC8}"/>
    <dgm:cxn modelId="{82CD5610-1096-446C-AE17-D692EE018229}" srcId="{9EAB818F-F006-4DC7-9AEA-0C83BFEBBF11}" destId="{A396A135-8137-4A45-92B5-E1CA8C94C3CA}" srcOrd="1" destOrd="0" parTransId="{00FCAFA1-1A0A-43B4-ADF4-46B0733E3674}" sibTransId="{829FA90E-5EF2-42DE-AB99-064313D1727A}"/>
    <dgm:cxn modelId="{015ACD10-966B-4144-B31C-F6A439D92D70}" srcId="{11A7364A-A209-4FFF-8104-44E1F23F3E24}" destId="{ED7427E4-8B2A-483D-B096-055FDF8F5159}" srcOrd="3" destOrd="0" parTransId="{41E7E31C-45C3-40D7-8DFD-B9D5E5C2C313}" sibTransId="{75BE3293-8A19-426D-880A-6B60B8953985}"/>
    <dgm:cxn modelId="{1A5EB633-AB3F-43EF-93C4-C9A9FFF9E68E}" srcId="{9EAB818F-F006-4DC7-9AEA-0C83BFEBBF11}" destId="{11A7364A-A209-4FFF-8104-44E1F23F3E24}" srcOrd="0" destOrd="0" parTransId="{CCCA5D22-D8FF-40A9-8B19-E453CA6B3864}" sibTransId="{794F4E2E-1614-45E9-A7F5-CFC7FFC8FE6E}"/>
    <dgm:cxn modelId="{D0ADAE3A-B714-4A53-9005-2EA2B0813BD4}" srcId="{11A7364A-A209-4FFF-8104-44E1F23F3E24}" destId="{227EC3F7-7366-4B3C-A02C-1DFA5241AF0A}" srcOrd="0" destOrd="0" parTransId="{0060B792-F041-4CD1-954D-EA360EF2D5FE}" sibTransId="{D8945BB6-6E0B-46B1-96BF-ADC4A75B9C11}"/>
    <dgm:cxn modelId="{E038783D-CF67-4DA5-9512-706D5B298770}" type="presOf" srcId="{AED4E6BB-0E2B-48AF-AF18-DD78DE2B9EA0}" destId="{95801E88-FC2A-4304-9FE5-51BDDCABAC81}" srcOrd="0" destOrd="0" presId="urn:microsoft.com/office/officeart/2005/8/layout/vList2"/>
    <dgm:cxn modelId="{F52DA83D-CD40-47FD-8135-41D91EACFF02}" type="presOf" srcId="{A9FEE63B-CC99-4B4E-B7F7-6143A47DE85A}" destId="{95801E88-FC2A-4304-9FE5-51BDDCABAC81}" srcOrd="0" destOrd="1" presId="urn:microsoft.com/office/officeart/2005/8/layout/vList2"/>
    <dgm:cxn modelId="{974B3E5F-152E-43AC-9D95-4E5A337AD0F9}" srcId="{A396A135-8137-4A45-92B5-E1CA8C94C3CA}" destId="{A7B8639E-AC2C-4FEF-9B93-7856BB7A206D}" srcOrd="2" destOrd="0" parTransId="{A7C96E95-1B5E-421D-A791-3212480E6307}" sibTransId="{AA7B5C93-2F18-4EDE-AA77-F80B78EACB22}"/>
    <dgm:cxn modelId="{38AF435F-657A-47FE-A09B-E963CE8A2537}" type="presOf" srcId="{A7B8639E-AC2C-4FEF-9B93-7856BB7A206D}" destId="{95801E88-FC2A-4304-9FE5-51BDDCABAC81}" srcOrd="0" destOrd="2" presId="urn:microsoft.com/office/officeart/2005/8/layout/vList2"/>
    <dgm:cxn modelId="{5999B860-158B-4121-8555-A726096D1D72}" srcId="{11A7364A-A209-4FFF-8104-44E1F23F3E24}" destId="{8B4347EB-6CC8-461C-AD71-0A2DF260A440}" srcOrd="1" destOrd="0" parTransId="{45BAB03F-C52D-4DB7-8E22-7FB6CD0946DA}" sibTransId="{1350A811-CA56-4868-A6DD-8B6F9287181F}"/>
    <dgm:cxn modelId="{4B081062-69F2-4D53-BD22-565AFFD870E7}" type="presOf" srcId="{B3999947-60A1-4C99-B65A-E783C0DE5921}" destId="{3C8E8672-A9ED-48BE-93DE-3967D1204152}" srcOrd="0" destOrd="0" presId="urn:microsoft.com/office/officeart/2005/8/layout/vList2"/>
    <dgm:cxn modelId="{DA6BA262-0282-4FBB-9228-869CFF90663C}" type="presOf" srcId="{A396A135-8137-4A45-92B5-E1CA8C94C3CA}" destId="{32C7EDAE-31BA-4A06-9DCC-D8EC717F0E3C}" srcOrd="0" destOrd="0" presId="urn:microsoft.com/office/officeart/2005/8/layout/vList2"/>
    <dgm:cxn modelId="{67D1BD6A-4EF9-4AAC-B8A9-28A516D77A95}" srcId="{A396A135-8137-4A45-92B5-E1CA8C94C3CA}" destId="{339EE05F-7242-4A64-A782-12848CCE406F}" srcOrd="3" destOrd="0" parTransId="{F597B32C-976F-4722-835F-4D96031D8488}" sibTransId="{69062D04-A737-4F88-B163-3330649A4B2B}"/>
    <dgm:cxn modelId="{19D19E83-A660-4A44-8100-CF1E20582568}" type="presOf" srcId="{227EC3F7-7366-4B3C-A02C-1DFA5241AF0A}" destId="{70075D2B-9D3F-43F3-8ECB-8E79D311249E}" srcOrd="0" destOrd="0" presId="urn:microsoft.com/office/officeart/2005/8/layout/vList2"/>
    <dgm:cxn modelId="{35886E9E-5FA3-4E16-A47F-19EBAF57CEBF}" srcId="{282F3362-5408-405D-8CA8-64914C100A15}" destId="{B3999947-60A1-4C99-B65A-E783C0DE5921}" srcOrd="0" destOrd="0" parTransId="{9CE8EEC8-FFD2-4AF6-91F6-AACE72422511}" sibTransId="{87D5E9A5-3508-4168-A6CF-85B7282C106E}"/>
    <dgm:cxn modelId="{665615A1-F3BE-4795-85DC-0019F785AE0B}" type="presOf" srcId="{11A7364A-A209-4FFF-8104-44E1F23F3E24}" destId="{E4B65E05-B6C5-4681-BE27-A9E2B5E62D2A}" srcOrd="0" destOrd="0" presId="urn:microsoft.com/office/officeart/2005/8/layout/vList2"/>
    <dgm:cxn modelId="{24BCC8A7-AC32-49D4-8CB0-5C079CEC6706}" type="presOf" srcId="{37454317-8864-44BC-87A0-CA7467BBC9E0}" destId="{70075D2B-9D3F-43F3-8ECB-8E79D311249E}" srcOrd="0" destOrd="2" presId="urn:microsoft.com/office/officeart/2005/8/layout/vList2"/>
    <dgm:cxn modelId="{87ECA5B3-1058-4CEC-800A-F24BD582EB5A}" type="presOf" srcId="{ED7427E4-8B2A-483D-B096-055FDF8F5159}" destId="{70075D2B-9D3F-43F3-8ECB-8E79D311249E}" srcOrd="0" destOrd="3" presId="urn:microsoft.com/office/officeart/2005/8/layout/vList2"/>
    <dgm:cxn modelId="{B1C8FCD4-2360-4B15-B836-E7E28AE7F640}" type="presOf" srcId="{282F3362-5408-405D-8CA8-64914C100A15}" destId="{3E4DCED1-F136-44E6-BE2C-7E1B6A038D9F}" srcOrd="0" destOrd="0" presId="urn:microsoft.com/office/officeart/2005/8/layout/vList2"/>
    <dgm:cxn modelId="{CB3022DC-6099-4188-88C7-CD90F282FACE}" type="presOf" srcId="{339EE05F-7242-4A64-A782-12848CCE406F}" destId="{95801E88-FC2A-4304-9FE5-51BDDCABAC81}" srcOrd="0" destOrd="3" presId="urn:microsoft.com/office/officeart/2005/8/layout/vList2"/>
    <dgm:cxn modelId="{F5FD57E7-8849-443D-B72B-29D8D2826FAE}" type="presOf" srcId="{8B4347EB-6CC8-461C-AD71-0A2DF260A440}" destId="{70075D2B-9D3F-43F3-8ECB-8E79D311249E}" srcOrd="0" destOrd="1" presId="urn:microsoft.com/office/officeart/2005/8/layout/vList2"/>
    <dgm:cxn modelId="{52E562FD-1057-405F-B67B-8F481D2525B4}" srcId="{A396A135-8137-4A45-92B5-E1CA8C94C3CA}" destId="{AED4E6BB-0E2B-48AF-AF18-DD78DE2B9EA0}" srcOrd="0" destOrd="0" parTransId="{8B6403DB-44B5-4B9A-95EA-D553484BF9C5}" sibTransId="{C17756A7-7A45-43D7-A1F7-1A21769F82EA}"/>
    <dgm:cxn modelId="{DE9A2A66-FF3C-4137-80C4-462B23B7FBFA}" type="presParOf" srcId="{F66B8679-704F-47E5-A89B-9699A46B8952}" destId="{E4B65E05-B6C5-4681-BE27-A9E2B5E62D2A}" srcOrd="0" destOrd="0" presId="urn:microsoft.com/office/officeart/2005/8/layout/vList2"/>
    <dgm:cxn modelId="{F978AE63-ECFF-4F0F-8AA2-3A023BB85608}" type="presParOf" srcId="{F66B8679-704F-47E5-A89B-9699A46B8952}" destId="{70075D2B-9D3F-43F3-8ECB-8E79D311249E}" srcOrd="1" destOrd="0" presId="urn:microsoft.com/office/officeart/2005/8/layout/vList2"/>
    <dgm:cxn modelId="{36A406E3-62CA-4E1F-9D7D-B89A5BB09EE1}" type="presParOf" srcId="{F66B8679-704F-47E5-A89B-9699A46B8952}" destId="{32C7EDAE-31BA-4A06-9DCC-D8EC717F0E3C}" srcOrd="2" destOrd="0" presId="urn:microsoft.com/office/officeart/2005/8/layout/vList2"/>
    <dgm:cxn modelId="{86F53406-8E7B-473F-8B22-A85FE1ECDC64}" type="presParOf" srcId="{F66B8679-704F-47E5-A89B-9699A46B8952}" destId="{95801E88-FC2A-4304-9FE5-51BDDCABAC81}" srcOrd="3" destOrd="0" presId="urn:microsoft.com/office/officeart/2005/8/layout/vList2"/>
    <dgm:cxn modelId="{965691B2-D7A8-415F-9612-CC300B603E95}" type="presParOf" srcId="{F66B8679-704F-47E5-A89B-9699A46B8952}" destId="{3E4DCED1-F136-44E6-BE2C-7E1B6A038D9F}" srcOrd="4" destOrd="0" presId="urn:microsoft.com/office/officeart/2005/8/layout/vList2"/>
    <dgm:cxn modelId="{FC9EF8BA-E79F-42DC-97AF-3AC466D2E4C4}" type="presParOf" srcId="{F66B8679-704F-47E5-A89B-9699A46B8952}" destId="{3C8E8672-A9ED-48BE-93DE-3967D120415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18A708-557E-4DDE-B351-087E815EED65}" type="doc">
      <dgm:prSet loTypeId="urn:microsoft.com/office/officeart/2005/8/layout/bProcess3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8486D01-BE74-49EE-9FC2-137EC8DC88E6}">
      <dgm:prSet phldrT="[Текст]"/>
      <dgm:spPr/>
      <dgm:t>
        <a:bodyPr/>
        <a:lstStyle/>
        <a:p>
          <a:r>
            <a:rPr lang="ru-RU" dirty="0"/>
            <a:t>Шаг 1</a:t>
          </a:r>
        </a:p>
      </dgm:t>
    </dgm:pt>
    <dgm:pt modelId="{9BCE3116-97BF-4904-BE42-90A5383CFBA7}" type="parTrans" cxnId="{09AF8E8C-E0D4-4487-987E-1C0CAAD8434F}">
      <dgm:prSet/>
      <dgm:spPr/>
      <dgm:t>
        <a:bodyPr/>
        <a:lstStyle/>
        <a:p>
          <a:endParaRPr lang="ru-RU"/>
        </a:p>
      </dgm:t>
    </dgm:pt>
    <dgm:pt modelId="{D062A0BF-4EA9-4006-AB2B-A2B75BCB75DB}" type="sibTrans" cxnId="{09AF8E8C-E0D4-4487-987E-1C0CAAD8434F}">
      <dgm:prSet/>
      <dgm:spPr/>
      <dgm:t>
        <a:bodyPr/>
        <a:lstStyle/>
        <a:p>
          <a:endParaRPr lang="ru-RU"/>
        </a:p>
      </dgm:t>
    </dgm:pt>
    <dgm:pt modelId="{48683FB4-8D9F-40FD-89ED-462B3C4FD584}">
      <dgm:prSet phldrT="[Текст]"/>
      <dgm:spPr/>
      <dgm:t>
        <a:bodyPr/>
        <a:lstStyle/>
        <a:p>
          <a:r>
            <a:rPr lang="ru-RU" dirty="0"/>
            <a:t>Администрация школы готовит план методической работы</a:t>
          </a:r>
        </a:p>
      </dgm:t>
    </dgm:pt>
    <dgm:pt modelId="{024104A2-81EC-4F92-8C83-09BDE331EB6B}" type="parTrans" cxnId="{681B1BEE-076D-403C-85EB-73EFB430BB02}">
      <dgm:prSet/>
      <dgm:spPr/>
      <dgm:t>
        <a:bodyPr/>
        <a:lstStyle/>
        <a:p>
          <a:endParaRPr lang="ru-RU"/>
        </a:p>
      </dgm:t>
    </dgm:pt>
    <dgm:pt modelId="{338C6C6C-71DA-4115-BDE4-945498B9DA27}" type="sibTrans" cxnId="{681B1BEE-076D-403C-85EB-73EFB430BB02}">
      <dgm:prSet/>
      <dgm:spPr/>
      <dgm:t>
        <a:bodyPr/>
        <a:lstStyle/>
        <a:p>
          <a:endParaRPr lang="ru-RU"/>
        </a:p>
      </dgm:t>
    </dgm:pt>
    <dgm:pt modelId="{B7660A2C-8CE6-4990-A613-29BDD087E052}">
      <dgm:prSet phldrT="[Текст]"/>
      <dgm:spPr/>
      <dgm:t>
        <a:bodyPr/>
        <a:lstStyle/>
        <a:p>
          <a:r>
            <a:rPr lang="ru-RU" dirty="0"/>
            <a:t>Шаг 2</a:t>
          </a:r>
        </a:p>
      </dgm:t>
    </dgm:pt>
    <dgm:pt modelId="{D529317A-BD78-48DE-898B-02D7817DC787}" type="parTrans" cxnId="{165E86CE-656E-439F-A300-E67737E93FB1}">
      <dgm:prSet/>
      <dgm:spPr/>
      <dgm:t>
        <a:bodyPr/>
        <a:lstStyle/>
        <a:p>
          <a:endParaRPr lang="ru-RU"/>
        </a:p>
      </dgm:t>
    </dgm:pt>
    <dgm:pt modelId="{85A0B010-4695-4D62-9231-88F2AFF8EEA7}" type="sibTrans" cxnId="{165E86CE-656E-439F-A300-E67737E93FB1}">
      <dgm:prSet/>
      <dgm:spPr/>
      <dgm:t>
        <a:bodyPr/>
        <a:lstStyle/>
        <a:p>
          <a:endParaRPr lang="ru-RU"/>
        </a:p>
      </dgm:t>
    </dgm:pt>
    <dgm:pt modelId="{FCF8D69B-D78D-4139-9F5B-2D5400053DDD}">
      <dgm:prSet phldrT="[Текст]"/>
      <dgm:spPr/>
      <dgm:t>
        <a:bodyPr/>
        <a:lstStyle/>
        <a:p>
          <a:r>
            <a:rPr lang="ru-RU" dirty="0"/>
            <a:t>Учителя на методических объединениях анализируют главные ошибки учеников на ВПР</a:t>
          </a:r>
        </a:p>
      </dgm:t>
    </dgm:pt>
    <dgm:pt modelId="{04A1EC23-2038-483B-9237-4CAD6F730CFB}" type="parTrans" cxnId="{BB83A204-9C2B-4C3A-83FF-B5C0FBAE18E2}">
      <dgm:prSet/>
      <dgm:spPr/>
      <dgm:t>
        <a:bodyPr/>
        <a:lstStyle/>
        <a:p>
          <a:endParaRPr lang="ru-RU"/>
        </a:p>
      </dgm:t>
    </dgm:pt>
    <dgm:pt modelId="{B81DE692-F7A6-43EB-8DC3-468B08CAAD12}" type="sibTrans" cxnId="{BB83A204-9C2B-4C3A-83FF-B5C0FBAE18E2}">
      <dgm:prSet/>
      <dgm:spPr/>
      <dgm:t>
        <a:bodyPr/>
        <a:lstStyle/>
        <a:p>
          <a:endParaRPr lang="ru-RU"/>
        </a:p>
      </dgm:t>
    </dgm:pt>
    <dgm:pt modelId="{4768188D-8FE8-4AF6-9DBF-AC0830E3CAB3}">
      <dgm:prSet phldrT="[Текст]"/>
      <dgm:spPr/>
      <dgm:t>
        <a:bodyPr/>
        <a:lstStyle/>
        <a:p>
          <a:r>
            <a:rPr lang="ru-RU" sz="3400" dirty="0"/>
            <a:t>Шаг 3 </a:t>
          </a:r>
        </a:p>
      </dgm:t>
    </dgm:pt>
    <dgm:pt modelId="{35326B17-E8B5-4C1F-A9FE-A5FE32769EF2}" type="parTrans" cxnId="{E32B28D2-DC10-4C91-B790-568752DCEC55}">
      <dgm:prSet/>
      <dgm:spPr/>
      <dgm:t>
        <a:bodyPr/>
        <a:lstStyle/>
        <a:p>
          <a:endParaRPr lang="ru-RU"/>
        </a:p>
      </dgm:t>
    </dgm:pt>
    <dgm:pt modelId="{7937E506-558F-4DB9-891B-30DFA08FCF85}" type="sibTrans" cxnId="{E32B28D2-DC10-4C91-B790-568752DCEC55}">
      <dgm:prSet/>
      <dgm:spPr/>
      <dgm:t>
        <a:bodyPr/>
        <a:lstStyle/>
        <a:p>
          <a:endParaRPr lang="ru-RU"/>
        </a:p>
      </dgm:t>
    </dgm:pt>
    <dgm:pt modelId="{2B509BE7-3363-4F22-9546-51ABAF1D8558}">
      <dgm:prSet phldrT="[Текст]"/>
      <dgm:spPr/>
      <dgm:t>
        <a:bodyPr/>
        <a:lstStyle/>
        <a:p>
          <a:r>
            <a:rPr lang="ru-RU" sz="2600" dirty="0"/>
            <a:t>Администрация и учителя систематизируют примеры упражнений </a:t>
          </a:r>
          <a:br>
            <a:rPr lang="en-US" sz="2600" dirty="0"/>
          </a:br>
          <a:r>
            <a:rPr lang="ru-RU" sz="2600" dirty="0"/>
            <a:t>и диагностических работ </a:t>
          </a:r>
          <a:br>
            <a:rPr lang="en-US" sz="2600" dirty="0"/>
          </a:br>
          <a:r>
            <a:rPr lang="ru-RU" sz="2600" dirty="0"/>
            <a:t>на основе ВПР</a:t>
          </a:r>
        </a:p>
      </dgm:t>
    </dgm:pt>
    <dgm:pt modelId="{EB1A2CF4-2700-4E47-8F3E-D012BA18A50F}" type="parTrans" cxnId="{12F82187-F4F2-43C9-A21F-97B3F243136A}">
      <dgm:prSet/>
      <dgm:spPr/>
      <dgm:t>
        <a:bodyPr/>
        <a:lstStyle/>
        <a:p>
          <a:endParaRPr lang="ru-RU"/>
        </a:p>
      </dgm:t>
    </dgm:pt>
    <dgm:pt modelId="{F850BB02-8F5C-42AB-8F1C-95023FFF7C4C}" type="sibTrans" cxnId="{12F82187-F4F2-43C9-A21F-97B3F243136A}">
      <dgm:prSet/>
      <dgm:spPr/>
      <dgm:t>
        <a:bodyPr/>
        <a:lstStyle/>
        <a:p>
          <a:endParaRPr lang="ru-RU"/>
        </a:p>
      </dgm:t>
    </dgm:pt>
    <dgm:pt modelId="{68ABFBC5-50D5-4C09-8D08-7E60112F738B}">
      <dgm:prSet phldrT="[Текст]"/>
      <dgm:spPr/>
      <dgm:t>
        <a:bodyPr/>
        <a:lstStyle/>
        <a:p>
          <a:r>
            <a:rPr lang="ru-RU" sz="3400" dirty="0"/>
            <a:t>Шаг 4</a:t>
          </a:r>
        </a:p>
      </dgm:t>
    </dgm:pt>
    <dgm:pt modelId="{F540CA9D-D80B-471B-8F84-6ECF117F04BD}" type="parTrans" cxnId="{1687955F-C566-48BF-9DB2-849C7728E136}">
      <dgm:prSet/>
      <dgm:spPr/>
    </dgm:pt>
    <dgm:pt modelId="{2730BC2F-240F-4C16-8367-1AA65425F6AB}" type="sibTrans" cxnId="{1687955F-C566-48BF-9DB2-849C7728E136}">
      <dgm:prSet/>
      <dgm:spPr/>
      <dgm:t>
        <a:bodyPr/>
        <a:lstStyle/>
        <a:p>
          <a:endParaRPr lang="ru-RU"/>
        </a:p>
      </dgm:t>
    </dgm:pt>
    <dgm:pt modelId="{63A43DEE-DA11-4A64-9701-1E1E86162214}">
      <dgm:prSet phldrT="[Текст]"/>
      <dgm:spPr/>
      <dgm:t>
        <a:bodyPr/>
        <a:lstStyle/>
        <a:p>
          <a:r>
            <a:rPr lang="ru-RU" sz="3400" dirty="0"/>
            <a:t>Учителя выполняют</a:t>
          </a:r>
          <a:br>
            <a:rPr lang="en-US" sz="3400" dirty="0"/>
          </a:br>
          <a:r>
            <a:rPr lang="ru-RU" sz="3400" dirty="0"/>
            <a:t>со школьниками упражнения </a:t>
          </a:r>
          <a:br>
            <a:rPr lang="en-US" sz="3400" dirty="0"/>
          </a:br>
          <a:r>
            <a:rPr lang="ru-RU" sz="3400" dirty="0"/>
            <a:t>на основе ВПР </a:t>
          </a:r>
          <a:br>
            <a:rPr lang="en-US" sz="3400" dirty="0"/>
          </a:br>
          <a:r>
            <a:rPr lang="ru-RU" sz="3400" dirty="0"/>
            <a:t>и диагностические работы </a:t>
          </a:r>
        </a:p>
      </dgm:t>
    </dgm:pt>
    <dgm:pt modelId="{9A0FD0C3-B0BB-4B50-8860-96ED373CB0A8}" type="parTrans" cxnId="{1658490C-59F4-4ED9-80F6-A254112A5173}">
      <dgm:prSet/>
      <dgm:spPr/>
    </dgm:pt>
    <dgm:pt modelId="{2B603243-16F5-4C86-BD7A-F66A13B5F36C}" type="sibTrans" cxnId="{1658490C-59F4-4ED9-80F6-A254112A5173}">
      <dgm:prSet/>
      <dgm:spPr/>
    </dgm:pt>
    <dgm:pt modelId="{01D9EA7F-719C-409D-A33A-18214E1063A1}">
      <dgm:prSet phldrT="[Текст]"/>
      <dgm:spPr/>
      <dgm:t>
        <a:bodyPr/>
        <a:lstStyle/>
        <a:p>
          <a:r>
            <a:rPr lang="ru-RU" sz="3400" dirty="0"/>
            <a:t>Шаг 5</a:t>
          </a:r>
        </a:p>
      </dgm:t>
    </dgm:pt>
    <dgm:pt modelId="{28DD84E9-0349-4334-ADF4-31C73A5F795C}" type="parTrans" cxnId="{2BD9C864-466E-4EDA-A0BF-E489EEEB36E1}">
      <dgm:prSet/>
      <dgm:spPr/>
    </dgm:pt>
    <dgm:pt modelId="{A2D9173A-3532-4629-B247-0D14C8B71C1D}" type="sibTrans" cxnId="{2BD9C864-466E-4EDA-A0BF-E489EEEB36E1}">
      <dgm:prSet/>
      <dgm:spPr/>
      <dgm:t>
        <a:bodyPr/>
        <a:lstStyle/>
        <a:p>
          <a:endParaRPr lang="ru-RU"/>
        </a:p>
      </dgm:t>
    </dgm:pt>
    <dgm:pt modelId="{78A95C08-D25E-425C-8274-08CEC8BC3BB1}">
      <dgm:prSet phldrT="[Текст]"/>
      <dgm:spPr/>
      <dgm:t>
        <a:bodyPr/>
        <a:lstStyle/>
        <a:p>
          <a:r>
            <a:rPr lang="ru-RU" sz="3400" dirty="0"/>
            <a:t>Школа участвует в ВПР </a:t>
          </a:r>
          <a:br>
            <a:rPr lang="en-US" sz="3400" dirty="0"/>
          </a:br>
          <a:r>
            <a:rPr lang="ru-RU" sz="3400" dirty="0"/>
            <a:t>по графику Рособрнадзора</a:t>
          </a:r>
          <a:br>
            <a:rPr lang="en-US" sz="3400" dirty="0"/>
          </a:br>
          <a:r>
            <a:rPr lang="ru-RU" sz="3400" dirty="0"/>
            <a:t>(в 5 и 11 классах – </a:t>
          </a:r>
          <a:br>
            <a:rPr lang="en-US" sz="3400" dirty="0"/>
          </a:br>
          <a:r>
            <a:rPr lang="ru-RU" sz="3400" dirty="0"/>
            <a:t>по желанию)</a:t>
          </a:r>
        </a:p>
      </dgm:t>
    </dgm:pt>
    <dgm:pt modelId="{2DB94D74-5A5F-4509-BC55-B47123E9C8A8}" type="parTrans" cxnId="{CDA7966D-9E1C-4DCB-87BE-AE7357891074}">
      <dgm:prSet/>
      <dgm:spPr/>
    </dgm:pt>
    <dgm:pt modelId="{2B56288F-A1E6-4A59-8A21-EA83FA85A300}" type="sibTrans" cxnId="{CDA7966D-9E1C-4DCB-87BE-AE7357891074}">
      <dgm:prSet/>
      <dgm:spPr/>
    </dgm:pt>
    <dgm:pt modelId="{FFF206A7-09B8-40F1-89D4-3434E2A2C7EE}">
      <dgm:prSet phldrT="[Текст]"/>
      <dgm:spPr/>
      <dgm:t>
        <a:bodyPr/>
        <a:lstStyle/>
        <a:p>
          <a:r>
            <a:rPr lang="ru-RU" sz="3400" dirty="0"/>
            <a:t>Шаг 6</a:t>
          </a:r>
        </a:p>
      </dgm:t>
    </dgm:pt>
    <dgm:pt modelId="{4EC181EE-D32B-4EB6-A8A7-85EE187633CC}" type="parTrans" cxnId="{1DBDBF75-5038-4D0F-898B-0D6523869EEC}">
      <dgm:prSet/>
      <dgm:spPr/>
    </dgm:pt>
    <dgm:pt modelId="{88B47F2A-EC66-41BC-91A3-4C56BE727423}" type="sibTrans" cxnId="{1DBDBF75-5038-4D0F-898B-0D6523869EEC}">
      <dgm:prSet/>
      <dgm:spPr/>
    </dgm:pt>
    <dgm:pt modelId="{AD9FE590-7A4B-457E-BBB2-7783B4DFCD35}">
      <dgm:prSet phldrT="[Текст]"/>
      <dgm:spPr/>
      <dgm:t>
        <a:bodyPr/>
        <a:lstStyle/>
        <a:p>
          <a:r>
            <a:rPr lang="ru-RU" sz="3400" dirty="0"/>
            <a:t>Администрация и учителя </a:t>
          </a:r>
          <a:br>
            <a:rPr lang="en-US" sz="3400" dirty="0"/>
          </a:br>
          <a:r>
            <a:rPr lang="ru-RU" sz="3400" dirty="0"/>
            <a:t>выявляют, насколько объективно оценивали результаты учеников</a:t>
          </a:r>
        </a:p>
      </dgm:t>
    </dgm:pt>
    <dgm:pt modelId="{C2FB2C20-A9EE-4859-86AC-E536E76898FD}" type="parTrans" cxnId="{5BA190D7-C159-4924-A7E4-84AFD3A24989}">
      <dgm:prSet/>
      <dgm:spPr/>
    </dgm:pt>
    <dgm:pt modelId="{3D3D1953-073E-4B65-BF08-B0EEB8DBC369}" type="sibTrans" cxnId="{5BA190D7-C159-4924-A7E4-84AFD3A24989}">
      <dgm:prSet/>
      <dgm:spPr/>
    </dgm:pt>
    <dgm:pt modelId="{F29A6171-6983-462B-94E0-A032A22E40F9}" type="pres">
      <dgm:prSet presAssocID="{7818A708-557E-4DDE-B351-087E815EED65}" presName="Name0" presStyleCnt="0">
        <dgm:presLayoutVars>
          <dgm:dir/>
          <dgm:resizeHandles val="exact"/>
        </dgm:presLayoutVars>
      </dgm:prSet>
      <dgm:spPr/>
    </dgm:pt>
    <dgm:pt modelId="{6B2A916C-671E-4F7C-B478-48236AF5EE47}" type="pres">
      <dgm:prSet presAssocID="{D8486D01-BE74-49EE-9FC2-137EC8DC88E6}" presName="node" presStyleLbl="node1" presStyleIdx="0" presStyleCnt="6">
        <dgm:presLayoutVars>
          <dgm:bulletEnabled val="1"/>
        </dgm:presLayoutVars>
      </dgm:prSet>
      <dgm:spPr/>
    </dgm:pt>
    <dgm:pt modelId="{035F5537-7AAF-487F-A01B-63CC17FC6D13}" type="pres">
      <dgm:prSet presAssocID="{D062A0BF-4EA9-4006-AB2B-A2B75BCB75DB}" presName="sibTrans" presStyleLbl="sibTrans1D1" presStyleIdx="0" presStyleCnt="5"/>
      <dgm:spPr/>
    </dgm:pt>
    <dgm:pt modelId="{6978E35B-7437-4899-81EE-34BC8DF5B062}" type="pres">
      <dgm:prSet presAssocID="{D062A0BF-4EA9-4006-AB2B-A2B75BCB75DB}" presName="connectorText" presStyleLbl="sibTrans1D1" presStyleIdx="0" presStyleCnt="5"/>
      <dgm:spPr/>
    </dgm:pt>
    <dgm:pt modelId="{6FA765FF-71F5-4EAE-9161-1DB4359BF477}" type="pres">
      <dgm:prSet presAssocID="{B7660A2C-8CE6-4990-A613-29BDD087E052}" presName="node" presStyleLbl="node1" presStyleIdx="1" presStyleCnt="6">
        <dgm:presLayoutVars>
          <dgm:bulletEnabled val="1"/>
        </dgm:presLayoutVars>
      </dgm:prSet>
      <dgm:spPr/>
    </dgm:pt>
    <dgm:pt modelId="{FF5152AB-ABC9-4113-A2B1-EB23DC4BB410}" type="pres">
      <dgm:prSet presAssocID="{85A0B010-4695-4D62-9231-88F2AFF8EEA7}" presName="sibTrans" presStyleLbl="sibTrans1D1" presStyleIdx="1" presStyleCnt="5"/>
      <dgm:spPr/>
    </dgm:pt>
    <dgm:pt modelId="{EFD7085E-C564-4942-8315-2739EE7E0D7F}" type="pres">
      <dgm:prSet presAssocID="{85A0B010-4695-4D62-9231-88F2AFF8EEA7}" presName="connectorText" presStyleLbl="sibTrans1D1" presStyleIdx="1" presStyleCnt="5"/>
      <dgm:spPr/>
    </dgm:pt>
    <dgm:pt modelId="{4C405BE5-2E56-483D-A564-537C27C203DD}" type="pres">
      <dgm:prSet presAssocID="{4768188D-8FE8-4AF6-9DBF-AC0830E3CAB3}" presName="node" presStyleLbl="node1" presStyleIdx="2" presStyleCnt="6">
        <dgm:presLayoutVars>
          <dgm:bulletEnabled val="1"/>
        </dgm:presLayoutVars>
      </dgm:prSet>
      <dgm:spPr/>
    </dgm:pt>
    <dgm:pt modelId="{0B73A2B1-5823-4D00-8230-DC5F57FF1AC3}" type="pres">
      <dgm:prSet presAssocID="{7937E506-558F-4DB9-891B-30DFA08FCF85}" presName="sibTrans" presStyleLbl="sibTrans1D1" presStyleIdx="2" presStyleCnt="5"/>
      <dgm:spPr/>
    </dgm:pt>
    <dgm:pt modelId="{69E75D54-7405-4E77-AFE6-BB754D8DA873}" type="pres">
      <dgm:prSet presAssocID="{7937E506-558F-4DB9-891B-30DFA08FCF85}" presName="connectorText" presStyleLbl="sibTrans1D1" presStyleIdx="2" presStyleCnt="5"/>
      <dgm:spPr/>
    </dgm:pt>
    <dgm:pt modelId="{33360940-469E-4ABE-A778-2FD233E9CF60}" type="pres">
      <dgm:prSet presAssocID="{68ABFBC5-50D5-4C09-8D08-7E60112F738B}" presName="node" presStyleLbl="node1" presStyleIdx="3" presStyleCnt="6">
        <dgm:presLayoutVars>
          <dgm:bulletEnabled val="1"/>
        </dgm:presLayoutVars>
      </dgm:prSet>
      <dgm:spPr/>
    </dgm:pt>
    <dgm:pt modelId="{F980DFBD-5FDD-4216-AEB4-DD9C91E8EFAD}" type="pres">
      <dgm:prSet presAssocID="{2730BC2F-240F-4C16-8367-1AA65425F6AB}" presName="sibTrans" presStyleLbl="sibTrans1D1" presStyleIdx="3" presStyleCnt="5"/>
      <dgm:spPr/>
    </dgm:pt>
    <dgm:pt modelId="{5CB761EE-600D-4BAD-B248-C30F8506A661}" type="pres">
      <dgm:prSet presAssocID="{2730BC2F-240F-4C16-8367-1AA65425F6AB}" presName="connectorText" presStyleLbl="sibTrans1D1" presStyleIdx="3" presStyleCnt="5"/>
      <dgm:spPr/>
    </dgm:pt>
    <dgm:pt modelId="{BE9A7069-41AD-4246-B329-6247A80C5EA5}" type="pres">
      <dgm:prSet presAssocID="{01D9EA7F-719C-409D-A33A-18214E1063A1}" presName="node" presStyleLbl="node1" presStyleIdx="4" presStyleCnt="6">
        <dgm:presLayoutVars>
          <dgm:bulletEnabled val="1"/>
        </dgm:presLayoutVars>
      </dgm:prSet>
      <dgm:spPr/>
    </dgm:pt>
    <dgm:pt modelId="{3AE887B2-6B85-40B3-872E-06B0074C2AB5}" type="pres">
      <dgm:prSet presAssocID="{A2D9173A-3532-4629-B247-0D14C8B71C1D}" presName="sibTrans" presStyleLbl="sibTrans1D1" presStyleIdx="4" presStyleCnt="5"/>
      <dgm:spPr/>
    </dgm:pt>
    <dgm:pt modelId="{56715589-E1A7-43ED-963F-02824AF7B778}" type="pres">
      <dgm:prSet presAssocID="{A2D9173A-3532-4629-B247-0D14C8B71C1D}" presName="connectorText" presStyleLbl="sibTrans1D1" presStyleIdx="4" presStyleCnt="5"/>
      <dgm:spPr/>
    </dgm:pt>
    <dgm:pt modelId="{5CF21940-7114-47E9-93B7-53FA3B39EFD2}" type="pres">
      <dgm:prSet presAssocID="{FFF206A7-09B8-40F1-89D4-3434E2A2C7EE}" presName="node" presStyleLbl="node1" presStyleIdx="5" presStyleCnt="6">
        <dgm:presLayoutVars>
          <dgm:bulletEnabled val="1"/>
        </dgm:presLayoutVars>
      </dgm:prSet>
      <dgm:spPr/>
    </dgm:pt>
  </dgm:ptLst>
  <dgm:cxnLst>
    <dgm:cxn modelId="{7F9FA202-F2FB-49FB-89C7-F16EE64AE249}" type="presOf" srcId="{7937E506-558F-4DB9-891B-30DFA08FCF85}" destId="{69E75D54-7405-4E77-AFE6-BB754D8DA873}" srcOrd="1" destOrd="0" presId="urn:microsoft.com/office/officeart/2005/8/layout/bProcess3"/>
    <dgm:cxn modelId="{BB83A204-9C2B-4C3A-83FF-B5C0FBAE18E2}" srcId="{B7660A2C-8CE6-4990-A613-29BDD087E052}" destId="{FCF8D69B-D78D-4139-9F5B-2D5400053DDD}" srcOrd="0" destOrd="0" parTransId="{04A1EC23-2038-483B-9237-4CAD6F730CFB}" sibTransId="{B81DE692-F7A6-43EB-8DC3-468B08CAAD12}"/>
    <dgm:cxn modelId="{B6E00905-9FFF-497D-8CE4-89BC45103AF1}" type="presOf" srcId="{D062A0BF-4EA9-4006-AB2B-A2B75BCB75DB}" destId="{6978E35B-7437-4899-81EE-34BC8DF5B062}" srcOrd="1" destOrd="0" presId="urn:microsoft.com/office/officeart/2005/8/layout/bProcess3"/>
    <dgm:cxn modelId="{1658490C-59F4-4ED9-80F6-A254112A5173}" srcId="{68ABFBC5-50D5-4C09-8D08-7E60112F738B}" destId="{63A43DEE-DA11-4A64-9701-1E1E86162214}" srcOrd="0" destOrd="0" parTransId="{9A0FD0C3-B0BB-4B50-8860-96ED373CB0A8}" sibTransId="{2B603243-16F5-4C86-BD7A-F66A13B5F36C}"/>
    <dgm:cxn modelId="{E1AFE410-8874-47D2-8D76-8E0C00E3D7C6}" type="presOf" srcId="{7818A708-557E-4DDE-B351-087E815EED65}" destId="{F29A6171-6983-462B-94E0-A032A22E40F9}" srcOrd="0" destOrd="0" presId="urn:microsoft.com/office/officeart/2005/8/layout/bProcess3"/>
    <dgm:cxn modelId="{05F3BC12-EE56-40A8-8430-420EE5F2BED5}" type="presOf" srcId="{48683FB4-8D9F-40FD-89ED-462B3C4FD584}" destId="{6B2A916C-671E-4F7C-B478-48236AF5EE47}" srcOrd="0" destOrd="1" presId="urn:microsoft.com/office/officeart/2005/8/layout/bProcess3"/>
    <dgm:cxn modelId="{018CDA12-65B2-4CF1-8AD8-48DA5019208D}" type="presOf" srcId="{A2D9173A-3532-4629-B247-0D14C8B71C1D}" destId="{3AE887B2-6B85-40B3-872E-06B0074C2AB5}" srcOrd="0" destOrd="0" presId="urn:microsoft.com/office/officeart/2005/8/layout/bProcess3"/>
    <dgm:cxn modelId="{3371272C-CF27-438B-B655-E85827D98B2C}" type="presOf" srcId="{63A43DEE-DA11-4A64-9701-1E1E86162214}" destId="{33360940-469E-4ABE-A778-2FD233E9CF60}" srcOrd="0" destOrd="1" presId="urn:microsoft.com/office/officeart/2005/8/layout/bProcess3"/>
    <dgm:cxn modelId="{47CE942F-A4F8-4813-B90A-213EC1AA9ED9}" type="presOf" srcId="{D062A0BF-4EA9-4006-AB2B-A2B75BCB75DB}" destId="{035F5537-7AAF-487F-A01B-63CC17FC6D13}" srcOrd="0" destOrd="0" presId="urn:microsoft.com/office/officeart/2005/8/layout/bProcess3"/>
    <dgm:cxn modelId="{F151C139-0555-472D-89C6-31E4D6629AF2}" type="presOf" srcId="{2730BC2F-240F-4C16-8367-1AA65425F6AB}" destId="{5CB761EE-600D-4BAD-B248-C30F8506A661}" srcOrd="1" destOrd="0" presId="urn:microsoft.com/office/officeart/2005/8/layout/bProcess3"/>
    <dgm:cxn modelId="{1687955F-C566-48BF-9DB2-849C7728E136}" srcId="{7818A708-557E-4DDE-B351-087E815EED65}" destId="{68ABFBC5-50D5-4C09-8D08-7E60112F738B}" srcOrd="3" destOrd="0" parTransId="{F540CA9D-D80B-471B-8F84-6ECF117F04BD}" sibTransId="{2730BC2F-240F-4C16-8367-1AA65425F6AB}"/>
    <dgm:cxn modelId="{2BD9C864-466E-4EDA-A0BF-E489EEEB36E1}" srcId="{7818A708-557E-4DDE-B351-087E815EED65}" destId="{01D9EA7F-719C-409D-A33A-18214E1063A1}" srcOrd="4" destOrd="0" parTransId="{28DD84E9-0349-4334-ADF4-31C73A5F795C}" sibTransId="{A2D9173A-3532-4629-B247-0D14C8B71C1D}"/>
    <dgm:cxn modelId="{6B22E664-E410-471E-81DD-57AEAFFDD9AA}" type="presOf" srcId="{85A0B010-4695-4D62-9231-88F2AFF8EEA7}" destId="{FF5152AB-ABC9-4113-A2B1-EB23DC4BB410}" srcOrd="0" destOrd="0" presId="urn:microsoft.com/office/officeart/2005/8/layout/bProcess3"/>
    <dgm:cxn modelId="{CDA7966D-9E1C-4DCB-87BE-AE7357891074}" srcId="{01D9EA7F-719C-409D-A33A-18214E1063A1}" destId="{78A95C08-D25E-425C-8274-08CEC8BC3BB1}" srcOrd="0" destOrd="0" parTransId="{2DB94D74-5A5F-4509-BC55-B47123E9C8A8}" sibTransId="{2B56288F-A1E6-4A59-8A21-EA83FA85A300}"/>
    <dgm:cxn modelId="{1DBDBF75-5038-4D0F-898B-0D6523869EEC}" srcId="{7818A708-557E-4DDE-B351-087E815EED65}" destId="{FFF206A7-09B8-40F1-89D4-3434E2A2C7EE}" srcOrd="5" destOrd="0" parTransId="{4EC181EE-D32B-4EB6-A8A7-85EE187633CC}" sibTransId="{88B47F2A-EC66-41BC-91A3-4C56BE727423}"/>
    <dgm:cxn modelId="{4B8A4A80-4C82-4951-85FA-E75B63F3E6A9}" type="presOf" srcId="{FFF206A7-09B8-40F1-89D4-3434E2A2C7EE}" destId="{5CF21940-7114-47E9-93B7-53FA3B39EFD2}" srcOrd="0" destOrd="0" presId="urn:microsoft.com/office/officeart/2005/8/layout/bProcess3"/>
    <dgm:cxn modelId="{71D9F681-AC3D-464A-852F-E35C9AA96BC7}" type="presOf" srcId="{A2D9173A-3532-4629-B247-0D14C8B71C1D}" destId="{56715589-E1A7-43ED-963F-02824AF7B778}" srcOrd="1" destOrd="0" presId="urn:microsoft.com/office/officeart/2005/8/layout/bProcess3"/>
    <dgm:cxn modelId="{12F82187-F4F2-43C9-A21F-97B3F243136A}" srcId="{4768188D-8FE8-4AF6-9DBF-AC0830E3CAB3}" destId="{2B509BE7-3363-4F22-9546-51ABAF1D8558}" srcOrd="0" destOrd="0" parTransId="{EB1A2CF4-2700-4E47-8F3E-D012BA18A50F}" sibTransId="{F850BB02-8F5C-42AB-8F1C-95023FFF7C4C}"/>
    <dgm:cxn modelId="{09AF8E8C-E0D4-4487-987E-1C0CAAD8434F}" srcId="{7818A708-557E-4DDE-B351-087E815EED65}" destId="{D8486D01-BE74-49EE-9FC2-137EC8DC88E6}" srcOrd="0" destOrd="0" parTransId="{9BCE3116-97BF-4904-BE42-90A5383CFBA7}" sibTransId="{D062A0BF-4EA9-4006-AB2B-A2B75BCB75DB}"/>
    <dgm:cxn modelId="{EE79038D-52BC-4011-97A1-002630D48A70}" type="presOf" srcId="{7937E506-558F-4DB9-891B-30DFA08FCF85}" destId="{0B73A2B1-5823-4D00-8230-DC5F57FF1AC3}" srcOrd="0" destOrd="0" presId="urn:microsoft.com/office/officeart/2005/8/layout/bProcess3"/>
    <dgm:cxn modelId="{07D70FA5-6615-4591-92C8-4DE7BAC10FBE}" type="presOf" srcId="{FCF8D69B-D78D-4139-9F5B-2D5400053DDD}" destId="{6FA765FF-71F5-4EAE-9161-1DB4359BF477}" srcOrd="0" destOrd="1" presId="urn:microsoft.com/office/officeart/2005/8/layout/bProcess3"/>
    <dgm:cxn modelId="{E7734DA5-567E-4F69-ACA8-859FCD52D543}" type="presOf" srcId="{D8486D01-BE74-49EE-9FC2-137EC8DC88E6}" destId="{6B2A916C-671E-4F7C-B478-48236AF5EE47}" srcOrd="0" destOrd="0" presId="urn:microsoft.com/office/officeart/2005/8/layout/bProcess3"/>
    <dgm:cxn modelId="{5DEE24B0-1C29-43BE-9644-CAA1893E4DAD}" type="presOf" srcId="{78A95C08-D25E-425C-8274-08CEC8BC3BB1}" destId="{BE9A7069-41AD-4246-B329-6247A80C5EA5}" srcOrd="0" destOrd="1" presId="urn:microsoft.com/office/officeart/2005/8/layout/bProcess3"/>
    <dgm:cxn modelId="{9CAE27B9-4D7B-4255-9BE5-D9C773A3E43E}" type="presOf" srcId="{2730BC2F-240F-4C16-8367-1AA65425F6AB}" destId="{F980DFBD-5FDD-4216-AEB4-DD9C91E8EFAD}" srcOrd="0" destOrd="0" presId="urn:microsoft.com/office/officeart/2005/8/layout/bProcess3"/>
    <dgm:cxn modelId="{84260FC5-AFA0-4D92-B8AB-5927AF293D39}" type="presOf" srcId="{AD9FE590-7A4B-457E-BBB2-7783B4DFCD35}" destId="{5CF21940-7114-47E9-93B7-53FA3B39EFD2}" srcOrd="0" destOrd="1" presId="urn:microsoft.com/office/officeart/2005/8/layout/bProcess3"/>
    <dgm:cxn modelId="{9EC689C8-805B-4191-94C1-68D07725E343}" type="presOf" srcId="{4768188D-8FE8-4AF6-9DBF-AC0830E3CAB3}" destId="{4C405BE5-2E56-483D-A564-537C27C203DD}" srcOrd="0" destOrd="0" presId="urn:microsoft.com/office/officeart/2005/8/layout/bProcess3"/>
    <dgm:cxn modelId="{165E86CE-656E-439F-A300-E67737E93FB1}" srcId="{7818A708-557E-4DDE-B351-087E815EED65}" destId="{B7660A2C-8CE6-4990-A613-29BDD087E052}" srcOrd="1" destOrd="0" parTransId="{D529317A-BD78-48DE-898B-02D7817DC787}" sibTransId="{85A0B010-4695-4D62-9231-88F2AFF8EEA7}"/>
    <dgm:cxn modelId="{E32B28D2-DC10-4C91-B790-568752DCEC55}" srcId="{7818A708-557E-4DDE-B351-087E815EED65}" destId="{4768188D-8FE8-4AF6-9DBF-AC0830E3CAB3}" srcOrd="2" destOrd="0" parTransId="{35326B17-E8B5-4C1F-A9FE-A5FE32769EF2}" sibTransId="{7937E506-558F-4DB9-891B-30DFA08FCF85}"/>
    <dgm:cxn modelId="{425DE9D4-D5BE-4CD6-AF7D-2718B334DDA8}" type="presOf" srcId="{85A0B010-4695-4D62-9231-88F2AFF8EEA7}" destId="{EFD7085E-C564-4942-8315-2739EE7E0D7F}" srcOrd="1" destOrd="0" presId="urn:microsoft.com/office/officeart/2005/8/layout/bProcess3"/>
    <dgm:cxn modelId="{5BA190D7-C159-4924-A7E4-84AFD3A24989}" srcId="{FFF206A7-09B8-40F1-89D4-3434E2A2C7EE}" destId="{AD9FE590-7A4B-457E-BBB2-7783B4DFCD35}" srcOrd="0" destOrd="0" parTransId="{C2FB2C20-A9EE-4859-86AC-E536E76898FD}" sibTransId="{3D3D1953-073E-4B65-BF08-B0EEB8DBC369}"/>
    <dgm:cxn modelId="{5B004DE3-6CB2-4200-AD00-7A5E68ACED84}" type="presOf" srcId="{01D9EA7F-719C-409D-A33A-18214E1063A1}" destId="{BE9A7069-41AD-4246-B329-6247A80C5EA5}" srcOrd="0" destOrd="0" presId="urn:microsoft.com/office/officeart/2005/8/layout/bProcess3"/>
    <dgm:cxn modelId="{24D114E9-C0D7-4F57-9E5F-3401AFDA1DF4}" type="presOf" srcId="{B7660A2C-8CE6-4990-A613-29BDD087E052}" destId="{6FA765FF-71F5-4EAE-9161-1DB4359BF477}" srcOrd="0" destOrd="0" presId="urn:microsoft.com/office/officeart/2005/8/layout/bProcess3"/>
    <dgm:cxn modelId="{681B1BEE-076D-403C-85EB-73EFB430BB02}" srcId="{D8486D01-BE74-49EE-9FC2-137EC8DC88E6}" destId="{48683FB4-8D9F-40FD-89ED-462B3C4FD584}" srcOrd="0" destOrd="0" parTransId="{024104A2-81EC-4F92-8C83-09BDE331EB6B}" sibTransId="{338C6C6C-71DA-4115-BDE4-945498B9DA27}"/>
    <dgm:cxn modelId="{E5F6F5F2-63D9-43ED-8490-A0772449BBA9}" type="presOf" srcId="{2B509BE7-3363-4F22-9546-51ABAF1D8558}" destId="{4C405BE5-2E56-483D-A564-537C27C203DD}" srcOrd="0" destOrd="1" presId="urn:microsoft.com/office/officeart/2005/8/layout/bProcess3"/>
    <dgm:cxn modelId="{FBDC0FF8-D6C8-4701-B1F7-7E74344D6E89}" type="presOf" srcId="{68ABFBC5-50D5-4C09-8D08-7E60112F738B}" destId="{33360940-469E-4ABE-A778-2FD233E9CF60}" srcOrd="0" destOrd="0" presId="urn:microsoft.com/office/officeart/2005/8/layout/bProcess3"/>
    <dgm:cxn modelId="{1B2D485B-AFDB-41F6-8342-603557508BD9}" type="presParOf" srcId="{F29A6171-6983-462B-94E0-A032A22E40F9}" destId="{6B2A916C-671E-4F7C-B478-48236AF5EE47}" srcOrd="0" destOrd="0" presId="urn:microsoft.com/office/officeart/2005/8/layout/bProcess3"/>
    <dgm:cxn modelId="{E8057C74-2181-4378-9F5A-B71FE84F8364}" type="presParOf" srcId="{F29A6171-6983-462B-94E0-A032A22E40F9}" destId="{035F5537-7AAF-487F-A01B-63CC17FC6D13}" srcOrd="1" destOrd="0" presId="urn:microsoft.com/office/officeart/2005/8/layout/bProcess3"/>
    <dgm:cxn modelId="{27925AC9-AFB1-4124-AE57-157C1E842BAA}" type="presParOf" srcId="{035F5537-7AAF-487F-A01B-63CC17FC6D13}" destId="{6978E35B-7437-4899-81EE-34BC8DF5B062}" srcOrd="0" destOrd="0" presId="urn:microsoft.com/office/officeart/2005/8/layout/bProcess3"/>
    <dgm:cxn modelId="{F95B85EA-432E-4AD5-873C-2847A50D147C}" type="presParOf" srcId="{F29A6171-6983-462B-94E0-A032A22E40F9}" destId="{6FA765FF-71F5-4EAE-9161-1DB4359BF477}" srcOrd="2" destOrd="0" presId="urn:microsoft.com/office/officeart/2005/8/layout/bProcess3"/>
    <dgm:cxn modelId="{105B549B-61CA-4455-A0E9-9A2E750EDB6F}" type="presParOf" srcId="{F29A6171-6983-462B-94E0-A032A22E40F9}" destId="{FF5152AB-ABC9-4113-A2B1-EB23DC4BB410}" srcOrd="3" destOrd="0" presId="urn:microsoft.com/office/officeart/2005/8/layout/bProcess3"/>
    <dgm:cxn modelId="{865AED73-62CB-4206-9C46-BAD6247AC8A5}" type="presParOf" srcId="{FF5152AB-ABC9-4113-A2B1-EB23DC4BB410}" destId="{EFD7085E-C564-4942-8315-2739EE7E0D7F}" srcOrd="0" destOrd="0" presId="urn:microsoft.com/office/officeart/2005/8/layout/bProcess3"/>
    <dgm:cxn modelId="{990879DC-7D14-41B8-B798-989A1DC9737F}" type="presParOf" srcId="{F29A6171-6983-462B-94E0-A032A22E40F9}" destId="{4C405BE5-2E56-483D-A564-537C27C203DD}" srcOrd="4" destOrd="0" presId="urn:microsoft.com/office/officeart/2005/8/layout/bProcess3"/>
    <dgm:cxn modelId="{7A5613A8-C55B-42AA-AB0B-0BE2FFFDF444}" type="presParOf" srcId="{F29A6171-6983-462B-94E0-A032A22E40F9}" destId="{0B73A2B1-5823-4D00-8230-DC5F57FF1AC3}" srcOrd="5" destOrd="0" presId="urn:microsoft.com/office/officeart/2005/8/layout/bProcess3"/>
    <dgm:cxn modelId="{CD87E301-CD25-4C33-B14F-65E9D9C38737}" type="presParOf" srcId="{0B73A2B1-5823-4D00-8230-DC5F57FF1AC3}" destId="{69E75D54-7405-4E77-AFE6-BB754D8DA873}" srcOrd="0" destOrd="0" presId="urn:microsoft.com/office/officeart/2005/8/layout/bProcess3"/>
    <dgm:cxn modelId="{6A13AB13-6763-4258-894F-479144F53DB5}" type="presParOf" srcId="{F29A6171-6983-462B-94E0-A032A22E40F9}" destId="{33360940-469E-4ABE-A778-2FD233E9CF60}" srcOrd="6" destOrd="0" presId="urn:microsoft.com/office/officeart/2005/8/layout/bProcess3"/>
    <dgm:cxn modelId="{B9FA6DEF-77FF-4815-A125-D6B9896A07E7}" type="presParOf" srcId="{F29A6171-6983-462B-94E0-A032A22E40F9}" destId="{F980DFBD-5FDD-4216-AEB4-DD9C91E8EFAD}" srcOrd="7" destOrd="0" presId="urn:microsoft.com/office/officeart/2005/8/layout/bProcess3"/>
    <dgm:cxn modelId="{F7F63FF9-23EF-4B0F-BF46-A3FF0DC6775E}" type="presParOf" srcId="{F980DFBD-5FDD-4216-AEB4-DD9C91E8EFAD}" destId="{5CB761EE-600D-4BAD-B248-C30F8506A661}" srcOrd="0" destOrd="0" presId="urn:microsoft.com/office/officeart/2005/8/layout/bProcess3"/>
    <dgm:cxn modelId="{D37F74DD-42AC-4859-B09A-617BEE6F9C56}" type="presParOf" srcId="{F29A6171-6983-462B-94E0-A032A22E40F9}" destId="{BE9A7069-41AD-4246-B329-6247A80C5EA5}" srcOrd="8" destOrd="0" presId="urn:microsoft.com/office/officeart/2005/8/layout/bProcess3"/>
    <dgm:cxn modelId="{6778CB28-DD39-480F-82FA-748ADB13F8A3}" type="presParOf" srcId="{F29A6171-6983-462B-94E0-A032A22E40F9}" destId="{3AE887B2-6B85-40B3-872E-06B0074C2AB5}" srcOrd="9" destOrd="0" presId="urn:microsoft.com/office/officeart/2005/8/layout/bProcess3"/>
    <dgm:cxn modelId="{BAB8AAF2-443E-4226-8DD1-CB8DB8C99896}" type="presParOf" srcId="{3AE887B2-6B85-40B3-872E-06B0074C2AB5}" destId="{56715589-E1A7-43ED-963F-02824AF7B778}" srcOrd="0" destOrd="0" presId="urn:microsoft.com/office/officeart/2005/8/layout/bProcess3"/>
    <dgm:cxn modelId="{BFF34BA0-4852-488D-AD7C-84AA0F29AFF9}" type="presParOf" srcId="{F29A6171-6983-462B-94E0-A032A22E40F9}" destId="{5CF21940-7114-47E9-93B7-53FA3B39EFD2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5B81CE-7C24-4982-BE9F-2FA5737068CB}" type="doc">
      <dgm:prSet loTypeId="urn:microsoft.com/office/officeart/2005/8/layout/orgChart1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579258A-1891-4A58-ADDB-03E8DF98F33E}">
      <dgm:prSet phldrT="[Текст]"/>
      <dgm:spPr/>
      <dgm:t>
        <a:bodyPr/>
        <a:lstStyle/>
        <a:p>
          <a:r>
            <a:rPr lang="ru-RU" dirty="0"/>
            <a:t>Что контролируем </a:t>
          </a:r>
          <a:br>
            <a:rPr lang="en-US" dirty="0"/>
          </a:br>
          <a:r>
            <a:rPr lang="ru-RU" dirty="0"/>
            <a:t>в 10-11 классах</a:t>
          </a:r>
          <a:endParaRPr lang="ru-RU" sz="3000" dirty="0">
            <a:latin typeface="Trebuchet MS"/>
          </a:endParaRPr>
        </a:p>
      </dgm:t>
    </dgm:pt>
    <dgm:pt modelId="{06D5BAEB-5F07-406B-B03B-A9D74874F320}" type="parTrans" cxnId="{63FC0FA9-1BBA-4DEE-8898-773A25E7CE3B}">
      <dgm:prSet/>
      <dgm:spPr/>
      <dgm:t>
        <a:bodyPr/>
        <a:lstStyle/>
        <a:p>
          <a:endParaRPr lang="ru-RU"/>
        </a:p>
      </dgm:t>
    </dgm:pt>
    <dgm:pt modelId="{76AFA1CF-0383-4473-B642-A91B011C37E7}" type="sibTrans" cxnId="{63FC0FA9-1BBA-4DEE-8898-773A25E7CE3B}">
      <dgm:prSet/>
      <dgm:spPr/>
      <dgm:t>
        <a:bodyPr/>
        <a:lstStyle/>
        <a:p>
          <a:endParaRPr lang="ru-RU"/>
        </a:p>
      </dgm:t>
    </dgm:pt>
    <dgm:pt modelId="{E3FB3513-5E82-4587-A853-585C3C9265D6}">
      <dgm:prSet phldrT="[Текст]"/>
      <dgm:spPr/>
      <dgm:t>
        <a:bodyPr/>
        <a:lstStyle/>
        <a:p>
          <a:r>
            <a:rPr lang="ru-RU" dirty="0"/>
            <a:t>Рабочие программы по астрономии</a:t>
          </a:r>
        </a:p>
      </dgm:t>
    </dgm:pt>
    <dgm:pt modelId="{665358F9-F10D-4014-BC52-A13BA0FF4F33}" type="parTrans" cxnId="{9FA4F641-2C4B-436A-9336-8FFDE0361F7D}">
      <dgm:prSet/>
      <dgm:spPr/>
      <dgm:t>
        <a:bodyPr/>
        <a:lstStyle/>
        <a:p>
          <a:endParaRPr lang="ru-RU"/>
        </a:p>
      </dgm:t>
    </dgm:pt>
    <dgm:pt modelId="{DD43BF76-74A0-4000-A4FC-F3F1CCF160CB}" type="sibTrans" cxnId="{9FA4F641-2C4B-436A-9336-8FFDE0361F7D}">
      <dgm:prSet/>
      <dgm:spPr/>
      <dgm:t>
        <a:bodyPr/>
        <a:lstStyle/>
        <a:p>
          <a:endParaRPr lang="ru-RU"/>
        </a:p>
      </dgm:t>
    </dgm:pt>
    <dgm:pt modelId="{A2E0AD3E-C9A2-49C6-A64C-D863DEF475D0}">
      <dgm:prSet phldrT="[Текст]"/>
      <dgm:spPr/>
      <dgm:t>
        <a:bodyPr/>
        <a:lstStyle/>
        <a:p>
          <a:r>
            <a:rPr lang="ru-RU" sz="3400" dirty="0"/>
            <a:t>Подготовку</a:t>
          </a:r>
          <a:br>
            <a:rPr lang="en-US" sz="3400" dirty="0"/>
          </a:br>
          <a:r>
            <a:rPr lang="ru-RU" sz="3400" dirty="0"/>
            <a:t>к ЕГЭ </a:t>
          </a:r>
          <a:br>
            <a:rPr lang="en-US" sz="3400" dirty="0"/>
          </a:br>
          <a:r>
            <a:rPr lang="ru-RU" sz="3400" dirty="0"/>
            <a:t>по физике</a:t>
          </a:r>
        </a:p>
      </dgm:t>
    </dgm:pt>
    <dgm:pt modelId="{3D70F680-69A3-421B-B15F-29D0FEDECCC6}" type="parTrans" cxnId="{BB3F2782-66EA-4579-8B6F-F7EDF6A655E4}">
      <dgm:prSet/>
      <dgm:spPr/>
      <dgm:t>
        <a:bodyPr/>
        <a:lstStyle/>
        <a:p>
          <a:endParaRPr lang="ru-RU"/>
        </a:p>
      </dgm:t>
    </dgm:pt>
    <dgm:pt modelId="{7C2DD6EB-AF6F-4EC4-98F0-A013AA791618}" type="sibTrans" cxnId="{BB3F2782-66EA-4579-8B6F-F7EDF6A655E4}">
      <dgm:prSet/>
      <dgm:spPr/>
      <dgm:t>
        <a:bodyPr/>
        <a:lstStyle/>
        <a:p>
          <a:endParaRPr lang="ru-RU"/>
        </a:p>
      </dgm:t>
    </dgm:pt>
    <dgm:pt modelId="{ABCAB275-08B5-45C8-8C5F-3C04A3597815}">
      <dgm:prSet phldrT="[Текст]"/>
      <dgm:spPr/>
      <dgm:t>
        <a:bodyPr/>
        <a:lstStyle/>
        <a:p>
          <a:r>
            <a:rPr lang="ru-RU" sz="2600" dirty="0"/>
            <a:t>В ЕГЭ войдут задания</a:t>
          </a:r>
          <a:br>
            <a:rPr lang="en-US" sz="2600" dirty="0"/>
          </a:br>
          <a:r>
            <a:rPr lang="ru-RU" sz="2600" dirty="0"/>
            <a:t>по астрономии</a:t>
          </a:r>
        </a:p>
      </dgm:t>
    </dgm:pt>
    <dgm:pt modelId="{25337619-72DD-47B7-BF9E-95ECD7490E46}" type="parTrans" cxnId="{FA093335-35D1-4FB8-825A-E7A6643AD468}">
      <dgm:prSet/>
      <dgm:spPr/>
      <dgm:t>
        <a:bodyPr/>
        <a:lstStyle/>
        <a:p>
          <a:endParaRPr lang="ru-RU"/>
        </a:p>
      </dgm:t>
    </dgm:pt>
    <dgm:pt modelId="{ABD3557C-D809-471A-89D8-F513658FB184}" type="sibTrans" cxnId="{FA093335-35D1-4FB8-825A-E7A6643AD468}">
      <dgm:prSet/>
      <dgm:spPr/>
      <dgm:t>
        <a:bodyPr/>
        <a:lstStyle/>
        <a:p>
          <a:endParaRPr lang="ru-RU"/>
        </a:p>
      </dgm:t>
    </dgm:pt>
    <dgm:pt modelId="{23C0F47A-A4BA-4F8C-AA54-0E68CD7EE2BA}">
      <dgm:prSet phldrT="[Текст]"/>
      <dgm:spPr/>
      <dgm:t>
        <a:bodyPr/>
        <a:lstStyle/>
        <a:p>
          <a:r>
            <a:rPr lang="ru-RU" sz="3400" dirty="0"/>
            <a:t>График ВПР</a:t>
          </a:r>
        </a:p>
      </dgm:t>
    </dgm:pt>
    <dgm:pt modelId="{F0F9EB7D-EB34-4086-9970-96415E068CFF}" type="parTrans" cxnId="{54B0836B-F010-47D6-B5AD-F1ABF78DCCFC}">
      <dgm:prSet/>
      <dgm:spPr/>
      <dgm:t>
        <a:bodyPr/>
        <a:lstStyle/>
        <a:p>
          <a:endParaRPr lang="ru-RU"/>
        </a:p>
      </dgm:t>
    </dgm:pt>
    <dgm:pt modelId="{48BF803D-11B2-4FAD-8346-ACDCF56236DA}" type="sibTrans" cxnId="{54B0836B-F010-47D6-B5AD-F1ABF78DCCFC}">
      <dgm:prSet/>
      <dgm:spPr/>
      <dgm:t>
        <a:bodyPr/>
        <a:lstStyle/>
        <a:p>
          <a:endParaRPr lang="ru-RU"/>
        </a:p>
      </dgm:t>
    </dgm:pt>
    <dgm:pt modelId="{653C0699-8938-49B6-ADEA-5201122C7A96}">
      <dgm:prSet phldrT="[Текст]"/>
      <dgm:spPr/>
      <dgm:t>
        <a:bodyPr/>
        <a:lstStyle/>
        <a:p>
          <a:r>
            <a:rPr lang="ru-RU" sz="2600" dirty="0"/>
            <a:t>С 2019 года – ВПР</a:t>
          </a:r>
          <a:br>
            <a:rPr lang="en-US" sz="2600" dirty="0"/>
          </a:br>
          <a:r>
            <a:rPr lang="ru-RU" sz="2600" dirty="0"/>
            <a:t>по астрономии</a:t>
          </a:r>
        </a:p>
      </dgm:t>
    </dgm:pt>
    <dgm:pt modelId="{9D6B821E-E7BF-4C99-AA51-770225C6DC88}" type="parTrans" cxnId="{517BC38A-BF46-4553-B48E-7F077D6BED83}">
      <dgm:prSet/>
      <dgm:spPr/>
    </dgm:pt>
    <dgm:pt modelId="{07DF672C-962F-4FC8-99D2-93D379021C99}" type="sibTrans" cxnId="{517BC38A-BF46-4553-B48E-7F077D6BED83}">
      <dgm:prSet/>
      <dgm:spPr/>
    </dgm:pt>
    <dgm:pt modelId="{8529BA69-F17B-42DC-A529-AD7F3E4581F0}">
      <dgm:prSet phldrT="[Текст]"/>
      <dgm:spPr/>
      <dgm:t>
        <a:bodyPr/>
        <a:lstStyle/>
        <a:p>
          <a:r>
            <a:rPr lang="ru-RU" sz="2600" dirty="0"/>
            <a:t>Соответствуют ФГОС, какие оценочные средства используют учителя</a:t>
          </a:r>
        </a:p>
      </dgm:t>
    </dgm:pt>
    <dgm:pt modelId="{7518796E-24F0-482A-B1E0-56FC9BE40854}" type="parTrans" cxnId="{409EDAF9-EF3C-4937-91B5-4453D492BBFF}">
      <dgm:prSet/>
      <dgm:spPr/>
    </dgm:pt>
    <dgm:pt modelId="{AEE2CF1E-21DB-43EB-A24A-38AF63C6F7ED}" type="sibTrans" cxnId="{409EDAF9-EF3C-4937-91B5-4453D492BBFF}">
      <dgm:prSet/>
      <dgm:spPr/>
    </dgm:pt>
    <dgm:pt modelId="{3781C778-A8D2-4EF4-B074-2100B868E318}" type="pres">
      <dgm:prSet presAssocID="{1B5B81CE-7C24-4982-BE9F-2FA5737068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AE7C515-4290-4252-BB60-A844304CD3AE}" type="pres">
      <dgm:prSet presAssocID="{C579258A-1891-4A58-ADDB-03E8DF98F33E}" presName="hierRoot1" presStyleCnt="0">
        <dgm:presLayoutVars>
          <dgm:hierBranch val="init"/>
        </dgm:presLayoutVars>
      </dgm:prSet>
      <dgm:spPr/>
    </dgm:pt>
    <dgm:pt modelId="{6E8C5DA7-C71D-4AA8-9BEC-566318DDE551}" type="pres">
      <dgm:prSet presAssocID="{C579258A-1891-4A58-ADDB-03E8DF98F33E}" presName="rootComposite1" presStyleCnt="0"/>
      <dgm:spPr/>
    </dgm:pt>
    <dgm:pt modelId="{50B85256-3A94-4E27-922B-161ED687276D}" type="pres">
      <dgm:prSet presAssocID="{C579258A-1891-4A58-ADDB-03E8DF98F33E}" presName="rootText1" presStyleLbl="node0" presStyleIdx="0" presStyleCnt="1">
        <dgm:presLayoutVars>
          <dgm:chPref val="3"/>
        </dgm:presLayoutVars>
      </dgm:prSet>
      <dgm:spPr/>
    </dgm:pt>
    <dgm:pt modelId="{1325ED73-3640-4366-9AB1-54C130ADCB3B}" type="pres">
      <dgm:prSet presAssocID="{C579258A-1891-4A58-ADDB-03E8DF98F33E}" presName="rootConnector1" presStyleLbl="node1" presStyleIdx="0" presStyleCnt="0"/>
      <dgm:spPr/>
    </dgm:pt>
    <dgm:pt modelId="{A525265E-C28A-405D-B8D9-FED80B6E1305}" type="pres">
      <dgm:prSet presAssocID="{C579258A-1891-4A58-ADDB-03E8DF98F33E}" presName="hierChild2" presStyleCnt="0"/>
      <dgm:spPr/>
    </dgm:pt>
    <dgm:pt modelId="{C8F6F090-3CFA-44F6-A6E5-43C0A8A4CCCE}" type="pres">
      <dgm:prSet presAssocID="{665358F9-F10D-4014-BC52-A13BA0FF4F33}" presName="Name37" presStyleLbl="parChTrans1D2" presStyleIdx="0" presStyleCnt="3"/>
      <dgm:spPr/>
    </dgm:pt>
    <dgm:pt modelId="{A28B4D23-10D2-4FA7-A870-06D8A2288FB2}" type="pres">
      <dgm:prSet presAssocID="{E3FB3513-5E82-4587-A853-585C3C9265D6}" presName="hierRoot2" presStyleCnt="0">
        <dgm:presLayoutVars>
          <dgm:hierBranch val="init"/>
        </dgm:presLayoutVars>
      </dgm:prSet>
      <dgm:spPr/>
    </dgm:pt>
    <dgm:pt modelId="{393A21DC-11B2-42B0-BC5C-1B56A48158B4}" type="pres">
      <dgm:prSet presAssocID="{E3FB3513-5E82-4587-A853-585C3C9265D6}" presName="rootComposite" presStyleCnt="0"/>
      <dgm:spPr/>
    </dgm:pt>
    <dgm:pt modelId="{5B1606AF-4A66-4E4B-9C0C-875D885A8DAB}" type="pres">
      <dgm:prSet presAssocID="{E3FB3513-5E82-4587-A853-585C3C9265D6}" presName="rootText" presStyleLbl="node2" presStyleIdx="0" presStyleCnt="3">
        <dgm:presLayoutVars>
          <dgm:chPref val="3"/>
        </dgm:presLayoutVars>
      </dgm:prSet>
      <dgm:spPr/>
    </dgm:pt>
    <dgm:pt modelId="{57FBC28A-BFD9-4F0F-932E-A78C5ACCA1D2}" type="pres">
      <dgm:prSet presAssocID="{E3FB3513-5E82-4587-A853-585C3C9265D6}" presName="rootConnector" presStyleLbl="node2" presStyleIdx="0" presStyleCnt="3"/>
      <dgm:spPr/>
    </dgm:pt>
    <dgm:pt modelId="{A6903CFE-C5DF-48BD-AE3B-774AA9A6B5D6}" type="pres">
      <dgm:prSet presAssocID="{E3FB3513-5E82-4587-A853-585C3C9265D6}" presName="hierChild4" presStyleCnt="0"/>
      <dgm:spPr/>
    </dgm:pt>
    <dgm:pt modelId="{B06B36D3-A9C0-440D-89AD-C5F0E53A9D53}" type="pres">
      <dgm:prSet presAssocID="{7518796E-24F0-482A-B1E0-56FC9BE40854}" presName="Name37" presStyleLbl="parChTrans1D3" presStyleIdx="0" presStyleCnt="3"/>
      <dgm:spPr/>
    </dgm:pt>
    <dgm:pt modelId="{2AE6EE3A-7CF7-471D-A4E0-0099261ABED2}" type="pres">
      <dgm:prSet presAssocID="{8529BA69-F17B-42DC-A529-AD7F3E4581F0}" presName="hierRoot2" presStyleCnt="0">
        <dgm:presLayoutVars>
          <dgm:hierBranch val="init"/>
        </dgm:presLayoutVars>
      </dgm:prSet>
      <dgm:spPr/>
    </dgm:pt>
    <dgm:pt modelId="{722B0C6C-7471-4E9E-BDCE-BE50675204D7}" type="pres">
      <dgm:prSet presAssocID="{8529BA69-F17B-42DC-A529-AD7F3E4581F0}" presName="rootComposite" presStyleCnt="0"/>
      <dgm:spPr/>
    </dgm:pt>
    <dgm:pt modelId="{27514EBD-485A-49C4-821A-817E1762C2E6}" type="pres">
      <dgm:prSet presAssocID="{8529BA69-F17B-42DC-A529-AD7F3E4581F0}" presName="rootText" presStyleLbl="node3" presStyleIdx="0" presStyleCnt="3">
        <dgm:presLayoutVars>
          <dgm:chPref val="3"/>
        </dgm:presLayoutVars>
      </dgm:prSet>
      <dgm:spPr/>
    </dgm:pt>
    <dgm:pt modelId="{013ADFE2-4CD0-41CD-BD86-0D0AB92A3854}" type="pres">
      <dgm:prSet presAssocID="{8529BA69-F17B-42DC-A529-AD7F3E4581F0}" presName="rootConnector" presStyleLbl="node3" presStyleIdx="0" presStyleCnt="3"/>
      <dgm:spPr/>
    </dgm:pt>
    <dgm:pt modelId="{5047A497-C49E-48DA-9F74-724F1D42EA6E}" type="pres">
      <dgm:prSet presAssocID="{8529BA69-F17B-42DC-A529-AD7F3E4581F0}" presName="hierChild4" presStyleCnt="0"/>
      <dgm:spPr/>
    </dgm:pt>
    <dgm:pt modelId="{9C510930-19B3-4DBF-B17C-6EFB8E2D0A8A}" type="pres">
      <dgm:prSet presAssocID="{8529BA69-F17B-42DC-A529-AD7F3E4581F0}" presName="hierChild5" presStyleCnt="0"/>
      <dgm:spPr/>
    </dgm:pt>
    <dgm:pt modelId="{E89E07E7-36CE-4F28-B944-66C8B7ECF5D4}" type="pres">
      <dgm:prSet presAssocID="{E3FB3513-5E82-4587-A853-585C3C9265D6}" presName="hierChild5" presStyleCnt="0"/>
      <dgm:spPr/>
    </dgm:pt>
    <dgm:pt modelId="{C84E9959-4E02-43CB-A132-B79C17AD08B8}" type="pres">
      <dgm:prSet presAssocID="{3D70F680-69A3-421B-B15F-29D0FEDECCC6}" presName="Name37" presStyleLbl="parChTrans1D2" presStyleIdx="1" presStyleCnt="3"/>
      <dgm:spPr/>
    </dgm:pt>
    <dgm:pt modelId="{031108AD-906F-48E8-B88D-998EB9EA83A2}" type="pres">
      <dgm:prSet presAssocID="{A2E0AD3E-C9A2-49C6-A64C-D863DEF475D0}" presName="hierRoot2" presStyleCnt="0">
        <dgm:presLayoutVars>
          <dgm:hierBranch val="init"/>
        </dgm:presLayoutVars>
      </dgm:prSet>
      <dgm:spPr/>
    </dgm:pt>
    <dgm:pt modelId="{6E8B069B-3618-4318-B5BA-81EDFBC03BE5}" type="pres">
      <dgm:prSet presAssocID="{A2E0AD3E-C9A2-49C6-A64C-D863DEF475D0}" presName="rootComposite" presStyleCnt="0"/>
      <dgm:spPr/>
    </dgm:pt>
    <dgm:pt modelId="{F41CAFA2-1850-4550-A7EB-3FF6027CDBCE}" type="pres">
      <dgm:prSet presAssocID="{A2E0AD3E-C9A2-49C6-A64C-D863DEF475D0}" presName="rootText" presStyleLbl="node2" presStyleIdx="1" presStyleCnt="3">
        <dgm:presLayoutVars>
          <dgm:chPref val="3"/>
        </dgm:presLayoutVars>
      </dgm:prSet>
      <dgm:spPr/>
    </dgm:pt>
    <dgm:pt modelId="{516F0CB5-DD29-4142-A916-385538C878E1}" type="pres">
      <dgm:prSet presAssocID="{A2E0AD3E-C9A2-49C6-A64C-D863DEF475D0}" presName="rootConnector" presStyleLbl="node2" presStyleIdx="1" presStyleCnt="3"/>
      <dgm:spPr/>
    </dgm:pt>
    <dgm:pt modelId="{B4194FB4-0824-4EA9-AD01-4CBAD69A7C7E}" type="pres">
      <dgm:prSet presAssocID="{A2E0AD3E-C9A2-49C6-A64C-D863DEF475D0}" presName="hierChild4" presStyleCnt="0"/>
      <dgm:spPr/>
    </dgm:pt>
    <dgm:pt modelId="{1634EA8E-27D8-46EC-BF94-38281613CCA1}" type="pres">
      <dgm:prSet presAssocID="{25337619-72DD-47B7-BF9E-95ECD7490E46}" presName="Name37" presStyleLbl="parChTrans1D3" presStyleIdx="1" presStyleCnt="3"/>
      <dgm:spPr/>
    </dgm:pt>
    <dgm:pt modelId="{A910D91C-3522-405A-B0EE-964AC1327F4D}" type="pres">
      <dgm:prSet presAssocID="{ABCAB275-08B5-45C8-8C5F-3C04A3597815}" presName="hierRoot2" presStyleCnt="0">
        <dgm:presLayoutVars>
          <dgm:hierBranch val="init"/>
        </dgm:presLayoutVars>
      </dgm:prSet>
      <dgm:spPr/>
    </dgm:pt>
    <dgm:pt modelId="{FAFC03D0-301C-46F7-92DE-C6ADE2C67C3B}" type="pres">
      <dgm:prSet presAssocID="{ABCAB275-08B5-45C8-8C5F-3C04A3597815}" presName="rootComposite" presStyleCnt="0"/>
      <dgm:spPr/>
    </dgm:pt>
    <dgm:pt modelId="{8F609E97-A24C-4098-8A0D-256F0094E519}" type="pres">
      <dgm:prSet presAssocID="{ABCAB275-08B5-45C8-8C5F-3C04A3597815}" presName="rootText" presStyleLbl="node3" presStyleIdx="1" presStyleCnt="3">
        <dgm:presLayoutVars>
          <dgm:chPref val="3"/>
        </dgm:presLayoutVars>
      </dgm:prSet>
      <dgm:spPr/>
    </dgm:pt>
    <dgm:pt modelId="{E3AB7623-33D5-4F33-A550-08EB1D700755}" type="pres">
      <dgm:prSet presAssocID="{ABCAB275-08B5-45C8-8C5F-3C04A3597815}" presName="rootConnector" presStyleLbl="node3" presStyleIdx="1" presStyleCnt="3"/>
      <dgm:spPr/>
    </dgm:pt>
    <dgm:pt modelId="{B8DB7B6B-0DA1-4022-8858-C3CFE0136B86}" type="pres">
      <dgm:prSet presAssocID="{ABCAB275-08B5-45C8-8C5F-3C04A3597815}" presName="hierChild4" presStyleCnt="0"/>
      <dgm:spPr/>
    </dgm:pt>
    <dgm:pt modelId="{D56DAA22-808E-4F2D-99A2-36499D732B42}" type="pres">
      <dgm:prSet presAssocID="{ABCAB275-08B5-45C8-8C5F-3C04A3597815}" presName="hierChild5" presStyleCnt="0"/>
      <dgm:spPr/>
    </dgm:pt>
    <dgm:pt modelId="{3DFE9375-062B-43D7-879C-B9B0F1F915AC}" type="pres">
      <dgm:prSet presAssocID="{A2E0AD3E-C9A2-49C6-A64C-D863DEF475D0}" presName="hierChild5" presStyleCnt="0"/>
      <dgm:spPr/>
    </dgm:pt>
    <dgm:pt modelId="{F65A0568-A3A7-429D-A009-A2F637A1F318}" type="pres">
      <dgm:prSet presAssocID="{F0F9EB7D-EB34-4086-9970-96415E068CFF}" presName="Name37" presStyleLbl="parChTrans1D2" presStyleIdx="2" presStyleCnt="3"/>
      <dgm:spPr/>
    </dgm:pt>
    <dgm:pt modelId="{475B21AB-3CFD-4D72-9691-012147ACBBAE}" type="pres">
      <dgm:prSet presAssocID="{23C0F47A-A4BA-4F8C-AA54-0E68CD7EE2BA}" presName="hierRoot2" presStyleCnt="0">
        <dgm:presLayoutVars>
          <dgm:hierBranch val="init"/>
        </dgm:presLayoutVars>
      </dgm:prSet>
      <dgm:spPr/>
    </dgm:pt>
    <dgm:pt modelId="{9EDAF856-3D01-446A-BEBE-C15F886C839B}" type="pres">
      <dgm:prSet presAssocID="{23C0F47A-A4BA-4F8C-AA54-0E68CD7EE2BA}" presName="rootComposite" presStyleCnt="0"/>
      <dgm:spPr/>
    </dgm:pt>
    <dgm:pt modelId="{707D16E7-BB7C-43F8-9A7E-A959196EDB3B}" type="pres">
      <dgm:prSet presAssocID="{23C0F47A-A4BA-4F8C-AA54-0E68CD7EE2BA}" presName="rootText" presStyleLbl="node2" presStyleIdx="2" presStyleCnt="3">
        <dgm:presLayoutVars>
          <dgm:chPref val="3"/>
        </dgm:presLayoutVars>
      </dgm:prSet>
      <dgm:spPr/>
    </dgm:pt>
    <dgm:pt modelId="{044C12A5-857A-4891-88FB-17124F799102}" type="pres">
      <dgm:prSet presAssocID="{23C0F47A-A4BA-4F8C-AA54-0E68CD7EE2BA}" presName="rootConnector" presStyleLbl="node2" presStyleIdx="2" presStyleCnt="3"/>
      <dgm:spPr/>
    </dgm:pt>
    <dgm:pt modelId="{009ED08A-7583-43C0-BEA2-9480F336385A}" type="pres">
      <dgm:prSet presAssocID="{23C0F47A-A4BA-4F8C-AA54-0E68CD7EE2BA}" presName="hierChild4" presStyleCnt="0"/>
      <dgm:spPr/>
    </dgm:pt>
    <dgm:pt modelId="{CB382144-9C20-4A39-95CC-E067B9000F0F}" type="pres">
      <dgm:prSet presAssocID="{9D6B821E-E7BF-4C99-AA51-770225C6DC88}" presName="Name37" presStyleLbl="parChTrans1D3" presStyleIdx="2" presStyleCnt="3"/>
      <dgm:spPr/>
    </dgm:pt>
    <dgm:pt modelId="{88786B21-D90B-4420-AA5A-DF2532EEF9FE}" type="pres">
      <dgm:prSet presAssocID="{653C0699-8938-49B6-ADEA-5201122C7A96}" presName="hierRoot2" presStyleCnt="0">
        <dgm:presLayoutVars>
          <dgm:hierBranch val="init"/>
        </dgm:presLayoutVars>
      </dgm:prSet>
      <dgm:spPr/>
    </dgm:pt>
    <dgm:pt modelId="{5AE62BED-FF68-4786-A2AB-A47274F8A6AB}" type="pres">
      <dgm:prSet presAssocID="{653C0699-8938-49B6-ADEA-5201122C7A96}" presName="rootComposite" presStyleCnt="0"/>
      <dgm:spPr/>
    </dgm:pt>
    <dgm:pt modelId="{653D4DC5-A103-4B10-B317-A63CBEAA6CBB}" type="pres">
      <dgm:prSet presAssocID="{653C0699-8938-49B6-ADEA-5201122C7A96}" presName="rootText" presStyleLbl="node3" presStyleIdx="2" presStyleCnt="3">
        <dgm:presLayoutVars>
          <dgm:chPref val="3"/>
        </dgm:presLayoutVars>
      </dgm:prSet>
      <dgm:spPr/>
    </dgm:pt>
    <dgm:pt modelId="{0620AB97-4BA7-49ED-8BB0-D7AF35885719}" type="pres">
      <dgm:prSet presAssocID="{653C0699-8938-49B6-ADEA-5201122C7A96}" presName="rootConnector" presStyleLbl="node3" presStyleIdx="2" presStyleCnt="3"/>
      <dgm:spPr/>
    </dgm:pt>
    <dgm:pt modelId="{67DCD78C-725A-4B60-AF2A-1F32FCF9CBE7}" type="pres">
      <dgm:prSet presAssocID="{653C0699-8938-49B6-ADEA-5201122C7A96}" presName="hierChild4" presStyleCnt="0"/>
      <dgm:spPr/>
    </dgm:pt>
    <dgm:pt modelId="{B9CB6F3E-8861-49C5-A3E2-0B656BD91936}" type="pres">
      <dgm:prSet presAssocID="{653C0699-8938-49B6-ADEA-5201122C7A96}" presName="hierChild5" presStyleCnt="0"/>
      <dgm:spPr/>
    </dgm:pt>
    <dgm:pt modelId="{C774822D-D5B5-443A-8D00-272995BA356B}" type="pres">
      <dgm:prSet presAssocID="{23C0F47A-A4BA-4F8C-AA54-0E68CD7EE2BA}" presName="hierChild5" presStyleCnt="0"/>
      <dgm:spPr/>
    </dgm:pt>
    <dgm:pt modelId="{BA977FD8-3C7B-4B18-B842-C8FC62B9E73E}" type="pres">
      <dgm:prSet presAssocID="{C579258A-1891-4A58-ADDB-03E8DF98F33E}" presName="hierChild3" presStyleCnt="0"/>
      <dgm:spPr/>
    </dgm:pt>
  </dgm:ptLst>
  <dgm:cxnLst>
    <dgm:cxn modelId="{47FB6512-9307-4650-AF87-ABDB485F8090}" type="presOf" srcId="{C579258A-1891-4A58-ADDB-03E8DF98F33E}" destId="{50B85256-3A94-4E27-922B-161ED687276D}" srcOrd="0" destOrd="0" presId="urn:microsoft.com/office/officeart/2005/8/layout/orgChart1"/>
    <dgm:cxn modelId="{B528631B-7490-4223-AD90-6161A4045824}" type="presOf" srcId="{653C0699-8938-49B6-ADEA-5201122C7A96}" destId="{653D4DC5-A103-4B10-B317-A63CBEAA6CBB}" srcOrd="0" destOrd="0" presId="urn:microsoft.com/office/officeart/2005/8/layout/orgChart1"/>
    <dgm:cxn modelId="{FA093335-35D1-4FB8-825A-E7A6643AD468}" srcId="{A2E0AD3E-C9A2-49C6-A64C-D863DEF475D0}" destId="{ABCAB275-08B5-45C8-8C5F-3C04A3597815}" srcOrd="0" destOrd="0" parTransId="{25337619-72DD-47B7-BF9E-95ECD7490E46}" sibTransId="{ABD3557C-D809-471A-89D8-F513658FB184}"/>
    <dgm:cxn modelId="{9FA4F641-2C4B-436A-9336-8FFDE0361F7D}" srcId="{C579258A-1891-4A58-ADDB-03E8DF98F33E}" destId="{E3FB3513-5E82-4587-A853-585C3C9265D6}" srcOrd="0" destOrd="0" parTransId="{665358F9-F10D-4014-BC52-A13BA0FF4F33}" sibTransId="{DD43BF76-74A0-4000-A4FC-F3F1CCF160CB}"/>
    <dgm:cxn modelId="{FE703D69-23CF-4E15-8429-02D2DAE98137}" type="presOf" srcId="{E3FB3513-5E82-4587-A853-585C3C9265D6}" destId="{57FBC28A-BFD9-4F0F-932E-A78C5ACCA1D2}" srcOrd="1" destOrd="0" presId="urn:microsoft.com/office/officeart/2005/8/layout/orgChart1"/>
    <dgm:cxn modelId="{3759C749-2906-4656-8A9B-64B75940D3B9}" type="presOf" srcId="{F0F9EB7D-EB34-4086-9970-96415E068CFF}" destId="{F65A0568-A3A7-429D-A009-A2F637A1F318}" srcOrd="0" destOrd="0" presId="urn:microsoft.com/office/officeart/2005/8/layout/orgChart1"/>
    <dgm:cxn modelId="{44CD154A-9CFA-430F-B8A8-053EC096D827}" type="presOf" srcId="{8529BA69-F17B-42DC-A529-AD7F3E4581F0}" destId="{013ADFE2-4CD0-41CD-BD86-0D0AB92A3854}" srcOrd="1" destOrd="0" presId="urn:microsoft.com/office/officeart/2005/8/layout/orgChart1"/>
    <dgm:cxn modelId="{54B0836B-F010-47D6-B5AD-F1ABF78DCCFC}" srcId="{C579258A-1891-4A58-ADDB-03E8DF98F33E}" destId="{23C0F47A-A4BA-4F8C-AA54-0E68CD7EE2BA}" srcOrd="2" destOrd="0" parTransId="{F0F9EB7D-EB34-4086-9970-96415E068CFF}" sibTransId="{48BF803D-11B2-4FAD-8346-ACDCF56236DA}"/>
    <dgm:cxn modelId="{D59A854B-71E3-4BDA-8400-96DF4B47F5DC}" type="presOf" srcId="{ABCAB275-08B5-45C8-8C5F-3C04A3597815}" destId="{8F609E97-A24C-4098-8A0D-256F0094E519}" srcOrd="0" destOrd="0" presId="urn:microsoft.com/office/officeart/2005/8/layout/orgChart1"/>
    <dgm:cxn modelId="{0AEEEC51-2F0B-4DF8-A5E5-D21316E0C9A8}" type="presOf" srcId="{3D70F680-69A3-421B-B15F-29D0FEDECCC6}" destId="{C84E9959-4E02-43CB-A132-B79C17AD08B8}" srcOrd="0" destOrd="0" presId="urn:microsoft.com/office/officeart/2005/8/layout/orgChart1"/>
    <dgm:cxn modelId="{C33C9172-E4FC-4F05-94D1-7ECFC6308266}" type="presOf" srcId="{A2E0AD3E-C9A2-49C6-A64C-D863DEF475D0}" destId="{F41CAFA2-1850-4550-A7EB-3FF6027CDBCE}" srcOrd="0" destOrd="0" presId="urn:microsoft.com/office/officeart/2005/8/layout/orgChart1"/>
    <dgm:cxn modelId="{BB3F2782-66EA-4579-8B6F-F7EDF6A655E4}" srcId="{C579258A-1891-4A58-ADDB-03E8DF98F33E}" destId="{A2E0AD3E-C9A2-49C6-A64C-D863DEF475D0}" srcOrd="1" destOrd="0" parTransId="{3D70F680-69A3-421B-B15F-29D0FEDECCC6}" sibTransId="{7C2DD6EB-AF6F-4EC4-98F0-A013AA791618}"/>
    <dgm:cxn modelId="{866E6D85-9AA4-4A63-9767-0F35E788C8DD}" type="presOf" srcId="{25337619-72DD-47B7-BF9E-95ECD7490E46}" destId="{1634EA8E-27D8-46EC-BF94-38281613CCA1}" srcOrd="0" destOrd="0" presId="urn:microsoft.com/office/officeart/2005/8/layout/orgChart1"/>
    <dgm:cxn modelId="{517BC38A-BF46-4553-B48E-7F077D6BED83}" srcId="{23C0F47A-A4BA-4F8C-AA54-0E68CD7EE2BA}" destId="{653C0699-8938-49B6-ADEA-5201122C7A96}" srcOrd="0" destOrd="0" parTransId="{9D6B821E-E7BF-4C99-AA51-770225C6DC88}" sibTransId="{07DF672C-962F-4FC8-99D2-93D379021C99}"/>
    <dgm:cxn modelId="{D573D193-C0BD-426F-9BFB-D5C099FA8E47}" type="presOf" srcId="{C579258A-1891-4A58-ADDB-03E8DF98F33E}" destId="{1325ED73-3640-4366-9AB1-54C130ADCB3B}" srcOrd="1" destOrd="0" presId="urn:microsoft.com/office/officeart/2005/8/layout/orgChart1"/>
    <dgm:cxn modelId="{5737A59A-3914-45BC-9693-57D479FE5747}" type="presOf" srcId="{23C0F47A-A4BA-4F8C-AA54-0E68CD7EE2BA}" destId="{707D16E7-BB7C-43F8-9A7E-A959196EDB3B}" srcOrd="0" destOrd="0" presId="urn:microsoft.com/office/officeart/2005/8/layout/orgChart1"/>
    <dgm:cxn modelId="{45EDA4A1-1DB1-4DFC-976C-B3B2B8F7C749}" type="presOf" srcId="{665358F9-F10D-4014-BC52-A13BA0FF4F33}" destId="{C8F6F090-3CFA-44F6-A6E5-43C0A8A4CCCE}" srcOrd="0" destOrd="0" presId="urn:microsoft.com/office/officeart/2005/8/layout/orgChart1"/>
    <dgm:cxn modelId="{63FC0FA9-1BBA-4DEE-8898-773A25E7CE3B}" srcId="{1B5B81CE-7C24-4982-BE9F-2FA5737068CB}" destId="{C579258A-1891-4A58-ADDB-03E8DF98F33E}" srcOrd="0" destOrd="0" parTransId="{06D5BAEB-5F07-406B-B03B-A9D74874F320}" sibTransId="{76AFA1CF-0383-4473-B642-A91B011C37E7}"/>
    <dgm:cxn modelId="{9F19D2AB-41A0-4A67-AD47-BED21ED8C981}" type="presOf" srcId="{1B5B81CE-7C24-4982-BE9F-2FA5737068CB}" destId="{3781C778-A8D2-4EF4-B074-2100B868E318}" srcOrd="0" destOrd="0" presId="urn:microsoft.com/office/officeart/2005/8/layout/orgChart1"/>
    <dgm:cxn modelId="{91203AB5-2602-4F2B-8F80-1C70193B85A5}" type="presOf" srcId="{7518796E-24F0-482A-B1E0-56FC9BE40854}" destId="{B06B36D3-A9C0-440D-89AD-C5F0E53A9D53}" srcOrd="0" destOrd="0" presId="urn:microsoft.com/office/officeart/2005/8/layout/orgChart1"/>
    <dgm:cxn modelId="{081CBAC2-E644-4EF0-B04A-0B5BDE9C1E1F}" type="presOf" srcId="{9D6B821E-E7BF-4C99-AA51-770225C6DC88}" destId="{CB382144-9C20-4A39-95CC-E067B9000F0F}" srcOrd="0" destOrd="0" presId="urn:microsoft.com/office/officeart/2005/8/layout/orgChart1"/>
    <dgm:cxn modelId="{B4158EC7-A55F-4FBE-BB68-681147A88112}" type="presOf" srcId="{E3FB3513-5E82-4587-A853-585C3C9265D6}" destId="{5B1606AF-4A66-4E4B-9C0C-875D885A8DAB}" srcOrd="0" destOrd="0" presId="urn:microsoft.com/office/officeart/2005/8/layout/orgChart1"/>
    <dgm:cxn modelId="{936EE3C9-874C-4BE7-91F3-E8722DAEC803}" type="presOf" srcId="{23C0F47A-A4BA-4F8C-AA54-0E68CD7EE2BA}" destId="{044C12A5-857A-4891-88FB-17124F799102}" srcOrd="1" destOrd="0" presId="urn:microsoft.com/office/officeart/2005/8/layout/orgChart1"/>
    <dgm:cxn modelId="{6DCE58DF-89D7-4518-A7E9-C1D7FAC4DE74}" type="presOf" srcId="{8529BA69-F17B-42DC-A529-AD7F3E4581F0}" destId="{27514EBD-485A-49C4-821A-817E1762C2E6}" srcOrd="0" destOrd="0" presId="urn:microsoft.com/office/officeart/2005/8/layout/orgChart1"/>
    <dgm:cxn modelId="{F083A0EA-D39B-4439-B324-5806CEB9BB93}" type="presOf" srcId="{ABCAB275-08B5-45C8-8C5F-3C04A3597815}" destId="{E3AB7623-33D5-4F33-A550-08EB1D700755}" srcOrd="1" destOrd="0" presId="urn:microsoft.com/office/officeart/2005/8/layout/orgChart1"/>
    <dgm:cxn modelId="{681A0DF2-E8B8-494C-B2FA-9F6A37D0F2A6}" type="presOf" srcId="{A2E0AD3E-C9A2-49C6-A64C-D863DEF475D0}" destId="{516F0CB5-DD29-4142-A916-385538C878E1}" srcOrd="1" destOrd="0" presId="urn:microsoft.com/office/officeart/2005/8/layout/orgChart1"/>
    <dgm:cxn modelId="{2069D4F9-D12C-48D7-A616-3F1ECD22F4DC}" type="presOf" srcId="{653C0699-8938-49B6-ADEA-5201122C7A96}" destId="{0620AB97-4BA7-49ED-8BB0-D7AF35885719}" srcOrd="1" destOrd="0" presId="urn:microsoft.com/office/officeart/2005/8/layout/orgChart1"/>
    <dgm:cxn modelId="{409EDAF9-EF3C-4937-91B5-4453D492BBFF}" srcId="{E3FB3513-5E82-4587-A853-585C3C9265D6}" destId="{8529BA69-F17B-42DC-A529-AD7F3E4581F0}" srcOrd="0" destOrd="0" parTransId="{7518796E-24F0-482A-B1E0-56FC9BE40854}" sibTransId="{AEE2CF1E-21DB-43EB-A24A-38AF63C6F7ED}"/>
    <dgm:cxn modelId="{743629E3-8C1E-4EEA-9FD0-58ED2BB4EB87}" type="presParOf" srcId="{3781C778-A8D2-4EF4-B074-2100B868E318}" destId="{BAE7C515-4290-4252-BB60-A844304CD3AE}" srcOrd="0" destOrd="0" presId="urn:microsoft.com/office/officeart/2005/8/layout/orgChart1"/>
    <dgm:cxn modelId="{1347CCD3-3521-4A6F-BEA4-0D5305D5E27F}" type="presParOf" srcId="{BAE7C515-4290-4252-BB60-A844304CD3AE}" destId="{6E8C5DA7-C71D-4AA8-9BEC-566318DDE551}" srcOrd="0" destOrd="0" presId="urn:microsoft.com/office/officeart/2005/8/layout/orgChart1"/>
    <dgm:cxn modelId="{F055FCFB-9EBF-4E13-BE8D-AD1FD57BC062}" type="presParOf" srcId="{6E8C5DA7-C71D-4AA8-9BEC-566318DDE551}" destId="{50B85256-3A94-4E27-922B-161ED687276D}" srcOrd="0" destOrd="0" presId="urn:microsoft.com/office/officeart/2005/8/layout/orgChart1"/>
    <dgm:cxn modelId="{EC55F888-3F69-4870-8EE6-F89F5EBB922D}" type="presParOf" srcId="{6E8C5DA7-C71D-4AA8-9BEC-566318DDE551}" destId="{1325ED73-3640-4366-9AB1-54C130ADCB3B}" srcOrd="1" destOrd="0" presId="urn:microsoft.com/office/officeart/2005/8/layout/orgChart1"/>
    <dgm:cxn modelId="{5E7FF4EE-6489-4496-8FED-A951B61BEFB3}" type="presParOf" srcId="{BAE7C515-4290-4252-BB60-A844304CD3AE}" destId="{A525265E-C28A-405D-B8D9-FED80B6E1305}" srcOrd="1" destOrd="0" presId="urn:microsoft.com/office/officeart/2005/8/layout/orgChart1"/>
    <dgm:cxn modelId="{1563C8BD-A9E1-4002-AB48-988EA2D0B886}" type="presParOf" srcId="{A525265E-C28A-405D-B8D9-FED80B6E1305}" destId="{C8F6F090-3CFA-44F6-A6E5-43C0A8A4CCCE}" srcOrd="0" destOrd="0" presId="urn:microsoft.com/office/officeart/2005/8/layout/orgChart1"/>
    <dgm:cxn modelId="{7D8F1C3F-B0FD-4EA5-9DFE-1A5E00B4D18D}" type="presParOf" srcId="{A525265E-C28A-405D-B8D9-FED80B6E1305}" destId="{A28B4D23-10D2-4FA7-A870-06D8A2288FB2}" srcOrd="1" destOrd="0" presId="urn:microsoft.com/office/officeart/2005/8/layout/orgChart1"/>
    <dgm:cxn modelId="{A5DE7F6F-3B48-4117-A957-A7588F0A8A47}" type="presParOf" srcId="{A28B4D23-10D2-4FA7-A870-06D8A2288FB2}" destId="{393A21DC-11B2-42B0-BC5C-1B56A48158B4}" srcOrd="0" destOrd="0" presId="urn:microsoft.com/office/officeart/2005/8/layout/orgChart1"/>
    <dgm:cxn modelId="{DF83EC1A-8261-4F5C-89AD-B46F7E2EC8DE}" type="presParOf" srcId="{393A21DC-11B2-42B0-BC5C-1B56A48158B4}" destId="{5B1606AF-4A66-4E4B-9C0C-875D885A8DAB}" srcOrd="0" destOrd="0" presId="urn:microsoft.com/office/officeart/2005/8/layout/orgChart1"/>
    <dgm:cxn modelId="{3CF13EBD-0179-420C-BD03-8CA1D084E88B}" type="presParOf" srcId="{393A21DC-11B2-42B0-BC5C-1B56A48158B4}" destId="{57FBC28A-BFD9-4F0F-932E-A78C5ACCA1D2}" srcOrd="1" destOrd="0" presId="urn:microsoft.com/office/officeart/2005/8/layout/orgChart1"/>
    <dgm:cxn modelId="{93893310-86DA-40B0-81BC-FC9914FB5575}" type="presParOf" srcId="{A28B4D23-10D2-4FA7-A870-06D8A2288FB2}" destId="{A6903CFE-C5DF-48BD-AE3B-774AA9A6B5D6}" srcOrd="1" destOrd="0" presId="urn:microsoft.com/office/officeart/2005/8/layout/orgChart1"/>
    <dgm:cxn modelId="{39CD0AE5-95E4-45DC-A44F-812A8B6B4E8E}" type="presParOf" srcId="{A6903CFE-C5DF-48BD-AE3B-774AA9A6B5D6}" destId="{B06B36D3-A9C0-440D-89AD-C5F0E53A9D53}" srcOrd="0" destOrd="0" presId="urn:microsoft.com/office/officeart/2005/8/layout/orgChart1"/>
    <dgm:cxn modelId="{DFFE050F-1BAB-4ABF-9897-3AC0F63053F2}" type="presParOf" srcId="{A6903CFE-C5DF-48BD-AE3B-774AA9A6B5D6}" destId="{2AE6EE3A-7CF7-471D-A4E0-0099261ABED2}" srcOrd="1" destOrd="0" presId="urn:microsoft.com/office/officeart/2005/8/layout/orgChart1"/>
    <dgm:cxn modelId="{A9E278EE-15E6-41C2-B8D2-A3C672B5599A}" type="presParOf" srcId="{2AE6EE3A-7CF7-471D-A4E0-0099261ABED2}" destId="{722B0C6C-7471-4E9E-BDCE-BE50675204D7}" srcOrd="0" destOrd="0" presId="urn:microsoft.com/office/officeart/2005/8/layout/orgChart1"/>
    <dgm:cxn modelId="{BDDDE61B-1695-4C9A-A546-B9FC3F79E52C}" type="presParOf" srcId="{722B0C6C-7471-4E9E-BDCE-BE50675204D7}" destId="{27514EBD-485A-49C4-821A-817E1762C2E6}" srcOrd="0" destOrd="0" presId="urn:microsoft.com/office/officeart/2005/8/layout/orgChart1"/>
    <dgm:cxn modelId="{1D4DABCB-392B-491D-AA83-FC4E4E3DF66D}" type="presParOf" srcId="{722B0C6C-7471-4E9E-BDCE-BE50675204D7}" destId="{013ADFE2-4CD0-41CD-BD86-0D0AB92A3854}" srcOrd="1" destOrd="0" presId="urn:microsoft.com/office/officeart/2005/8/layout/orgChart1"/>
    <dgm:cxn modelId="{6949E61D-F5C5-4B87-955C-40A1320F8CF0}" type="presParOf" srcId="{2AE6EE3A-7CF7-471D-A4E0-0099261ABED2}" destId="{5047A497-C49E-48DA-9F74-724F1D42EA6E}" srcOrd="1" destOrd="0" presId="urn:microsoft.com/office/officeart/2005/8/layout/orgChart1"/>
    <dgm:cxn modelId="{659D691E-C167-4463-985E-4D986A67118C}" type="presParOf" srcId="{2AE6EE3A-7CF7-471D-A4E0-0099261ABED2}" destId="{9C510930-19B3-4DBF-B17C-6EFB8E2D0A8A}" srcOrd="2" destOrd="0" presId="urn:microsoft.com/office/officeart/2005/8/layout/orgChart1"/>
    <dgm:cxn modelId="{447182F3-EEAA-45F8-AA46-A7A71032CFDD}" type="presParOf" srcId="{A28B4D23-10D2-4FA7-A870-06D8A2288FB2}" destId="{E89E07E7-36CE-4F28-B944-66C8B7ECF5D4}" srcOrd="2" destOrd="0" presId="urn:microsoft.com/office/officeart/2005/8/layout/orgChart1"/>
    <dgm:cxn modelId="{151E62D4-F61B-45B2-95E5-92BD6B1A6A5A}" type="presParOf" srcId="{A525265E-C28A-405D-B8D9-FED80B6E1305}" destId="{C84E9959-4E02-43CB-A132-B79C17AD08B8}" srcOrd="2" destOrd="0" presId="urn:microsoft.com/office/officeart/2005/8/layout/orgChart1"/>
    <dgm:cxn modelId="{4AE05990-175D-48E9-AB1F-76CAA27BCC85}" type="presParOf" srcId="{A525265E-C28A-405D-B8D9-FED80B6E1305}" destId="{031108AD-906F-48E8-B88D-998EB9EA83A2}" srcOrd="3" destOrd="0" presId="urn:microsoft.com/office/officeart/2005/8/layout/orgChart1"/>
    <dgm:cxn modelId="{B4C2CD79-EC3B-42D8-B399-C72B707AB86C}" type="presParOf" srcId="{031108AD-906F-48E8-B88D-998EB9EA83A2}" destId="{6E8B069B-3618-4318-B5BA-81EDFBC03BE5}" srcOrd="0" destOrd="0" presId="urn:microsoft.com/office/officeart/2005/8/layout/orgChart1"/>
    <dgm:cxn modelId="{690E88A1-027B-461D-8C20-D031050B6221}" type="presParOf" srcId="{6E8B069B-3618-4318-B5BA-81EDFBC03BE5}" destId="{F41CAFA2-1850-4550-A7EB-3FF6027CDBCE}" srcOrd="0" destOrd="0" presId="urn:microsoft.com/office/officeart/2005/8/layout/orgChart1"/>
    <dgm:cxn modelId="{AF7DB650-742B-4FB7-89A5-2DA16BAB3013}" type="presParOf" srcId="{6E8B069B-3618-4318-B5BA-81EDFBC03BE5}" destId="{516F0CB5-DD29-4142-A916-385538C878E1}" srcOrd="1" destOrd="0" presId="urn:microsoft.com/office/officeart/2005/8/layout/orgChart1"/>
    <dgm:cxn modelId="{32437AFC-E1F3-449B-BE92-83B50EA7F5A3}" type="presParOf" srcId="{031108AD-906F-48E8-B88D-998EB9EA83A2}" destId="{B4194FB4-0824-4EA9-AD01-4CBAD69A7C7E}" srcOrd="1" destOrd="0" presId="urn:microsoft.com/office/officeart/2005/8/layout/orgChart1"/>
    <dgm:cxn modelId="{689B26F1-FD2F-4137-8997-B6FEFD1EED66}" type="presParOf" srcId="{B4194FB4-0824-4EA9-AD01-4CBAD69A7C7E}" destId="{1634EA8E-27D8-46EC-BF94-38281613CCA1}" srcOrd="0" destOrd="0" presId="urn:microsoft.com/office/officeart/2005/8/layout/orgChart1"/>
    <dgm:cxn modelId="{68E2D00B-F966-4BF8-9FB7-43C724951E7A}" type="presParOf" srcId="{B4194FB4-0824-4EA9-AD01-4CBAD69A7C7E}" destId="{A910D91C-3522-405A-B0EE-964AC1327F4D}" srcOrd="1" destOrd="0" presId="urn:microsoft.com/office/officeart/2005/8/layout/orgChart1"/>
    <dgm:cxn modelId="{37FA0860-32BC-494D-83E9-740ABEAAEED5}" type="presParOf" srcId="{A910D91C-3522-405A-B0EE-964AC1327F4D}" destId="{FAFC03D0-301C-46F7-92DE-C6ADE2C67C3B}" srcOrd="0" destOrd="0" presId="urn:microsoft.com/office/officeart/2005/8/layout/orgChart1"/>
    <dgm:cxn modelId="{95F9F7FA-A69C-4F3A-A2BA-067490C36F7F}" type="presParOf" srcId="{FAFC03D0-301C-46F7-92DE-C6ADE2C67C3B}" destId="{8F609E97-A24C-4098-8A0D-256F0094E519}" srcOrd="0" destOrd="0" presId="urn:microsoft.com/office/officeart/2005/8/layout/orgChart1"/>
    <dgm:cxn modelId="{5144E11F-9D3A-4B2F-9C1B-27A6241F6C03}" type="presParOf" srcId="{FAFC03D0-301C-46F7-92DE-C6ADE2C67C3B}" destId="{E3AB7623-33D5-4F33-A550-08EB1D700755}" srcOrd="1" destOrd="0" presId="urn:microsoft.com/office/officeart/2005/8/layout/orgChart1"/>
    <dgm:cxn modelId="{454D9525-CE4E-4B7F-A256-A3711F1C6016}" type="presParOf" srcId="{A910D91C-3522-405A-B0EE-964AC1327F4D}" destId="{B8DB7B6B-0DA1-4022-8858-C3CFE0136B86}" srcOrd="1" destOrd="0" presId="urn:microsoft.com/office/officeart/2005/8/layout/orgChart1"/>
    <dgm:cxn modelId="{5E7E2A9F-7DE8-4585-8240-9F29389E4628}" type="presParOf" srcId="{A910D91C-3522-405A-B0EE-964AC1327F4D}" destId="{D56DAA22-808E-4F2D-99A2-36499D732B42}" srcOrd="2" destOrd="0" presId="urn:microsoft.com/office/officeart/2005/8/layout/orgChart1"/>
    <dgm:cxn modelId="{1CDC562C-CB91-40EB-AAA6-4E89D9109774}" type="presParOf" srcId="{031108AD-906F-48E8-B88D-998EB9EA83A2}" destId="{3DFE9375-062B-43D7-879C-B9B0F1F915AC}" srcOrd="2" destOrd="0" presId="urn:microsoft.com/office/officeart/2005/8/layout/orgChart1"/>
    <dgm:cxn modelId="{A017CD22-5A29-4EC2-9F26-B1FCB9DD8B11}" type="presParOf" srcId="{A525265E-C28A-405D-B8D9-FED80B6E1305}" destId="{F65A0568-A3A7-429D-A009-A2F637A1F318}" srcOrd="4" destOrd="0" presId="urn:microsoft.com/office/officeart/2005/8/layout/orgChart1"/>
    <dgm:cxn modelId="{6BD2B7E2-244C-4196-96E6-6F38479D3E2F}" type="presParOf" srcId="{A525265E-C28A-405D-B8D9-FED80B6E1305}" destId="{475B21AB-3CFD-4D72-9691-012147ACBBAE}" srcOrd="5" destOrd="0" presId="urn:microsoft.com/office/officeart/2005/8/layout/orgChart1"/>
    <dgm:cxn modelId="{02B3E691-077A-4ADD-BD9C-7A161A9089EC}" type="presParOf" srcId="{475B21AB-3CFD-4D72-9691-012147ACBBAE}" destId="{9EDAF856-3D01-446A-BEBE-C15F886C839B}" srcOrd="0" destOrd="0" presId="urn:microsoft.com/office/officeart/2005/8/layout/orgChart1"/>
    <dgm:cxn modelId="{4B3718B1-FF14-4CB4-99F2-03ECBBAC6D1F}" type="presParOf" srcId="{9EDAF856-3D01-446A-BEBE-C15F886C839B}" destId="{707D16E7-BB7C-43F8-9A7E-A959196EDB3B}" srcOrd="0" destOrd="0" presId="urn:microsoft.com/office/officeart/2005/8/layout/orgChart1"/>
    <dgm:cxn modelId="{48D0E501-B919-42A4-B3DE-1DBD7C3373BF}" type="presParOf" srcId="{9EDAF856-3D01-446A-BEBE-C15F886C839B}" destId="{044C12A5-857A-4891-88FB-17124F799102}" srcOrd="1" destOrd="0" presId="urn:microsoft.com/office/officeart/2005/8/layout/orgChart1"/>
    <dgm:cxn modelId="{5582B8AC-325C-4E5C-8E47-FC3E7B8E5F14}" type="presParOf" srcId="{475B21AB-3CFD-4D72-9691-012147ACBBAE}" destId="{009ED08A-7583-43C0-BEA2-9480F336385A}" srcOrd="1" destOrd="0" presId="urn:microsoft.com/office/officeart/2005/8/layout/orgChart1"/>
    <dgm:cxn modelId="{B0C147A6-053E-4C3C-83F2-8B0D10410121}" type="presParOf" srcId="{009ED08A-7583-43C0-BEA2-9480F336385A}" destId="{CB382144-9C20-4A39-95CC-E067B9000F0F}" srcOrd="0" destOrd="0" presId="urn:microsoft.com/office/officeart/2005/8/layout/orgChart1"/>
    <dgm:cxn modelId="{DB9E9661-0810-40F7-BCB2-6DABAD077D27}" type="presParOf" srcId="{009ED08A-7583-43C0-BEA2-9480F336385A}" destId="{88786B21-D90B-4420-AA5A-DF2532EEF9FE}" srcOrd="1" destOrd="0" presId="urn:microsoft.com/office/officeart/2005/8/layout/orgChart1"/>
    <dgm:cxn modelId="{73FBA217-26DE-47D2-B478-D75B93CDF138}" type="presParOf" srcId="{88786B21-D90B-4420-AA5A-DF2532EEF9FE}" destId="{5AE62BED-FF68-4786-A2AB-A47274F8A6AB}" srcOrd="0" destOrd="0" presId="urn:microsoft.com/office/officeart/2005/8/layout/orgChart1"/>
    <dgm:cxn modelId="{F0E20143-85E1-4D3E-8AA4-8567D1F15B18}" type="presParOf" srcId="{5AE62BED-FF68-4786-A2AB-A47274F8A6AB}" destId="{653D4DC5-A103-4B10-B317-A63CBEAA6CBB}" srcOrd="0" destOrd="0" presId="urn:microsoft.com/office/officeart/2005/8/layout/orgChart1"/>
    <dgm:cxn modelId="{758A462D-5903-4F31-8CFF-5459E90634F0}" type="presParOf" srcId="{5AE62BED-FF68-4786-A2AB-A47274F8A6AB}" destId="{0620AB97-4BA7-49ED-8BB0-D7AF35885719}" srcOrd="1" destOrd="0" presId="urn:microsoft.com/office/officeart/2005/8/layout/orgChart1"/>
    <dgm:cxn modelId="{27E216E0-651E-4890-9A00-D37767AECB21}" type="presParOf" srcId="{88786B21-D90B-4420-AA5A-DF2532EEF9FE}" destId="{67DCD78C-725A-4B60-AF2A-1F32FCF9CBE7}" srcOrd="1" destOrd="0" presId="urn:microsoft.com/office/officeart/2005/8/layout/orgChart1"/>
    <dgm:cxn modelId="{2A44DB14-E99D-4E1D-BE3B-751C5D708BE1}" type="presParOf" srcId="{88786B21-D90B-4420-AA5A-DF2532EEF9FE}" destId="{B9CB6F3E-8861-49C5-A3E2-0B656BD91936}" srcOrd="2" destOrd="0" presId="urn:microsoft.com/office/officeart/2005/8/layout/orgChart1"/>
    <dgm:cxn modelId="{D4E564F9-A470-4E0E-AC9F-FA2F64A36070}" type="presParOf" srcId="{475B21AB-3CFD-4D72-9691-012147ACBBAE}" destId="{C774822D-D5B5-443A-8D00-272995BA356B}" srcOrd="2" destOrd="0" presId="urn:microsoft.com/office/officeart/2005/8/layout/orgChart1"/>
    <dgm:cxn modelId="{68C20CE5-28F9-45BE-BB57-667F58DB5F63}" type="presParOf" srcId="{BAE7C515-4290-4252-BB60-A844304CD3AE}" destId="{BA977FD8-3C7B-4B18-B842-C8FC62B9E73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E46B6A-1D04-435E-B7FC-D4067386249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01CD50F-1977-43FD-82DE-20D57AB64FDB}">
      <dgm:prSet phldrT="[Текст]"/>
      <dgm:spPr/>
      <dgm:t>
        <a:bodyPr/>
        <a:lstStyle/>
        <a:p>
          <a:r>
            <a:rPr lang="ru-RU" dirty="0"/>
            <a:t>Новые образовательные результаты</a:t>
          </a:r>
        </a:p>
      </dgm:t>
    </dgm:pt>
    <dgm:pt modelId="{AA80709A-E350-4D78-B857-A918D2D79EA0}" type="parTrans" cxnId="{ED22E378-ECDA-44E2-8CC2-83CD44874BFC}">
      <dgm:prSet/>
      <dgm:spPr/>
      <dgm:t>
        <a:bodyPr/>
        <a:lstStyle/>
        <a:p>
          <a:endParaRPr lang="ru-RU"/>
        </a:p>
      </dgm:t>
    </dgm:pt>
    <dgm:pt modelId="{48C603D6-2814-4A76-8236-490A4A0B4E3A}" type="sibTrans" cxnId="{ED22E378-ECDA-44E2-8CC2-83CD44874BFC}">
      <dgm:prSet/>
      <dgm:spPr/>
      <dgm:t>
        <a:bodyPr/>
        <a:lstStyle/>
        <a:p>
          <a:endParaRPr lang="ru-RU"/>
        </a:p>
      </dgm:t>
    </dgm:pt>
    <dgm:pt modelId="{836668A4-9B9C-40D3-8A7B-B5E323212935}">
      <dgm:prSet phldrT="[Текст]"/>
      <dgm:spPr/>
      <dgm:t>
        <a:bodyPr/>
        <a:lstStyle/>
        <a:p>
          <a:r>
            <a:rPr lang="ru-RU" dirty="0"/>
            <a:t>Программа воспитания</a:t>
          </a:r>
        </a:p>
      </dgm:t>
    </dgm:pt>
    <dgm:pt modelId="{992E3BB4-D3C4-471C-A731-8E5C57E95440}" type="parTrans" cxnId="{55E1245C-C8C2-4208-A808-E8350841B56E}">
      <dgm:prSet/>
      <dgm:spPr/>
      <dgm:t>
        <a:bodyPr/>
        <a:lstStyle/>
        <a:p>
          <a:endParaRPr lang="ru-RU"/>
        </a:p>
      </dgm:t>
    </dgm:pt>
    <dgm:pt modelId="{FDB40863-D5EF-4C0D-9054-60EEBE032267}" type="sibTrans" cxnId="{55E1245C-C8C2-4208-A808-E8350841B56E}">
      <dgm:prSet/>
      <dgm:spPr/>
      <dgm:t>
        <a:bodyPr/>
        <a:lstStyle/>
        <a:p>
          <a:endParaRPr lang="ru-RU"/>
        </a:p>
      </dgm:t>
    </dgm:pt>
    <dgm:pt modelId="{5AA2E7A4-5081-4542-B3A3-6D1578D379B0}">
      <dgm:prSet phldrT="[Текст]"/>
      <dgm:spPr/>
      <dgm:t>
        <a:bodyPr/>
        <a:lstStyle/>
        <a:p>
          <a:r>
            <a:rPr lang="ru-RU" dirty="0"/>
            <a:t>Программа формирования УУД</a:t>
          </a:r>
        </a:p>
      </dgm:t>
    </dgm:pt>
    <dgm:pt modelId="{5949EE52-78B9-4A5C-956F-B504EFEF2BB6}" type="parTrans" cxnId="{B01B0110-62B7-474D-9F40-4264F827F4F5}">
      <dgm:prSet/>
      <dgm:spPr/>
      <dgm:t>
        <a:bodyPr/>
        <a:lstStyle/>
        <a:p>
          <a:endParaRPr lang="ru-RU"/>
        </a:p>
      </dgm:t>
    </dgm:pt>
    <dgm:pt modelId="{55E1784E-4F91-443C-97ED-0EDC85DCA4EC}" type="sibTrans" cxnId="{B01B0110-62B7-474D-9F40-4264F827F4F5}">
      <dgm:prSet/>
      <dgm:spPr/>
      <dgm:t>
        <a:bodyPr/>
        <a:lstStyle/>
        <a:p>
          <a:endParaRPr lang="ru-RU"/>
        </a:p>
      </dgm:t>
    </dgm:pt>
    <dgm:pt modelId="{8BC3A373-F7DA-4476-8C48-82314776237E}">
      <dgm:prSet phldrT="[Текст]"/>
      <dgm:spPr/>
      <dgm:t>
        <a:bodyPr/>
        <a:lstStyle/>
        <a:p>
          <a:r>
            <a:rPr lang="ru-RU" sz="2600" dirty="0"/>
            <a:t>Рабочие программы</a:t>
          </a:r>
        </a:p>
      </dgm:t>
    </dgm:pt>
    <dgm:pt modelId="{96182997-EA0F-42AD-A1D5-9F694534D08F}" type="parTrans" cxnId="{F70F638F-4452-45EE-B40F-C4A4C0CF220C}">
      <dgm:prSet/>
      <dgm:spPr/>
      <dgm:t>
        <a:bodyPr/>
        <a:lstStyle/>
        <a:p>
          <a:endParaRPr lang="ru-RU"/>
        </a:p>
      </dgm:t>
    </dgm:pt>
    <dgm:pt modelId="{85BC47F7-CD99-424C-958E-1F4F570C64ED}" type="sibTrans" cxnId="{F70F638F-4452-45EE-B40F-C4A4C0CF220C}">
      <dgm:prSet/>
      <dgm:spPr/>
      <dgm:t>
        <a:bodyPr/>
        <a:lstStyle/>
        <a:p>
          <a:endParaRPr lang="ru-RU"/>
        </a:p>
      </dgm:t>
    </dgm:pt>
    <dgm:pt modelId="{0DE1ECD0-8C96-4F20-871C-5BF9AC247905}">
      <dgm:prSet phldrT="[Текст]"/>
      <dgm:spPr/>
      <dgm:t>
        <a:bodyPr/>
        <a:lstStyle/>
        <a:p>
          <a:r>
            <a:rPr lang="ru-RU" dirty="0"/>
            <a:t>Что </a:t>
          </a:r>
          <a:br>
            <a:rPr lang="en-US" dirty="0"/>
          </a:br>
          <a:r>
            <a:rPr lang="ru-RU" dirty="0"/>
            <a:t>контролируем</a:t>
          </a:r>
        </a:p>
      </dgm:t>
    </dgm:pt>
    <dgm:pt modelId="{EFD07D32-B3D2-4C2F-B1F6-5ABC9C30ED3B}" type="parTrans" cxnId="{F57ED92E-4032-4DC0-82C6-421AECA70A73}">
      <dgm:prSet/>
      <dgm:spPr/>
    </dgm:pt>
    <dgm:pt modelId="{0CFDF1D6-E235-4330-95BD-709BE886557E}" type="sibTrans" cxnId="{F57ED92E-4032-4DC0-82C6-421AECA70A73}">
      <dgm:prSet/>
      <dgm:spPr/>
    </dgm:pt>
    <dgm:pt modelId="{50FC4892-55A8-4AB5-B46E-3DB019295638}">
      <dgm:prSet phldrT="[Текст]"/>
      <dgm:spPr/>
      <dgm:t>
        <a:bodyPr/>
        <a:lstStyle/>
        <a:p>
          <a:r>
            <a:rPr lang="ru-RU" sz="3400" dirty="0"/>
            <a:t>Учебные планы</a:t>
          </a:r>
          <a:endParaRPr lang="ru-RU" sz="2600" dirty="0"/>
        </a:p>
      </dgm:t>
    </dgm:pt>
    <dgm:pt modelId="{7EC6DE88-545B-4047-ACEF-29E70B56D639}" type="parTrans" cxnId="{F35CB52F-3FED-4DDA-8FFE-A765FFBE77DE}">
      <dgm:prSet/>
      <dgm:spPr/>
      <dgm:t>
        <a:bodyPr/>
        <a:lstStyle/>
        <a:p>
          <a:endParaRPr lang="ru-RU"/>
        </a:p>
      </dgm:t>
    </dgm:pt>
    <dgm:pt modelId="{87575214-37AB-40FE-8370-E08ED3BF1E1A}" type="sibTrans" cxnId="{F35CB52F-3FED-4DDA-8FFE-A765FFBE77DE}">
      <dgm:prSet/>
      <dgm:spPr/>
    </dgm:pt>
    <dgm:pt modelId="{7D92C439-A43E-44F7-A289-26840FA3FD72}">
      <dgm:prSet phldrT="[Текст]"/>
      <dgm:spPr/>
      <dgm:t>
        <a:bodyPr/>
        <a:lstStyle/>
        <a:p>
          <a:r>
            <a:rPr lang="ru-RU" sz="3400" dirty="0"/>
            <a:t>Минимум 544 часа, чтобы изучить русский язык</a:t>
          </a:r>
        </a:p>
      </dgm:t>
    </dgm:pt>
    <dgm:pt modelId="{11D3624E-BB81-4F0C-BF06-3E6C98DF5731}" type="parTrans" cxnId="{B01BEE26-BF9C-4072-B7E2-E450B3D5D1A8}">
      <dgm:prSet/>
      <dgm:spPr/>
      <dgm:t>
        <a:bodyPr/>
        <a:lstStyle/>
        <a:p>
          <a:endParaRPr lang="ru-RU"/>
        </a:p>
      </dgm:t>
    </dgm:pt>
    <dgm:pt modelId="{5C6CAD3B-839D-4A96-8911-6C57868181B8}" type="sibTrans" cxnId="{B01BEE26-BF9C-4072-B7E2-E450B3D5D1A8}">
      <dgm:prSet/>
      <dgm:spPr/>
    </dgm:pt>
    <dgm:pt modelId="{CEFFA047-2DA7-4334-B1DA-05A19CE1AF23}">
      <dgm:prSet phldrT="[Текст]"/>
      <dgm:spPr/>
      <dgm:t>
        <a:bodyPr/>
        <a:lstStyle/>
        <a:p>
          <a:r>
            <a:rPr lang="ru-RU" sz="2800" dirty="0"/>
            <a:t>По предметам</a:t>
          </a:r>
        </a:p>
      </dgm:t>
    </dgm:pt>
    <dgm:pt modelId="{2C885A6D-E888-4C11-B197-7EB83B942CC6}" type="parTrans" cxnId="{083FA9EF-0C57-4038-AFE3-4CC901E253C1}">
      <dgm:prSet/>
      <dgm:spPr/>
    </dgm:pt>
    <dgm:pt modelId="{0568453D-FDB1-481A-98C9-09200677B617}" type="sibTrans" cxnId="{083FA9EF-0C57-4038-AFE3-4CC901E253C1}">
      <dgm:prSet/>
      <dgm:spPr/>
    </dgm:pt>
    <dgm:pt modelId="{9366244C-A440-4577-A5F5-0AA1C3665578}">
      <dgm:prSet phldrT="[Текст]"/>
      <dgm:spPr/>
      <dgm:t>
        <a:bodyPr/>
        <a:lstStyle/>
        <a:p>
          <a:r>
            <a:rPr lang="ru-RU" sz="2800" dirty="0"/>
            <a:t>Для курсов внеурочной деятельности</a:t>
          </a:r>
        </a:p>
      </dgm:t>
    </dgm:pt>
    <dgm:pt modelId="{D373A35C-B7C3-4C77-82F4-E18166A9E9E4}" type="parTrans" cxnId="{9A5AEDEC-D03D-452D-975E-6CA0A026636B}">
      <dgm:prSet/>
      <dgm:spPr/>
    </dgm:pt>
    <dgm:pt modelId="{B40AF321-FFA3-49DC-A961-EE484BB080CF}" type="sibTrans" cxnId="{9A5AEDEC-D03D-452D-975E-6CA0A026636B}">
      <dgm:prSet/>
      <dgm:spPr/>
    </dgm:pt>
    <dgm:pt modelId="{D3A3A8D0-27C3-4844-A60B-6DEE34F54489}" type="pres">
      <dgm:prSet presAssocID="{88E46B6A-1D04-435E-B7FC-D406738624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44E580-1328-40BF-96CF-01CDE95ABA4E}" type="pres">
      <dgm:prSet presAssocID="{0DE1ECD0-8C96-4F20-871C-5BF9AC247905}" presName="hierRoot1" presStyleCnt="0"/>
      <dgm:spPr/>
    </dgm:pt>
    <dgm:pt modelId="{CDCF1D29-E2B5-4A01-9B08-890D0CE21C0F}" type="pres">
      <dgm:prSet presAssocID="{0DE1ECD0-8C96-4F20-871C-5BF9AC247905}" presName="composite" presStyleCnt="0"/>
      <dgm:spPr/>
    </dgm:pt>
    <dgm:pt modelId="{165AC803-4FAD-49B5-A60C-28D2424D5D35}" type="pres">
      <dgm:prSet presAssocID="{0DE1ECD0-8C96-4F20-871C-5BF9AC247905}" presName="background" presStyleLbl="node0" presStyleIdx="0" presStyleCnt="1"/>
      <dgm:spPr/>
    </dgm:pt>
    <dgm:pt modelId="{2D8B32D5-3C38-4DF7-911C-B71AE8852E66}" type="pres">
      <dgm:prSet presAssocID="{0DE1ECD0-8C96-4F20-871C-5BF9AC247905}" presName="text" presStyleLbl="fgAcc0" presStyleIdx="0" presStyleCnt="1">
        <dgm:presLayoutVars>
          <dgm:chPref val="3"/>
        </dgm:presLayoutVars>
      </dgm:prSet>
      <dgm:spPr/>
    </dgm:pt>
    <dgm:pt modelId="{7678D69A-572C-42A9-8763-D2701D6A3849}" type="pres">
      <dgm:prSet presAssocID="{0DE1ECD0-8C96-4F20-871C-5BF9AC247905}" presName="hierChild2" presStyleCnt="0"/>
      <dgm:spPr/>
    </dgm:pt>
    <dgm:pt modelId="{FEE12E81-6E4C-462D-B273-BE6206199168}" type="pres">
      <dgm:prSet presAssocID="{AA80709A-E350-4D78-B857-A918D2D79EA0}" presName="Name10" presStyleLbl="parChTrans1D2" presStyleIdx="0" presStyleCnt="2"/>
      <dgm:spPr/>
    </dgm:pt>
    <dgm:pt modelId="{DB1CEAE2-114F-4F3F-AFBE-0FCF18B96B84}" type="pres">
      <dgm:prSet presAssocID="{401CD50F-1977-43FD-82DE-20D57AB64FDB}" presName="hierRoot2" presStyleCnt="0"/>
      <dgm:spPr/>
    </dgm:pt>
    <dgm:pt modelId="{769573ED-153C-4DAD-8AA0-715C01FEA0DA}" type="pres">
      <dgm:prSet presAssocID="{401CD50F-1977-43FD-82DE-20D57AB64FDB}" presName="composite2" presStyleCnt="0"/>
      <dgm:spPr/>
    </dgm:pt>
    <dgm:pt modelId="{7148E965-E478-4322-B152-8FC7E00393D7}" type="pres">
      <dgm:prSet presAssocID="{401CD50F-1977-43FD-82DE-20D57AB64FDB}" presName="background2" presStyleLbl="node2" presStyleIdx="0" presStyleCnt="2"/>
      <dgm:spPr/>
    </dgm:pt>
    <dgm:pt modelId="{80FBD3F1-549D-47F4-B787-C79863644B50}" type="pres">
      <dgm:prSet presAssocID="{401CD50F-1977-43FD-82DE-20D57AB64FDB}" presName="text2" presStyleLbl="fgAcc2" presStyleIdx="0" presStyleCnt="2">
        <dgm:presLayoutVars>
          <dgm:chPref val="3"/>
        </dgm:presLayoutVars>
      </dgm:prSet>
      <dgm:spPr/>
    </dgm:pt>
    <dgm:pt modelId="{6BE3C6CA-1A73-40F1-AA99-05149396EE89}" type="pres">
      <dgm:prSet presAssocID="{401CD50F-1977-43FD-82DE-20D57AB64FDB}" presName="hierChild3" presStyleCnt="0"/>
      <dgm:spPr/>
    </dgm:pt>
    <dgm:pt modelId="{44D9C0B0-D0EE-4ED0-8FEB-F78B3CEB7B7F}" type="pres">
      <dgm:prSet presAssocID="{992E3BB4-D3C4-471C-A731-8E5C57E95440}" presName="Name17" presStyleLbl="parChTrans1D3" presStyleIdx="0" presStyleCnt="4"/>
      <dgm:spPr/>
    </dgm:pt>
    <dgm:pt modelId="{A3861E17-C1FF-4C51-8F0D-C219FF95A895}" type="pres">
      <dgm:prSet presAssocID="{836668A4-9B9C-40D3-8A7B-B5E323212935}" presName="hierRoot3" presStyleCnt="0"/>
      <dgm:spPr/>
    </dgm:pt>
    <dgm:pt modelId="{85571289-EE64-4814-B4C6-C9C6B87B403C}" type="pres">
      <dgm:prSet presAssocID="{836668A4-9B9C-40D3-8A7B-B5E323212935}" presName="composite3" presStyleCnt="0"/>
      <dgm:spPr/>
    </dgm:pt>
    <dgm:pt modelId="{2CBEC963-4295-4449-8C61-F0EE07B654F2}" type="pres">
      <dgm:prSet presAssocID="{836668A4-9B9C-40D3-8A7B-B5E323212935}" presName="background3" presStyleLbl="node3" presStyleIdx="0" presStyleCnt="4"/>
      <dgm:spPr/>
    </dgm:pt>
    <dgm:pt modelId="{ED08F702-5746-4C6E-8390-BC70639A0A55}" type="pres">
      <dgm:prSet presAssocID="{836668A4-9B9C-40D3-8A7B-B5E323212935}" presName="text3" presStyleLbl="fgAcc3" presStyleIdx="0" presStyleCnt="4">
        <dgm:presLayoutVars>
          <dgm:chPref val="3"/>
        </dgm:presLayoutVars>
      </dgm:prSet>
      <dgm:spPr/>
    </dgm:pt>
    <dgm:pt modelId="{A3BBAF3C-4ECD-4444-BCEB-86FCC28F9AD0}" type="pres">
      <dgm:prSet presAssocID="{836668A4-9B9C-40D3-8A7B-B5E323212935}" presName="hierChild4" presStyleCnt="0"/>
      <dgm:spPr/>
    </dgm:pt>
    <dgm:pt modelId="{0DE18714-F3A1-44AB-95EE-D1BCCC71F6F5}" type="pres">
      <dgm:prSet presAssocID="{5949EE52-78B9-4A5C-956F-B504EFEF2BB6}" presName="Name17" presStyleLbl="parChTrans1D3" presStyleIdx="1" presStyleCnt="4"/>
      <dgm:spPr/>
    </dgm:pt>
    <dgm:pt modelId="{213762B4-4CAD-4696-A5E3-5E2BA1138A5E}" type="pres">
      <dgm:prSet presAssocID="{5AA2E7A4-5081-4542-B3A3-6D1578D379B0}" presName="hierRoot3" presStyleCnt="0"/>
      <dgm:spPr/>
    </dgm:pt>
    <dgm:pt modelId="{320877A4-ED88-4000-9492-7F03B1906461}" type="pres">
      <dgm:prSet presAssocID="{5AA2E7A4-5081-4542-B3A3-6D1578D379B0}" presName="composite3" presStyleCnt="0"/>
      <dgm:spPr/>
    </dgm:pt>
    <dgm:pt modelId="{89344CC7-6D8F-4791-8C08-164E3A4BB101}" type="pres">
      <dgm:prSet presAssocID="{5AA2E7A4-5081-4542-B3A3-6D1578D379B0}" presName="background3" presStyleLbl="node3" presStyleIdx="1" presStyleCnt="4"/>
      <dgm:spPr/>
    </dgm:pt>
    <dgm:pt modelId="{E19F5BFD-00D0-4261-B0BF-7AA3B1014AB3}" type="pres">
      <dgm:prSet presAssocID="{5AA2E7A4-5081-4542-B3A3-6D1578D379B0}" presName="text3" presStyleLbl="fgAcc3" presStyleIdx="1" presStyleCnt="4">
        <dgm:presLayoutVars>
          <dgm:chPref val="3"/>
        </dgm:presLayoutVars>
      </dgm:prSet>
      <dgm:spPr/>
    </dgm:pt>
    <dgm:pt modelId="{6BE4CBA5-6025-4AA2-9425-7A5A76903F2F}" type="pres">
      <dgm:prSet presAssocID="{5AA2E7A4-5081-4542-B3A3-6D1578D379B0}" presName="hierChild4" presStyleCnt="0"/>
      <dgm:spPr/>
    </dgm:pt>
    <dgm:pt modelId="{4693F576-9F22-4492-A386-049C1FB9080A}" type="pres">
      <dgm:prSet presAssocID="{96182997-EA0F-42AD-A1D5-9F694534D08F}" presName="Name17" presStyleLbl="parChTrans1D3" presStyleIdx="2" presStyleCnt="4"/>
      <dgm:spPr/>
    </dgm:pt>
    <dgm:pt modelId="{DD206181-59B9-4BD7-B9B4-D304DCE53CC6}" type="pres">
      <dgm:prSet presAssocID="{8BC3A373-F7DA-4476-8C48-82314776237E}" presName="hierRoot3" presStyleCnt="0"/>
      <dgm:spPr/>
    </dgm:pt>
    <dgm:pt modelId="{94B59CA4-A0FD-48AA-BBFF-5F32BBC58DD5}" type="pres">
      <dgm:prSet presAssocID="{8BC3A373-F7DA-4476-8C48-82314776237E}" presName="composite3" presStyleCnt="0"/>
      <dgm:spPr/>
    </dgm:pt>
    <dgm:pt modelId="{3FEEBAA7-88D3-4432-A25D-51CD64B8D3C8}" type="pres">
      <dgm:prSet presAssocID="{8BC3A373-F7DA-4476-8C48-82314776237E}" presName="background3" presStyleLbl="node3" presStyleIdx="2" presStyleCnt="4"/>
      <dgm:spPr/>
    </dgm:pt>
    <dgm:pt modelId="{F7E30561-5D07-4CD1-8BC8-E919FC03A6B9}" type="pres">
      <dgm:prSet presAssocID="{8BC3A373-F7DA-4476-8C48-82314776237E}" presName="text3" presStyleLbl="fgAcc3" presStyleIdx="2" presStyleCnt="4">
        <dgm:presLayoutVars>
          <dgm:chPref val="3"/>
        </dgm:presLayoutVars>
      </dgm:prSet>
      <dgm:spPr/>
    </dgm:pt>
    <dgm:pt modelId="{A15BEAC0-8016-4EDC-AB89-37A460D0487A}" type="pres">
      <dgm:prSet presAssocID="{8BC3A373-F7DA-4476-8C48-82314776237E}" presName="hierChild4" presStyleCnt="0"/>
      <dgm:spPr/>
    </dgm:pt>
    <dgm:pt modelId="{AF841307-EEE3-4D41-8EF7-5F8E85E3EBB9}" type="pres">
      <dgm:prSet presAssocID="{2C885A6D-E888-4C11-B197-7EB83B942CC6}" presName="Name23" presStyleLbl="parChTrans1D4" presStyleIdx="0" presStyleCnt="2"/>
      <dgm:spPr/>
    </dgm:pt>
    <dgm:pt modelId="{9452E220-AEF8-49F8-9F48-7FA7D20AF7BC}" type="pres">
      <dgm:prSet presAssocID="{CEFFA047-2DA7-4334-B1DA-05A19CE1AF23}" presName="hierRoot4" presStyleCnt="0"/>
      <dgm:spPr/>
    </dgm:pt>
    <dgm:pt modelId="{234AFA01-15EC-4494-BAA6-2B3293E9966A}" type="pres">
      <dgm:prSet presAssocID="{CEFFA047-2DA7-4334-B1DA-05A19CE1AF23}" presName="composite4" presStyleCnt="0"/>
      <dgm:spPr/>
    </dgm:pt>
    <dgm:pt modelId="{20CFF9D1-7D58-4AE4-95E8-814938D80FF1}" type="pres">
      <dgm:prSet presAssocID="{CEFFA047-2DA7-4334-B1DA-05A19CE1AF23}" presName="background4" presStyleLbl="node4" presStyleIdx="0" presStyleCnt="2"/>
      <dgm:spPr/>
    </dgm:pt>
    <dgm:pt modelId="{FBBA842F-B684-4A43-BA5F-B05DF333FBD6}" type="pres">
      <dgm:prSet presAssocID="{CEFFA047-2DA7-4334-B1DA-05A19CE1AF23}" presName="text4" presStyleLbl="fgAcc4" presStyleIdx="0" presStyleCnt="2">
        <dgm:presLayoutVars>
          <dgm:chPref val="3"/>
        </dgm:presLayoutVars>
      </dgm:prSet>
      <dgm:spPr/>
    </dgm:pt>
    <dgm:pt modelId="{FF682D49-92B2-4D1E-A963-C09C7E02CD97}" type="pres">
      <dgm:prSet presAssocID="{CEFFA047-2DA7-4334-B1DA-05A19CE1AF23}" presName="hierChild5" presStyleCnt="0"/>
      <dgm:spPr/>
    </dgm:pt>
    <dgm:pt modelId="{307E79EC-5A53-479C-92C7-8B41DA294C12}" type="pres">
      <dgm:prSet presAssocID="{D373A35C-B7C3-4C77-82F4-E18166A9E9E4}" presName="Name23" presStyleLbl="parChTrans1D4" presStyleIdx="1" presStyleCnt="2"/>
      <dgm:spPr/>
    </dgm:pt>
    <dgm:pt modelId="{906B396A-3F78-49D2-ADFD-08712F020B18}" type="pres">
      <dgm:prSet presAssocID="{9366244C-A440-4577-A5F5-0AA1C3665578}" presName="hierRoot4" presStyleCnt="0"/>
      <dgm:spPr/>
    </dgm:pt>
    <dgm:pt modelId="{A5C8EFFB-64E4-4F25-B04F-1D7C36500249}" type="pres">
      <dgm:prSet presAssocID="{9366244C-A440-4577-A5F5-0AA1C3665578}" presName="composite4" presStyleCnt="0"/>
      <dgm:spPr/>
    </dgm:pt>
    <dgm:pt modelId="{EC47B3E2-4C8B-418C-8011-622F66AAF362}" type="pres">
      <dgm:prSet presAssocID="{9366244C-A440-4577-A5F5-0AA1C3665578}" presName="background4" presStyleLbl="node4" presStyleIdx="1" presStyleCnt="2"/>
      <dgm:spPr/>
    </dgm:pt>
    <dgm:pt modelId="{E66D8CE1-B01B-4601-A467-CE2BA0D6D3E1}" type="pres">
      <dgm:prSet presAssocID="{9366244C-A440-4577-A5F5-0AA1C3665578}" presName="text4" presStyleLbl="fgAcc4" presStyleIdx="1" presStyleCnt="2">
        <dgm:presLayoutVars>
          <dgm:chPref val="3"/>
        </dgm:presLayoutVars>
      </dgm:prSet>
      <dgm:spPr/>
    </dgm:pt>
    <dgm:pt modelId="{FF32521A-3D87-4947-8B7C-6DFE5B77DC04}" type="pres">
      <dgm:prSet presAssocID="{9366244C-A440-4577-A5F5-0AA1C3665578}" presName="hierChild5" presStyleCnt="0"/>
      <dgm:spPr/>
    </dgm:pt>
    <dgm:pt modelId="{9A6628A2-43D4-4B27-81B7-2CD2C249BA21}" type="pres">
      <dgm:prSet presAssocID="{7EC6DE88-545B-4047-ACEF-29E70B56D639}" presName="Name10" presStyleLbl="parChTrans1D2" presStyleIdx="1" presStyleCnt="2"/>
      <dgm:spPr/>
    </dgm:pt>
    <dgm:pt modelId="{C00AA084-480F-455E-8EA3-A451832759C5}" type="pres">
      <dgm:prSet presAssocID="{50FC4892-55A8-4AB5-B46E-3DB019295638}" presName="hierRoot2" presStyleCnt="0"/>
      <dgm:spPr/>
    </dgm:pt>
    <dgm:pt modelId="{21281F7F-1DF5-4803-924E-95BF9C938A03}" type="pres">
      <dgm:prSet presAssocID="{50FC4892-55A8-4AB5-B46E-3DB019295638}" presName="composite2" presStyleCnt="0"/>
      <dgm:spPr/>
    </dgm:pt>
    <dgm:pt modelId="{92757B79-10BC-47A4-84F6-7226D220C294}" type="pres">
      <dgm:prSet presAssocID="{50FC4892-55A8-4AB5-B46E-3DB019295638}" presName="background2" presStyleLbl="node2" presStyleIdx="1" presStyleCnt="2"/>
      <dgm:spPr/>
    </dgm:pt>
    <dgm:pt modelId="{8350AE13-2CCA-4A40-B9D3-C59E47075662}" type="pres">
      <dgm:prSet presAssocID="{50FC4892-55A8-4AB5-B46E-3DB019295638}" presName="text2" presStyleLbl="fgAcc2" presStyleIdx="1" presStyleCnt="2">
        <dgm:presLayoutVars>
          <dgm:chPref val="3"/>
        </dgm:presLayoutVars>
      </dgm:prSet>
      <dgm:spPr/>
    </dgm:pt>
    <dgm:pt modelId="{1FF17F8D-DCFB-486E-915C-82DD0B87550C}" type="pres">
      <dgm:prSet presAssocID="{50FC4892-55A8-4AB5-B46E-3DB019295638}" presName="hierChild3" presStyleCnt="0"/>
      <dgm:spPr/>
    </dgm:pt>
    <dgm:pt modelId="{EE588AF5-BE29-4548-AE7F-0C86AB101D36}" type="pres">
      <dgm:prSet presAssocID="{11D3624E-BB81-4F0C-BF06-3E6C98DF5731}" presName="Name17" presStyleLbl="parChTrans1D3" presStyleIdx="3" presStyleCnt="4"/>
      <dgm:spPr/>
    </dgm:pt>
    <dgm:pt modelId="{24EFE3E8-9317-4EC1-90C4-BFD490BE1652}" type="pres">
      <dgm:prSet presAssocID="{7D92C439-A43E-44F7-A289-26840FA3FD72}" presName="hierRoot3" presStyleCnt="0"/>
      <dgm:spPr/>
    </dgm:pt>
    <dgm:pt modelId="{531555E5-C2D7-48B6-847A-CDBCB11A1EC4}" type="pres">
      <dgm:prSet presAssocID="{7D92C439-A43E-44F7-A289-26840FA3FD72}" presName="composite3" presStyleCnt="0"/>
      <dgm:spPr/>
    </dgm:pt>
    <dgm:pt modelId="{E4FC7190-05D6-459B-A343-442A64309A3D}" type="pres">
      <dgm:prSet presAssocID="{7D92C439-A43E-44F7-A289-26840FA3FD72}" presName="background3" presStyleLbl="node3" presStyleIdx="3" presStyleCnt="4"/>
      <dgm:spPr/>
    </dgm:pt>
    <dgm:pt modelId="{993CC4EB-C773-4809-ACF6-8FCD16F9E096}" type="pres">
      <dgm:prSet presAssocID="{7D92C439-A43E-44F7-A289-26840FA3FD72}" presName="text3" presStyleLbl="fgAcc3" presStyleIdx="3" presStyleCnt="4">
        <dgm:presLayoutVars>
          <dgm:chPref val="3"/>
        </dgm:presLayoutVars>
      </dgm:prSet>
      <dgm:spPr/>
    </dgm:pt>
    <dgm:pt modelId="{B381A30A-A325-4920-9170-5EE9AB853D13}" type="pres">
      <dgm:prSet presAssocID="{7D92C439-A43E-44F7-A289-26840FA3FD72}" presName="hierChild4" presStyleCnt="0"/>
      <dgm:spPr/>
    </dgm:pt>
  </dgm:ptLst>
  <dgm:cxnLst>
    <dgm:cxn modelId="{5E188305-AAAE-458D-93AC-B810C2E5C25B}" type="presOf" srcId="{AA80709A-E350-4D78-B857-A918D2D79EA0}" destId="{FEE12E81-6E4C-462D-B273-BE6206199168}" srcOrd="0" destOrd="0" presId="urn:microsoft.com/office/officeart/2005/8/layout/hierarchy1"/>
    <dgm:cxn modelId="{B01B0110-62B7-474D-9F40-4264F827F4F5}" srcId="{401CD50F-1977-43FD-82DE-20D57AB64FDB}" destId="{5AA2E7A4-5081-4542-B3A3-6D1578D379B0}" srcOrd="1" destOrd="0" parTransId="{5949EE52-78B9-4A5C-956F-B504EFEF2BB6}" sibTransId="{55E1784E-4F91-443C-97ED-0EDC85DCA4EC}"/>
    <dgm:cxn modelId="{44152021-9E92-4A7C-8719-78D0F3F0B82F}" type="presOf" srcId="{7EC6DE88-545B-4047-ACEF-29E70B56D639}" destId="{9A6628A2-43D4-4B27-81B7-2CD2C249BA21}" srcOrd="0" destOrd="0" presId="urn:microsoft.com/office/officeart/2005/8/layout/hierarchy1"/>
    <dgm:cxn modelId="{B01BEE26-BF9C-4072-B7E2-E450B3D5D1A8}" srcId="{50FC4892-55A8-4AB5-B46E-3DB019295638}" destId="{7D92C439-A43E-44F7-A289-26840FA3FD72}" srcOrd="0" destOrd="0" parTransId="{11D3624E-BB81-4F0C-BF06-3E6C98DF5731}" sibTransId="{5C6CAD3B-839D-4A96-8911-6C57868181B8}"/>
    <dgm:cxn modelId="{F57ED92E-4032-4DC0-82C6-421AECA70A73}" srcId="{88E46B6A-1D04-435E-B7FC-D4067386249A}" destId="{0DE1ECD0-8C96-4F20-871C-5BF9AC247905}" srcOrd="0" destOrd="0" parTransId="{EFD07D32-B3D2-4C2F-B1F6-5ABC9C30ED3B}" sibTransId="{0CFDF1D6-E235-4330-95BD-709BE886557E}"/>
    <dgm:cxn modelId="{F35CB52F-3FED-4DDA-8FFE-A765FFBE77DE}" srcId="{0DE1ECD0-8C96-4F20-871C-5BF9AC247905}" destId="{50FC4892-55A8-4AB5-B46E-3DB019295638}" srcOrd="1" destOrd="0" parTransId="{7EC6DE88-545B-4047-ACEF-29E70B56D639}" sibTransId="{87575214-37AB-40FE-8370-E08ED3BF1E1A}"/>
    <dgm:cxn modelId="{14B4903D-C49B-44CF-A715-C52FCAADB7BA}" type="presOf" srcId="{CEFFA047-2DA7-4334-B1DA-05A19CE1AF23}" destId="{FBBA842F-B684-4A43-BA5F-B05DF333FBD6}" srcOrd="0" destOrd="0" presId="urn:microsoft.com/office/officeart/2005/8/layout/hierarchy1"/>
    <dgm:cxn modelId="{55E1245C-C8C2-4208-A808-E8350841B56E}" srcId="{401CD50F-1977-43FD-82DE-20D57AB64FDB}" destId="{836668A4-9B9C-40D3-8A7B-B5E323212935}" srcOrd="0" destOrd="0" parTransId="{992E3BB4-D3C4-471C-A731-8E5C57E95440}" sibTransId="{FDB40863-D5EF-4C0D-9054-60EEBE032267}"/>
    <dgm:cxn modelId="{E2AA1A5F-80F0-4850-B9D2-303AB22BFC0B}" type="presOf" srcId="{5AA2E7A4-5081-4542-B3A3-6D1578D379B0}" destId="{E19F5BFD-00D0-4261-B0BF-7AA3B1014AB3}" srcOrd="0" destOrd="0" presId="urn:microsoft.com/office/officeart/2005/8/layout/hierarchy1"/>
    <dgm:cxn modelId="{5C11AB49-51B4-4082-8DF3-2BA16DFAB2A7}" type="presOf" srcId="{9366244C-A440-4577-A5F5-0AA1C3665578}" destId="{E66D8CE1-B01B-4601-A467-CE2BA0D6D3E1}" srcOrd="0" destOrd="0" presId="urn:microsoft.com/office/officeart/2005/8/layout/hierarchy1"/>
    <dgm:cxn modelId="{ED22E378-ECDA-44E2-8CC2-83CD44874BFC}" srcId="{0DE1ECD0-8C96-4F20-871C-5BF9AC247905}" destId="{401CD50F-1977-43FD-82DE-20D57AB64FDB}" srcOrd="0" destOrd="0" parTransId="{AA80709A-E350-4D78-B857-A918D2D79EA0}" sibTransId="{48C603D6-2814-4A76-8236-490A4A0B4E3A}"/>
    <dgm:cxn modelId="{35B6928A-0D07-4620-AF13-0AD8E9A05271}" type="presOf" srcId="{992E3BB4-D3C4-471C-A731-8E5C57E95440}" destId="{44D9C0B0-D0EE-4ED0-8FEB-F78B3CEB7B7F}" srcOrd="0" destOrd="0" presId="urn:microsoft.com/office/officeart/2005/8/layout/hierarchy1"/>
    <dgm:cxn modelId="{F70F638F-4452-45EE-B40F-C4A4C0CF220C}" srcId="{401CD50F-1977-43FD-82DE-20D57AB64FDB}" destId="{8BC3A373-F7DA-4476-8C48-82314776237E}" srcOrd="2" destOrd="0" parTransId="{96182997-EA0F-42AD-A1D5-9F694534D08F}" sibTransId="{85BC47F7-CD99-424C-958E-1F4F570C64ED}"/>
    <dgm:cxn modelId="{3D18E79C-0112-49E7-A604-124CD2207597}" type="presOf" srcId="{11D3624E-BB81-4F0C-BF06-3E6C98DF5731}" destId="{EE588AF5-BE29-4548-AE7F-0C86AB101D36}" srcOrd="0" destOrd="0" presId="urn:microsoft.com/office/officeart/2005/8/layout/hierarchy1"/>
    <dgm:cxn modelId="{56465EA1-D0A4-4F7A-A812-A7A0415E43C6}" type="presOf" srcId="{50FC4892-55A8-4AB5-B46E-3DB019295638}" destId="{8350AE13-2CCA-4A40-B9D3-C59E47075662}" srcOrd="0" destOrd="0" presId="urn:microsoft.com/office/officeart/2005/8/layout/hierarchy1"/>
    <dgm:cxn modelId="{8AA64BAE-6DD5-445C-A208-02DF44262EBB}" type="presOf" srcId="{88E46B6A-1D04-435E-B7FC-D4067386249A}" destId="{D3A3A8D0-27C3-4844-A60B-6DEE34F54489}" srcOrd="0" destOrd="0" presId="urn:microsoft.com/office/officeart/2005/8/layout/hierarchy1"/>
    <dgm:cxn modelId="{2B452EBE-A6A5-4B34-B19A-9967D7B45641}" type="presOf" srcId="{836668A4-9B9C-40D3-8A7B-B5E323212935}" destId="{ED08F702-5746-4C6E-8390-BC70639A0A55}" srcOrd="0" destOrd="0" presId="urn:microsoft.com/office/officeart/2005/8/layout/hierarchy1"/>
    <dgm:cxn modelId="{3DE5ABC5-9360-4392-95C6-279C73860BBB}" type="presOf" srcId="{8BC3A373-F7DA-4476-8C48-82314776237E}" destId="{F7E30561-5D07-4CD1-8BC8-E919FC03A6B9}" srcOrd="0" destOrd="0" presId="urn:microsoft.com/office/officeart/2005/8/layout/hierarchy1"/>
    <dgm:cxn modelId="{18AC4BC7-859A-4B95-91FC-D282432E6D17}" type="presOf" srcId="{2C885A6D-E888-4C11-B197-7EB83B942CC6}" destId="{AF841307-EEE3-4D41-8EF7-5F8E85E3EBB9}" srcOrd="0" destOrd="0" presId="urn:microsoft.com/office/officeart/2005/8/layout/hierarchy1"/>
    <dgm:cxn modelId="{44933CCA-E70B-4DD5-857E-7480A239DC53}" type="presOf" srcId="{7D92C439-A43E-44F7-A289-26840FA3FD72}" destId="{993CC4EB-C773-4809-ACF6-8FCD16F9E096}" srcOrd="0" destOrd="0" presId="urn:microsoft.com/office/officeart/2005/8/layout/hierarchy1"/>
    <dgm:cxn modelId="{FAFDB5D6-4D60-43C9-988A-6104F0298BC1}" type="presOf" srcId="{401CD50F-1977-43FD-82DE-20D57AB64FDB}" destId="{80FBD3F1-549D-47F4-B787-C79863644B50}" srcOrd="0" destOrd="0" presId="urn:microsoft.com/office/officeart/2005/8/layout/hierarchy1"/>
    <dgm:cxn modelId="{79B483D8-8703-4B68-A390-3EE0F0E73963}" type="presOf" srcId="{5949EE52-78B9-4A5C-956F-B504EFEF2BB6}" destId="{0DE18714-F3A1-44AB-95EE-D1BCCC71F6F5}" srcOrd="0" destOrd="0" presId="urn:microsoft.com/office/officeart/2005/8/layout/hierarchy1"/>
    <dgm:cxn modelId="{FAF5F8DD-904C-4858-BF17-9D77E1DF6E97}" type="presOf" srcId="{96182997-EA0F-42AD-A1D5-9F694534D08F}" destId="{4693F576-9F22-4492-A386-049C1FB9080A}" srcOrd="0" destOrd="0" presId="urn:microsoft.com/office/officeart/2005/8/layout/hierarchy1"/>
    <dgm:cxn modelId="{C6D783E3-F551-48E6-9761-624F482C4002}" type="presOf" srcId="{D373A35C-B7C3-4C77-82F4-E18166A9E9E4}" destId="{307E79EC-5A53-479C-92C7-8B41DA294C12}" srcOrd="0" destOrd="0" presId="urn:microsoft.com/office/officeart/2005/8/layout/hierarchy1"/>
    <dgm:cxn modelId="{9A5AEDEC-D03D-452D-975E-6CA0A026636B}" srcId="{8BC3A373-F7DA-4476-8C48-82314776237E}" destId="{9366244C-A440-4577-A5F5-0AA1C3665578}" srcOrd="1" destOrd="0" parTransId="{D373A35C-B7C3-4C77-82F4-E18166A9E9E4}" sibTransId="{B40AF321-FFA3-49DC-A961-EE484BB080CF}"/>
    <dgm:cxn modelId="{F8BC9AED-0DB8-4CEE-B059-7ED8CC6EA6BE}" type="presOf" srcId="{0DE1ECD0-8C96-4F20-871C-5BF9AC247905}" destId="{2D8B32D5-3C38-4DF7-911C-B71AE8852E66}" srcOrd="0" destOrd="0" presId="urn:microsoft.com/office/officeart/2005/8/layout/hierarchy1"/>
    <dgm:cxn modelId="{083FA9EF-0C57-4038-AFE3-4CC901E253C1}" srcId="{8BC3A373-F7DA-4476-8C48-82314776237E}" destId="{CEFFA047-2DA7-4334-B1DA-05A19CE1AF23}" srcOrd="0" destOrd="0" parTransId="{2C885A6D-E888-4C11-B197-7EB83B942CC6}" sibTransId="{0568453D-FDB1-481A-98C9-09200677B617}"/>
    <dgm:cxn modelId="{CE1DA419-276D-4893-A3CD-54E97E526EE1}" type="presParOf" srcId="{D3A3A8D0-27C3-4844-A60B-6DEE34F54489}" destId="{B844E580-1328-40BF-96CF-01CDE95ABA4E}" srcOrd="0" destOrd="0" presId="urn:microsoft.com/office/officeart/2005/8/layout/hierarchy1"/>
    <dgm:cxn modelId="{D0A9F3FA-992D-4E5B-86A3-9EA65242775A}" type="presParOf" srcId="{B844E580-1328-40BF-96CF-01CDE95ABA4E}" destId="{CDCF1D29-E2B5-4A01-9B08-890D0CE21C0F}" srcOrd="0" destOrd="0" presId="urn:microsoft.com/office/officeart/2005/8/layout/hierarchy1"/>
    <dgm:cxn modelId="{ECE67654-0E20-474A-ADFE-260E7C77E48E}" type="presParOf" srcId="{CDCF1D29-E2B5-4A01-9B08-890D0CE21C0F}" destId="{165AC803-4FAD-49B5-A60C-28D2424D5D35}" srcOrd="0" destOrd="0" presId="urn:microsoft.com/office/officeart/2005/8/layout/hierarchy1"/>
    <dgm:cxn modelId="{C3E81731-8C60-48AD-8C1E-48BBDE5935D4}" type="presParOf" srcId="{CDCF1D29-E2B5-4A01-9B08-890D0CE21C0F}" destId="{2D8B32D5-3C38-4DF7-911C-B71AE8852E66}" srcOrd="1" destOrd="0" presId="urn:microsoft.com/office/officeart/2005/8/layout/hierarchy1"/>
    <dgm:cxn modelId="{2329272F-BDB6-440D-B973-4BACC5F53D5C}" type="presParOf" srcId="{B844E580-1328-40BF-96CF-01CDE95ABA4E}" destId="{7678D69A-572C-42A9-8763-D2701D6A3849}" srcOrd="1" destOrd="0" presId="urn:microsoft.com/office/officeart/2005/8/layout/hierarchy1"/>
    <dgm:cxn modelId="{94888CFA-04DC-4353-886E-742553D885F6}" type="presParOf" srcId="{7678D69A-572C-42A9-8763-D2701D6A3849}" destId="{FEE12E81-6E4C-462D-B273-BE6206199168}" srcOrd="0" destOrd="0" presId="urn:microsoft.com/office/officeart/2005/8/layout/hierarchy1"/>
    <dgm:cxn modelId="{97FE8E83-89D2-4F90-ABD2-02FD32AAAF6C}" type="presParOf" srcId="{7678D69A-572C-42A9-8763-D2701D6A3849}" destId="{DB1CEAE2-114F-4F3F-AFBE-0FCF18B96B84}" srcOrd="1" destOrd="0" presId="urn:microsoft.com/office/officeart/2005/8/layout/hierarchy1"/>
    <dgm:cxn modelId="{0FA17D39-F3B4-48CA-9E6D-B0F01A2C4071}" type="presParOf" srcId="{DB1CEAE2-114F-4F3F-AFBE-0FCF18B96B84}" destId="{769573ED-153C-4DAD-8AA0-715C01FEA0DA}" srcOrd="0" destOrd="0" presId="urn:microsoft.com/office/officeart/2005/8/layout/hierarchy1"/>
    <dgm:cxn modelId="{5A188B9E-95F6-43CC-8D76-A071CF3DD0A5}" type="presParOf" srcId="{769573ED-153C-4DAD-8AA0-715C01FEA0DA}" destId="{7148E965-E478-4322-B152-8FC7E00393D7}" srcOrd="0" destOrd="0" presId="urn:microsoft.com/office/officeart/2005/8/layout/hierarchy1"/>
    <dgm:cxn modelId="{2F1D5942-E2D9-45D4-8D66-CA337858C79C}" type="presParOf" srcId="{769573ED-153C-4DAD-8AA0-715C01FEA0DA}" destId="{80FBD3F1-549D-47F4-B787-C79863644B50}" srcOrd="1" destOrd="0" presId="urn:microsoft.com/office/officeart/2005/8/layout/hierarchy1"/>
    <dgm:cxn modelId="{E314D593-5556-452C-972A-D546BBFB4DA3}" type="presParOf" srcId="{DB1CEAE2-114F-4F3F-AFBE-0FCF18B96B84}" destId="{6BE3C6CA-1A73-40F1-AA99-05149396EE89}" srcOrd="1" destOrd="0" presId="urn:microsoft.com/office/officeart/2005/8/layout/hierarchy1"/>
    <dgm:cxn modelId="{D5183542-1C40-4BE4-BBF2-8F0FF4A06A3E}" type="presParOf" srcId="{6BE3C6CA-1A73-40F1-AA99-05149396EE89}" destId="{44D9C0B0-D0EE-4ED0-8FEB-F78B3CEB7B7F}" srcOrd="0" destOrd="0" presId="urn:microsoft.com/office/officeart/2005/8/layout/hierarchy1"/>
    <dgm:cxn modelId="{1368548B-23BA-47BF-A069-F2054BD35318}" type="presParOf" srcId="{6BE3C6CA-1A73-40F1-AA99-05149396EE89}" destId="{A3861E17-C1FF-4C51-8F0D-C219FF95A895}" srcOrd="1" destOrd="0" presId="urn:microsoft.com/office/officeart/2005/8/layout/hierarchy1"/>
    <dgm:cxn modelId="{914BBB6D-59D0-4570-B17E-09C8EB223578}" type="presParOf" srcId="{A3861E17-C1FF-4C51-8F0D-C219FF95A895}" destId="{85571289-EE64-4814-B4C6-C9C6B87B403C}" srcOrd="0" destOrd="0" presId="urn:microsoft.com/office/officeart/2005/8/layout/hierarchy1"/>
    <dgm:cxn modelId="{862B25BE-2A2A-4EB1-90CC-AF67ADBC0779}" type="presParOf" srcId="{85571289-EE64-4814-B4C6-C9C6B87B403C}" destId="{2CBEC963-4295-4449-8C61-F0EE07B654F2}" srcOrd="0" destOrd="0" presId="urn:microsoft.com/office/officeart/2005/8/layout/hierarchy1"/>
    <dgm:cxn modelId="{71A89A32-F585-47A2-A95B-76358E13F085}" type="presParOf" srcId="{85571289-EE64-4814-B4C6-C9C6B87B403C}" destId="{ED08F702-5746-4C6E-8390-BC70639A0A55}" srcOrd="1" destOrd="0" presId="urn:microsoft.com/office/officeart/2005/8/layout/hierarchy1"/>
    <dgm:cxn modelId="{9E0812A0-2303-4392-BB21-C59E759F8783}" type="presParOf" srcId="{A3861E17-C1FF-4C51-8F0D-C219FF95A895}" destId="{A3BBAF3C-4ECD-4444-BCEB-86FCC28F9AD0}" srcOrd="1" destOrd="0" presId="urn:microsoft.com/office/officeart/2005/8/layout/hierarchy1"/>
    <dgm:cxn modelId="{E391CB4E-036A-4EA4-B924-0A374CBABB88}" type="presParOf" srcId="{6BE3C6CA-1A73-40F1-AA99-05149396EE89}" destId="{0DE18714-F3A1-44AB-95EE-D1BCCC71F6F5}" srcOrd="2" destOrd="0" presId="urn:microsoft.com/office/officeart/2005/8/layout/hierarchy1"/>
    <dgm:cxn modelId="{75AE71E6-1AF8-4AF5-8024-F2E6D65BA4FE}" type="presParOf" srcId="{6BE3C6CA-1A73-40F1-AA99-05149396EE89}" destId="{213762B4-4CAD-4696-A5E3-5E2BA1138A5E}" srcOrd="3" destOrd="0" presId="urn:microsoft.com/office/officeart/2005/8/layout/hierarchy1"/>
    <dgm:cxn modelId="{68306049-6AD9-4898-B6F7-F5024ACB2112}" type="presParOf" srcId="{213762B4-4CAD-4696-A5E3-5E2BA1138A5E}" destId="{320877A4-ED88-4000-9492-7F03B1906461}" srcOrd="0" destOrd="0" presId="urn:microsoft.com/office/officeart/2005/8/layout/hierarchy1"/>
    <dgm:cxn modelId="{A597195E-0420-4C5A-91BF-975CAEC7D64F}" type="presParOf" srcId="{320877A4-ED88-4000-9492-7F03B1906461}" destId="{89344CC7-6D8F-4791-8C08-164E3A4BB101}" srcOrd="0" destOrd="0" presId="urn:microsoft.com/office/officeart/2005/8/layout/hierarchy1"/>
    <dgm:cxn modelId="{2A3B69A8-F3E1-4AA0-A569-D7547E0157D6}" type="presParOf" srcId="{320877A4-ED88-4000-9492-7F03B1906461}" destId="{E19F5BFD-00D0-4261-B0BF-7AA3B1014AB3}" srcOrd="1" destOrd="0" presId="urn:microsoft.com/office/officeart/2005/8/layout/hierarchy1"/>
    <dgm:cxn modelId="{DBBBE245-8C3A-4D9E-8BF1-33F62E08B3B2}" type="presParOf" srcId="{213762B4-4CAD-4696-A5E3-5E2BA1138A5E}" destId="{6BE4CBA5-6025-4AA2-9425-7A5A76903F2F}" srcOrd="1" destOrd="0" presId="urn:microsoft.com/office/officeart/2005/8/layout/hierarchy1"/>
    <dgm:cxn modelId="{458AE828-F442-4CC4-9B4F-F032F655586D}" type="presParOf" srcId="{6BE3C6CA-1A73-40F1-AA99-05149396EE89}" destId="{4693F576-9F22-4492-A386-049C1FB9080A}" srcOrd="4" destOrd="0" presId="urn:microsoft.com/office/officeart/2005/8/layout/hierarchy1"/>
    <dgm:cxn modelId="{DBE6E7C6-74AD-4574-B1EF-2AC20AE3B8BD}" type="presParOf" srcId="{6BE3C6CA-1A73-40F1-AA99-05149396EE89}" destId="{DD206181-59B9-4BD7-B9B4-D304DCE53CC6}" srcOrd="5" destOrd="0" presId="urn:microsoft.com/office/officeart/2005/8/layout/hierarchy1"/>
    <dgm:cxn modelId="{7D00B6A7-0A8A-48BA-A90B-5A7788E486D9}" type="presParOf" srcId="{DD206181-59B9-4BD7-B9B4-D304DCE53CC6}" destId="{94B59CA4-A0FD-48AA-BBFF-5F32BBC58DD5}" srcOrd="0" destOrd="0" presId="urn:microsoft.com/office/officeart/2005/8/layout/hierarchy1"/>
    <dgm:cxn modelId="{532C3B13-5BCB-4429-986F-EEECBDF89B74}" type="presParOf" srcId="{94B59CA4-A0FD-48AA-BBFF-5F32BBC58DD5}" destId="{3FEEBAA7-88D3-4432-A25D-51CD64B8D3C8}" srcOrd="0" destOrd="0" presId="urn:microsoft.com/office/officeart/2005/8/layout/hierarchy1"/>
    <dgm:cxn modelId="{EF262371-7280-4A52-AF70-A3FCDD7AFCC3}" type="presParOf" srcId="{94B59CA4-A0FD-48AA-BBFF-5F32BBC58DD5}" destId="{F7E30561-5D07-4CD1-8BC8-E919FC03A6B9}" srcOrd="1" destOrd="0" presId="urn:microsoft.com/office/officeart/2005/8/layout/hierarchy1"/>
    <dgm:cxn modelId="{52420C0F-2E2D-4155-BC86-3026A5C906FF}" type="presParOf" srcId="{DD206181-59B9-4BD7-B9B4-D304DCE53CC6}" destId="{A15BEAC0-8016-4EDC-AB89-37A460D0487A}" srcOrd="1" destOrd="0" presId="urn:microsoft.com/office/officeart/2005/8/layout/hierarchy1"/>
    <dgm:cxn modelId="{CE0EAA72-8D59-465B-BD00-13CB7F33F16D}" type="presParOf" srcId="{A15BEAC0-8016-4EDC-AB89-37A460D0487A}" destId="{AF841307-EEE3-4D41-8EF7-5F8E85E3EBB9}" srcOrd="0" destOrd="0" presId="urn:microsoft.com/office/officeart/2005/8/layout/hierarchy1"/>
    <dgm:cxn modelId="{B53CB696-19C7-4090-9A0F-C359FB7D3C97}" type="presParOf" srcId="{A15BEAC0-8016-4EDC-AB89-37A460D0487A}" destId="{9452E220-AEF8-49F8-9F48-7FA7D20AF7BC}" srcOrd="1" destOrd="0" presId="urn:microsoft.com/office/officeart/2005/8/layout/hierarchy1"/>
    <dgm:cxn modelId="{D6F64208-C245-4628-867B-C61EE34F6B4D}" type="presParOf" srcId="{9452E220-AEF8-49F8-9F48-7FA7D20AF7BC}" destId="{234AFA01-15EC-4494-BAA6-2B3293E9966A}" srcOrd="0" destOrd="0" presId="urn:microsoft.com/office/officeart/2005/8/layout/hierarchy1"/>
    <dgm:cxn modelId="{30DE4D5C-D355-407D-9817-9184C6020DBE}" type="presParOf" srcId="{234AFA01-15EC-4494-BAA6-2B3293E9966A}" destId="{20CFF9D1-7D58-4AE4-95E8-814938D80FF1}" srcOrd="0" destOrd="0" presId="urn:microsoft.com/office/officeart/2005/8/layout/hierarchy1"/>
    <dgm:cxn modelId="{E7B80DF0-830A-418C-B29E-29BEB65D08AA}" type="presParOf" srcId="{234AFA01-15EC-4494-BAA6-2B3293E9966A}" destId="{FBBA842F-B684-4A43-BA5F-B05DF333FBD6}" srcOrd="1" destOrd="0" presId="urn:microsoft.com/office/officeart/2005/8/layout/hierarchy1"/>
    <dgm:cxn modelId="{F030BF97-95B3-4516-8232-ADF8168324B8}" type="presParOf" srcId="{9452E220-AEF8-49F8-9F48-7FA7D20AF7BC}" destId="{FF682D49-92B2-4D1E-A963-C09C7E02CD97}" srcOrd="1" destOrd="0" presId="urn:microsoft.com/office/officeart/2005/8/layout/hierarchy1"/>
    <dgm:cxn modelId="{7D41A4C4-29C5-46E4-97E7-5DDE70F814F7}" type="presParOf" srcId="{A15BEAC0-8016-4EDC-AB89-37A460D0487A}" destId="{307E79EC-5A53-479C-92C7-8B41DA294C12}" srcOrd="2" destOrd="0" presId="urn:microsoft.com/office/officeart/2005/8/layout/hierarchy1"/>
    <dgm:cxn modelId="{32586C07-4BF5-4E87-9535-E20D37CD3DF7}" type="presParOf" srcId="{A15BEAC0-8016-4EDC-AB89-37A460D0487A}" destId="{906B396A-3F78-49D2-ADFD-08712F020B18}" srcOrd="3" destOrd="0" presId="urn:microsoft.com/office/officeart/2005/8/layout/hierarchy1"/>
    <dgm:cxn modelId="{812D5826-C4D3-4168-8A07-87F6597E9EDB}" type="presParOf" srcId="{906B396A-3F78-49D2-ADFD-08712F020B18}" destId="{A5C8EFFB-64E4-4F25-B04F-1D7C36500249}" srcOrd="0" destOrd="0" presId="urn:microsoft.com/office/officeart/2005/8/layout/hierarchy1"/>
    <dgm:cxn modelId="{7672E836-9976-4213-881E-4CFBAC68DFEB}" type="presParOf" srcId="{A5C8EFFB-64E4-4F25-B04F-1D7C36500249}" destId="{EC47B3E2-4C8B-418C-8011-622F66AAF362}" srcOrd="0" destOrd="0" presId="urn:microsoft.com/office/officeart/2005/8/layout/hierarchy1"/>
    <dgm:cxn modelId="{41B0A07D-29E6-4BA3-B486-051C69F5331C}" type="presParOf" srcId="{A5C8EFFB-64E4-4F25-B04F-1D7C36500249}" destId="{E66D8CE1-B01B-4601-A467-CE2BA0D6D3E1}" srcOrd="1" destOrd="0" presId="urn:microsoft.com/office/officeart/2005/8/layout/hierarchy1"/>
    <dgm:cxn modelId="{B09D6F9A-0EF2-4E28-83D1-137535A0C276}" type="presParOf" srcId="{906B396A-3F78-49D2-ADFD-08712F020B18}" destId="{FF32521A-3D87-4947-8B7C-6DFE5B77DC04}" srcOrd="1" destOrd="0" presId="urn:microsoft.com/office/officeart/2005/8/layout/hierarchy1"/>
    <dgm:cxn modelId="{D1486870-0911-42AA-B2AE-C42387B36460}" type="presParOf" srcId="{7678D69A-572C-42A9-8763-D2701D6A3849}" destId="{9A6628A2-43D4-4B27-81B7-2CD2C249BA21}" srcOrd="2" destOrd="0" presId="urn:microsoft.com/office/officeart/2005/8/layout/hierarchy1"/>
    <dgm:cxn modelId="{6B56D149-4A16-4522-A007-B338FE204E38}" type="presParOf" srcId="{7678D69A-572C-42A9-8763-D2701D6A3849}" destId="{C00AA084-480F-455E-8EA3-A451832759C5}" srcOrd="3" destOrd="0" presId="urn:microsoft.com/office/officeart/2005/8/layout/hierarchy1"/>
    <dgm:cxn modelId="{9263607F-2809-4CC7-BAFA-B30EFF5305D5}" type="presParOf" srcId="{C00AA084-480F-455E-8EA3-A451832759C5}" destId="{21281F7F-1DF5-4803-924E-95BF9C938A03}" srcOrd="0" destOrd="0" presId="urn:microsoft.com/office/officeart/2005/8/layout/hierarchy1"/>
    <dgm:cxn modelId="{449F25AA-274A-4111-9704-F7B6C05A5718}" type="presParOf" srcId="{21281F7F-1DF5-4803-924E-95BF9C938A03}" destId="{92757B79-10BC-47A4-84F6-7226D220C294}" srcOrd="0" destOrd="0" presId="urn:microsoft.com/office/officeart/2005/8/layout/hierarchy1"/>
    <dgm:cxn modelId="{B4B974C8-CD57-4BB3-BBAA-26EFE6E3A642}" type="presParOf" srcId="{21281F7F-1DF5-4803-924E-95BF9C938A03}" destId="{8350AE13-2CCA-4A40-B9D3-C59E47075662}" srcOrd="1" destOrd="0" presId="urn:microsoft.com/office/officeart/2005/8/layout/hierarchy1"/>
    <dgm:cxn modelId="{67A0B0EE-F842-4053-9AFD-257B5A940CD7}" type="presParOf" srcId="{C00AA084-480F-455E-8EA3-A451832759C5}" destId="{1FF17F8D-DCFB-486E-915C-82DD0B87550C}" srcOrd="1" destOrd="0" presId="urn:microsoft.com/office/officeart/2005/8/layout/hierarchy1"/>
    <dgm:cxn modelId="{475A859E-702B-431E-9B43-66A9A9E8EE25}" type="presParOf" srcId="{1FF17F8D-DCFB-486E-915C-82DD0B87550C}" destId="{EE588AF5-BE29-4548-AE7F-0C86AB101D36}" srcOrd="0" destOrd="0" presId="urn:microsoft.com/office/officeart/2005/8/layout/hierarchy1"/>
    <dgm:cxn modelId="{EB07F21A-62A8-4BAA-A4F7-6A4FF92DA104}" type="presParOf" srcId="{1FF17F8D-DCFB-486E-915C-82DD0B87550C}" destId="{24EFE3E8-9317-4EC1-90C4-BFD490BE1652}" srcOrd="1" destOrd="0" presId="urn:microsoft.com/office/officeart/2005/8/layout/hierarchy1"/>
    <dgm:cxn modelId="{CE9CF3FA-B757-41AF-9201-6DC788C7447D}" type="presParOf" srcId="{24EFE3E8-9317-4EC1-90C4-BFD490BE1652}" destId="{531555E5-C2D7-48B6-847A-CDBCB11A1EC4}" srcOrd="0" destOrd="0" presId="urn:microsoft.com/office/officeart/2005/8/layout/hierarchy1"/>
    <dgm:cxn modelId="{76D3A558-E319-44D1-9A1C-A3B6F5051346}" type="presParOf" srcId="{531555E5-C2D7-48B6-847A-CDBCB11A1EC4}" destId="{E4FC7190-05D6-459B-A343-442A64309A3D}" srcOrd="0" destOrd="0" presId="urn:microsoft.com/office/officeart/2005/8/layout/hierarchy1"/>
    <dgm:cxn modelId="{384EE135-0C17-44DB-B5AC-222CE63F146C}" type="presParOf" srcId="{531555E5-C2D7-48B6-847A-CDBCB11A1EC4}" destId="{993CC4EB-C773-4809-ACF6-8FCD16F9E096}" srcOrd="1" destOrd="0" presId="urn:microsoft.com/office/officeart/2005/8/layout/hierarchy1"/>
    <dgm:cxn modelId="{EAE4F543-8C23-4A6B-8D73-79CC523FBEFB}" type="presParOf" srcId="{24EFE3E8-9317-4EC1-90C4-BFD490BE1652}" destId="{B381A30A-A325-4920-9170-5EE9AB853D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F6F7BB-B153-4848-8F29-9011197B747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25BCC25-781E-428F-92C6-D31230D4B763}">
      <dgm:prSet phldrT="[Текст]"/>
      <dgm:spPr/>
      <dgm:t>
        <a:bodyPr/>
        <a:lstStyle/>
        <a:p>
          <a:r>
            <a:rPr lang="ru-RU" sz="4800" dirty="0"/>
            <a:t>Сопричастность к  настоящему и будущему своей страны</a:t>
          </a:r>
          <a:endParaRPr lang="en-US" sz="4800" dirty="0"/>
        </a:p>
      </dgm:t>
    </dgm:pt>
    <dgm:pt modelId="{FA388968-F5A4-4912-86C8-A54E6EEB2D69}" type="parTrans" cxnId="{8EEA04C2-2BFC-4CCE-B992-6D3B853A36C6}">
      <dgm:prSet/>
      <dgm:spPr/>
      <dgm:t>
        <a:bodyPr/>
        <a:lstStyle/>
        <a:p>
          <a:endParaRPr lang="ru-RU"/>
        </a:p>
      </dgm:t>
    </dgm:pt>
    <dgm:pt modelId="{D586C375-DE8F-46A6-A8FE-FF35F0B31E79}" type="sibTrans" cxnId="{8EEA04C2-2BFC-4CCE-B992-6D3B853A36C6}">
      <dgm:prSet/>
      <dgm:spPr/>
      <dgm:t>
        <a:bodyPr/>
        <a:lstStyle/>
        <a:p>
          <a:endParaRPr lang="ru-RU"/>
        </a:p>
      </dgm:t>
    </dgm:pt>
    <dgm:pt modelId="{56E87756-1047-4BAC-85DD-AF30466A94EA}">
      <dgm:prSet phldrT="[Текст]"/>
      <dgm:spPr/>
      <dgm:t>
        <a:bodyPr/>
        <a:lstStyle/>
        <a:p>
          <a:r>
            <a:rPr lang="ru-RU" sz="4800" dirty="0"/>
            <a:t>Безопасное поведение в информационной среде и др.</a:t>
          </a:r>
        </a:p>
      </dgm:t>
    </dgm:pt>
    <dgm:pt modelId="{83E0F7BA-C282-498D-8A79-E25474D257C4}" type="parTrans" cxnId="{1D8701CD-537A-469C-91B2-961606DD361B}">
      <dgm:prSet/>
      <dgm:spPr/>
      <dgm:t>
        <a:bodyPr/>
        <a:lstStyle/>
        <a:p>
          <a:endParaRPr lang="ru-RU"/>
        </a:p>
      </dgm:t>
    </dgm:pt>
    <dgm:pt modelId="{6F9D2F0E-2832-4608-B67B-4BC285B1C604}" type="sibTrans" cxnId="{1D8701CD-537A-469C-91B2-961606DD361B}">
      <dgm:prSet/>
      <dgm:spPr/>
      <dgm:t>
        <a:bodyPr/>
        <a:lstStyle/>
        <a:p>
          <a:endParaRPr lang="ru-RU"/>
        </a:p>
      </dgm:t>
    </dgm:pt>
    <dgm:pt modelId="{A9927EDA-057E-4C9A-967B-153537147386}">
      <dgm:prSet phldrT="[Текст]"/>
      <dgm:spPr/>
      <dgm:t>
        <a:bodyPr/>
        <a:lstStyle/>
        <a:p>
          <a:r>
            <a:rPr lang="ru-RU" sz="4800" dirty="0"/>
            <a:t>Позитивный опыт соблюдать правила повседневного этикета, дисциплину в школе</a:t>
          </a:r>
          <a:endParaRPr lang="en-US" sz="4800" dirty="0"/>
        </a:p>
      </dgm:t>
    </dgm:pt>
    <dgm:pt modelId="{B6B967A2-A21E-4A02-A67A-89291F949BB1}" type="parTrans" cxnId="{F8EFE8C8-2C59-45D0-A15D-69D06EC041A6}">
      <dgm:prSet/>
      <dgm:spPr/>
    </dgm:pt>
    <dgm:pt modelId="{F02F6962-3E42-4FD5-943C-0DA25914408A}" type="sibTrans" cxnId="{F8EFE8C8-2C59-45D0-A15D-69D06EC041A6}">
      <dgm:prSet/>
      <dgm:spPr/>
    </dgm:pt>
    <dgm:pt modelId="{59574EBE-ACFE-4DA4-AF6F-909F0AB3B4A9}">
      <dgm:prSet phldrT="[Текст]"/>
      <dgm:spPr/>
      <dgm:t>
        <a:bodyPr/>
        <a:lstStyle/>
        <a:p>
          <a:r>
            <a:rPr lang="ru-RU" sz="4800" dirty="0"/>
            <a:t>Способность</a:t>
          </a:r>
          <a:r>
            <a:rPr lang="en-US" sz="4800" dirty="0"/>
            <a:t> к </a:t>
          </a:r>
          <a:r>
            <a:rPr lang="en-US" sz="4800" dirty="0" err="1"/>
            <a:t>взаимопомощи</a:t>
          </a:r>
          <a:endParaRPr lang="en-US" sz="4800" u="sng" dirty="0"/>
        </a:p>
      </dgm:t>
    </dgm:pt>
    <dgm:pt modelId="{2FC216B6-BF36-48E6-A5B8-2F7F7189B71C}" type="parTrans" cxnId="{EB9B0C6C-8EB7-4CDA-A4EE-DE47BBD17A73}">
      <dgm:prSet/>
      <dgm:spPr/>
    </dgm:pt>
    <dgm:pt modelId="{BF6E22E1-3790-4926-9C1C-5E7B45B617A1}" type="sibTrans" cxnId="{EB9B0C6C-8EB7-4CDA-A4EE-DE47BBD17A73}">
      <dgm:prSet/>
      <dgm:spPr/>
    </dgm:pt>
    <dgm:pt modelId="{DF8780B2-1C0D-4852-A1DE-9840891693A9}">
      <dgm:prSet phldrT="[Текст]"/>
      <dgm:spPr/>
      <dgm:t>
        <a:bodyPr/>
        <a:lstStyle/>
        <a:p>
          <a:r>
            <a:rPr lang="ru-RU" sz="4800" dirty="0"/>
            <a:t>Представления о правах и </a:t>
          </a:r>
          <a:r>
            <a:rPr lang="en-US" sz="4800" dirty="0" err="1"/>
            <a:t>обязанностях</a:t>
          </a:r>
          <a:endParaRPr lang="en-US" sz="4800" dirty="0"/>
        </a:p>
      </dgm:t>
    </dgm:pt>
    <dgm:pt modelId="{9EF49C25-5065-4664-BE0C-4A8F1CFAF4A7}" type="parTrans" cxnId="{5EA3E9A9-9EED-41EE-9896-3CFD26D4EE7A}">
      <dgm:prSet/>
      <dgm:spPr/>
    </dgm:pt>
    <dgm:pt modelId="{318FC7C9-B3AC-4237-A6BD-47A16B887776}" type="sibTrans" cxnId="{5EA3E9A9-9EED-41EE-9896-3CFD26D4EE7A}">
      <dgm:prSet/>
      <dgm:spPr/>
    </dgm:pt>
    <dgm:pt modelId="{5E88355D-336C-464F-88E9-2E05E70D9FFF}" type="pres">
      <dgm:prSet presAssocID="{0AF6F7BB-B153-4848-8F29-9011197B7478}" presName="linear" presStyleCnt="0">
        <dgm:presLayoutVars>
          <dgm:dir/>
          <dgm:animLvl val="lvl"/>
          <dgm:resizeHandles val="exact"/>
        </dgm:presLayoutVars>
      </dgm:prSet>
      <dgm:spPr/>
    </dgm:pt>
    <dgm:pt modelId="{81E7E35E-AFC8-45AB-80E8-5273F06D180B}" type="pres">
      <dgm:prSet presAssocID="{F25BCC25-781E-428F-92C6-D31230D4B763}" presName="parentLin" presStyleCnt="0"/>
      <dgm:spPr/>
    </dgm:pt>
    <dgm:pt modelId="{94244D37-E4FD-4B12-AC4D-4A7851C20FBC}" type="pres">
      <dgm:prSet presAssocID="{F25BCC25-781E-428F-92C6-D31230D4B763}" presName="parentLeftMargin" presStyleLbl="node1" presStyleIdx="0" presStyleCnt="5"/>
      <dgm:spPr/>
    </dgm:pt>
    <dgm:pt modelId="{61B6FDAB-F530-4726-A640-EF83B6F7ABC8}" type="pres">
      <dgm:prSet presAssocID="{F25BCC25-781E-428F-92C6-D31230D4B76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B320B37-D32A-47E8-82E9-3D5DB6B8CE51}" type="pres">
      <dgm:prSet presAssocID="{F25BCC25-781E-428F-92C6-D31230D4B763}" presName="negativeSpace" presStyleCnt="0"/>
      <dgm:spPr/>
    </dgm:pt>
    <dgm:pt modelId="{E26D8903-E76B-443F-B5CE-B0BADD1EB874}" type="pres">
      <dgm:prSet presAssocID="{F25BCC25-781E-428F-92C6-D31230D4B763}" presName="childText" presStyleLbl="conFgAcc1" presStyleIdx="0" presStyleCnt="5">
        <dgm:presLayoutVars>
          <dgm:bulletEnabled val="1"/>
        </dgm:presLayoutVars>
      </dgm:prSet>
      <dgm:spPr/>
    </dgm:pt>
    <dgm:pt modelId="{ADFFB7A9-575F-4039-B82E-B7AB9F737C3E}" type="pres">
      <dgm:prSet presAssocID="{D586C375-DE8F-46A6-A8FE-FF35F0B31E79}" presName="spaceBetweenRectangles" presStyleCnt="0"/>
      <dgm:spPr/>
    </dgm:pt>
    <dgm:pt modelId="{DA78710C-0665-4EE5-92B0-8C874247B557}" type="pres">
      <dgm:prSet presAssocID="{DF8780B2-1C0D-4852-A1DE-9840891693A9}" presName="parentLin" presStyleCnt="0"/>
      <dgm:spPr/>
    </dgm:pt>
    <dgm:pt modelId="{0C831B37-34C7-40EC-AE5E-BFCA0F63287C}" type="pres">
      <dgm:prSet presAssocID="{DF8780B2-1C0D-4852-A1DE-9840891693A9}" presName="parentLeftMargin" presStyleLbl="node1" presStyleIdx="0" presStyleCnt="5"/>
      <dgm:spPr/>
    </dgm:pt>
    <dgm:pt modelId="{01EF875A-9696-499E-94DA-BAE495A3DA12}" type="pres">
      <dgm:prSet presAssocID="{DF8780B2-1C0D-4852-A1DE-9840891693A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A814241-2993-41E1-929B-EED90B2620B1}" type="pres">
      <dgm:prSet presAssocID="{DF8780B2-1C0D-4852-A1DE-9840891693A9}" presName="negativeSpace" presStyleCnt="0"/>
      <dgm:spPr/>
    </dgm:pt>
    <dgm:pt modelId="{07C9DC2E-0570-42AF-A484-51927EA20387}" type="pres">
      <dgm:prSet presAssocID="{DF8780B2-1C0D-4852-A1DE-9840891693A9}" presName="childText" presStyleLbl="conFgAcc1" presStyleIdx="1" presStyleCnt="5">
        <dgm:presLayoutVars>
          <dgm:bulletEnabled val="1"/>
        </dgm:presLayoutVars>
      </dgm:prSet>
      <dgm:spPr/>
    </dgm:pt>
    <dgm:pt modelId="{5EED62EC-EF1D-43B6-AD50-69922F91F459}" type="pres">
      <dgm:prSet presAssocID="{318FC7C9-B3AC-4237-A6BD-47A16B887776}" presName="spaceBetweenRectangles" presStyleCnt="0"/>
      <dgm:spPr/>
    </dgm:pt>
    <dgm:pt modelId="{48709496-C434-4296-90B9-8C066C69D1D2}" type="pres">
      <dgm:prSet presAssocID="{A9927EDA-057E-4C9A-967B-153537147386}" presName="parentLin" presStyleCnt="0"/>
      <dgm:spPr/>
    </dgm:pt>
    <dgm:pt modelId="{E7A2F8EC-088C-4A36-B2FA-DC755150CDC0}" type="pres">
      <dgm:prSet presAssocID="{A9927EDA-057E-4C9A-967B-153537147386}" presName="parentLeftMargin" presStyleLbl="node1" presStyleIdx="1" presStyleCnt="5"/>
      <dgm:spPr/>
    </dgm:pt>
    <dgm:pt modelId="{76F64BF0-A927-4E19-8EFD-471DCA7D894D}" type="pres">
      <dgm:prSet presAssocID="{A9927EDA-057E-4C9A-967B-15353714738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BAB0A3A-271B-43CB-ABC4-84DC4CDF3608}" type="pres">
      <dgm:prSet presAssocID="{A9927EDA-057E-4C9A-967B-153537147386}" presName="negativeSpace" presStyleCnt="0"/>
      <dgm:spPr/>
    </dgm:pt>
    <dgm:pt modelId="{CB94FF4A-3CD1-44B0-9560-EDF716C736BF}" type="pres">
      <dgm:prSet presAssocID="{A9927EDA-057E-4C9A-967B-153537147386}" presName="childText" presStyleLbl="conFgAcc1" presStyleIdx="2" presStyleCnt="5">
        <dgm:presLayoutVars>
          <dgm:bulletEnabled val="1"/>
        </dgm:presLayoutVars>
      </dgm:prSet>
      <dgm:spPr/>
    </dgm:pt>
    <dgm:pt modelId="{AA58E93A-00DD-4086-B49C-55B886707C3A}" type="pres">
      <dgm:prSet presAssocID="{F02F6962-3E42-4FD5-943C-0DA25914408A}" presName="spaceBetweenRectangles" presStyleCnt="0"/>
      <dgm:spPr/>
    </dgm:pt>
    <dgm:pt modelId="{9B127635-C0A7-416E-907D-388FD91A58AB}" type="pres">
      <dgm:prSet presAssocID="{59574EBE-ACFE-4DA4-AF6F-909F0AB3B4A9}" presName="parentLin" presStyleCnt="0"/>
      <dgm:spPr/>
    </dgm:pt>
    <dgm:pt modelId="{A6AEBF0D-DED2-4697-9809-A0F8DAC9FEE5}" type="pres">
      <dgm:prSet presAssocID="{59574EBE-ACFE-4DA4-AF6F-909F0AB3B4A9}" presName="parentLeftMargin" presStyleLbl="node1" presStyleIdx="2" presStyleCnt="5"/>
      <dgm:spPr/>
    </dgm:pt>
    <dgm:pt modelId="{2DEA4E3E-B713-416D-9D70-90755A895FCC}" type="pres">
      <dgm:prSet presAssocID="{59574EBE-ACFE-4DA4-AF6F-909F0AB3B4A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FC437BB-28CC-4E70-9567-09EAA66ED721}" type="pres">
      <dgm:prSet presAssocID="{59574EBE-ACFE-4DA4-AF6F-909F0AB3B4A9}" presName="negativeSpace" presStyleCnt="0"/>
      <dgm:spPr/>
    </dgm:pt>
    <dgm:pt modelId="{650F1EAB-8B3A-46AC-9D8A-FD100064CE8C}" type="pres">
      <dgm:prSet presAssocID="{59574EBE-ACFE-4DA4-AF6F-909F0AB3B4A9}" presName="childText" presStyleLbl="conFgAcc1" presStyleIdx="3" presStyleCnt="5">
        <dgm:presLayoutVars>
          <dgm:bulletEnabled val="1"/>
        </dgm:presLayoutVars>
      </dgm:prSet>
      <dgm:spPr/>
    </dgm:pt>
    <dgm:pt modelId="{44911375-65B9-4420-A508-91A7BF8F389F}" type="pres">
      <dgm:prSet presAssocID="{BF6E22E1-3790-4926-9C1C-5E7B45B617A1}" presName="spaceBetweenRectangles" presStyleCnt="0"/>
      <dgm:spPr/>
    </dgm:pt>
    <dgm:pt modelId="{386EFF9A-4B45-49EA-81C3-F20E8BC143F8}" type="pres">
      <dgm:prSet presAssocID="{56E87756-1047-4BAC-85DD-AF30466A94EA}" presName="parentLin" presStyleCnt="0"/>
      <dgm:spPr/>
    </dgm:pt>
    <dgm:pt modelId="{8A070F50-75FD-4C2F-991F-6963393A4A86}" type="pres">
      <dgm:prSet presAssocID="{56E87756-1047-4BAC-85DD-AF30466A94EA}" presName="parentLeftMargin" presStyleLbl="node1" presStyleIdx="3" presStyleCnt="5"/>
      <dgm:spPr/>
    </dgm:pt>
    <dgm:pt modelId="{D160C193-8016-4307-A2F2-E17E0FD9CB03}" type="pres">
      <dgm:prSet presAssocID="{56E87756-1047-4BAC-85DD-AF30466A94E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81ED3C85-7442-4CE2-871B-AF391F535DBB}" type="pres">
      <dgm:prSet presAssocID="{56E87756-1047-4BAC-85DD-AF30466A94EA}" presName="negativeSpace" presStyleCnt="0"/>
      <dgm:spPr/>
    </dgm:pt>
    <dgm:pt modelId="{0FE2830C-E6A7-4C33-BA37-237F53009FF6}" type="pres">
      <dgm:prSet presAssocID="{56E87756-1047-4BAC-85DD-AF30466A94E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8F55B02-BB2E-4DB3-8E94-C0D63CA2DEAB}" type="presOf" srcId="{A9927EDA-057E-4C9A-967B-153537147386}" destId="{E7A2F8EC-088C-4A36-B2FA-DC755150CDC0}" srcOrd="0" destOrd="0" presId="urn:microsoft.com/office/officeart/2005/8/layout/list1"/>
    <dgm:cxn modelId="{1A316408-9E47-4950-B96E-49E0B5C30C92}" type="presOf" srcId="{A9927EDA-057E-4C9A-967B-153537147386}" destId="{76F64BF0-A927-4E19-8EFD-471DCA7D894D}" srcOrd="1" destOrd="0" presId="urn:microsoft.com/office/officeart/2005/8/layout/list1"/>
    <dgm:cxn modelId="{0889C92C-A307-467B-A1BD-D954762BD2CE}" type="presOf" srcId="{DF8780B2-1C0D-4852-A1DE-9840891693A9}" destId="{0C831B37-34C7-40EC-AE5E-BFCA0F63287C}" srcOrd="0" destOrd="0" presId="urn:microsoft.com/office/officeart/2005/8/layout/list1"/>
    <dgm:cxn modelId="{CBCC6932-F76F-4C35-A418-F3B645B7C32C}" type="presOf" srcId="{59574EBE-ACFE-4DA4-AF6F-909F0AB3B4A9}" destId="{A6AEBF0D-DED2-4697-9809-A0F8DAC9FEE5}" srcOrd="0" destOrd="0" presId="urn:microsoft.com/office/officeart/2005/8/layout/list1"/>
    <dgm:cxn modelId="{13947F3D-CA7E-4AF7-94BE-A09FD0B1A925}" type="presOf" srcId="{56E87756-1047-4BAC-85DD-AF30466A94EA}" destId="{D160C193-8016-4307-A2F2-E17E0FD9CB03}" srcOrd="1" destOrd="0" presId="urn:microsoft.com/office/officeart/2005/8/layout/list1"/>
    <dgm:cxn modelId="{73BF0869-1C42-4D2B-937A-A60E92E686D7}" type="presOf" srcId="{F25BCC25-781E-428F-92C6-D31230D4B763}" destId="{61B6FDAB-F530-4726-A640-EF83B6F7ABC8}" srcOrd="1" destOrd="0" presId="urn:microsoft.com/office/officeart/2005/8/layout/list1"/>
    <dgm:cxn modelId="{EB9B0C6C-8EB7-4CDA-A4EE-DE47BBD17A73}" srcId="{0AF6F7BB-B153-4848-8F29-9011197B7478}" destId="{59574EBE-ACFE-4DA4-AF6F-909F0AB3B4A9}" srcOrd="3" destOrd="0" parTransId="{2FC216B6-BF36-48E6-A5B8-2F7F7189B71C}" sibTransId="{BF6E22E1-3790-4926-9C1C-5E7B45B617A1}"/>
    <dgm:cxn modelId="{5DC63170-CEBA-4F54-BB42-2C9F5B24E976}" type="presOf" srcId="{0AF6F7BB-B153-4848-8F29-9011197B7478}" destId="{5E88355D-336C-464F-88E9-2E05E70D9FFF}" srcOrd="0" destOrd="0" presId="urn:microsoft.com/office/officeart/2005/8/layout/list1"/>
    <dgm:cxn modelId="{F47E7773-72E7-4CD8-A98E-04690A9DAD61}" type="presOf" srcId="{DF8780B2-1C0D-4852-A1DE-9840891693A9}" destId="{01EF875A-9696-499E-94DA-BAE495A3DA12}" srcOrd="1" destOrd="0" presId="urn:microsoft.com/office/officeart/2005/8/layout/list1"/>
    <dgm:cxn modelId="{75B99780-68ED-4548-AF0D-2A4E2EC7A63E}" type="presOf" srcId="{56E87756-1047-4BAC-85DD-AF30466A94EA}" destId="{8A070F50-75FD-4C2F-991F-6963393A4A86}" srcOrd="0" destOrd="0" presId="urn:microsoft.com/office/officeart/2005/8/layout/list1"/>
    <dgm:cxn modelId="{5EA3E9A9-9EED-41EE-9896-3CFD26D4EE7A}" srcId="{0AF6F7BB-B153-4848-8F29-9011197B7478}" destId="{DF8780B2-1C0D-4852-A1DE-9840891693A9}" srcOrd="1" destOrd="0" parTransId="{9EF49C25-5065-4664-BE0C-4A8F1CFAF4A7}" sibTransId="{318FC7C9-B3AC-4237-A6BD-47A16B887776}"/>
    <dgm:cxn modelId="{4CF89ABA-AAFA-4DBC-BF21-610F44E718BA}" type="presOf" srcId="{F25BCC25-781E-428F-92C6-D31230D4B763}" destId="{94244D37-E4FD-4B12-AC4D-4A7851C20FBC}" srcOrd="0" destOrd="0" presId="urn:microsoft.com/office/officeart/2005/8/layout/list1"/>
    <dgm:cxn modelId="{92485BC1-215B-4D50-BB1E-10BFAC7C29F5}" type="presOf" srcId="{59574EBE-ACFE-4DA4-AF6F-909F0AB3B4A9}" destId="{2DEA4E3E-B713-416D-9D70-90755A895FCC}" srcOrd="1" destOrd="0" presId="urn:microsoft.com/office/officeart/2005/8/layout/list1"/>
    <dgm:cxn modelId="{8EEA04C2-2BFC-4CCE-B992-6D3B853A36C6}" srcId="{0AF6F7BB-B153-4848-8F29-9011197B7478}" destId="{F25BCC25-781E-428F-92C6-D31230D4B763}" srcOrd="0" destOrd="0" parTransId="{FA388968-F5A4-4912-86C8-A54E6EEB2D69}" sibTransId="{D586C375-DE8F-46A6-A8FE-FF35F0B31E79}"/>
    <dgm:cxn modelId="{F8EFE8C8-2C59-45D0-A15D-69D06EC041A6}" srcId="{0AF6F7BB-B153-4848-8F29-9011197B7478}" destId="{A9927EDA-057E-4C9A-967B-153537147386}" srcOrd="2" destOrd="0" parTransId="{B6B967A2-A21E-4A02-A67A-89291F949BB1}" sibTransId="{F02F6962-3E42-4FD5-943C-0DA25914408A}"/>
    <dgm:cxn modelId="{1D8701CD-537A-469C-91B2-961606DD361B}" srcId="{0AF6F7BB-B153-4848-8F29-9011197B7478}" destId="{56E87756-1047-4BAC-85DD-AF30466A94EA}" srcOrd="4" destOrd="0" parTransId="{83E0F7BA-C282-498D-8A79-E25474D257C4}" sibTransId="{6F9D2F0E-2832-4608-B67B-4BC285B1C604}"/>
    <dgm:cxn modelId="{35E53564-22B8-4B03-AF97-CE0889C6235E}" type="presParOf" srcId="{5E88355D-336C-464F-88E9-2E05E70D9FFF}" destId="{81E7E35E-AFC8-45AB-80E8-5273F06D180B}" srcOrd="0" destOrd="0" presId="urn:microsoft.com/office/officeart/2005/8/layout/list1"/>
    <dgm:cxn modelId="{66315C1C-B0C0-4C42-9E1B-CE14C63CAC87}" type="presParOf" srcId="{81E7E35E-AFC8-45AB-80E8-5273F06D180B}" destId="{94244D37-E4FD-4B12-AC4D-4A7851C20FBC}" srcOrd="0" destOrd="0" presId="urn:microsoft.com/office/officeart/2005/8/layout/list1"/>
    <dgm:cxn modelId="{B454C4A6-47A7-4EF1-9AC7-2FD7570BF5B6}" type="presParOf" srcId="{81E7E35E-AFC8-45AB-80E8-5273F06D180B}" destId="{61B6FDAB-F530-4726-A640-EF83B6F7ABC8}" srcOrd="1" destOrd="0" presId="urn:microsoft.com/office/officeart/2005/8/layout/list1"/>
    <dgm:cxn modelId="{392CD331-62B2-43C9-80F2-CC530D9D423F}" type="presParOf" srcId="{5E88355D-336C-464F-88E9-2E05E70D9FFF}" destId="{9B320B37-D32A-47E8-82E9-3D5DB6B8CE51}" srcOrd="1" destOrd="0" presId="urn:microsoft.com/office/officeart/2005/8/layout/list1"/>
    <dgm:cxn modelId="{CDC0FAA0-1EC8-45F6-9EB4-DA8028DB5464}" type="presParOf" srcId="{5E88355D-336C-464F-88E9-2E05E70D9FFF}" destId="{E26D8903-E76B-443F-B5CE-B0BADD1EB874}" srcOrd="2" destOrd="0" presId="urn:microsoft.com/office/officeart/2005/8/layout/list1"/>
    <dgm:cxn modelId="{A0B08A14-7468-40DB-8898-BB5D7298BAB0}" type="presParOf" srcId="{5E88355D-336C-464F-88E9-2E05E70D9FFF}" destId="{ADFFB7A9-575F-4039-B82E-B7AB9F737C3E}" srcOrd="3" destOrd="0" presId="urn:microsoft.com/office/officeart/2005/8/layout/list1"/>
    <dgm:cxn modelId="{C15E4C3C-8597-4ECE-AD39-6E5C3CD8519C}" type="presParOf" srcId="{5E88355D-336C-464F-88E9-2E05E70D9FFF}" destId="{DA78710C-0665-4EE5-92B0-8C874247B557}" srcOrd="4" destOrd="0" presId="urn:microsoft.com/office/officeart/2005/8/layout/list1"/>
    <dgm:cxn modelId="{0D82EE1F-BC88-491C-BFB1-DA564EC439E0}" type="presParOf" srcId="{DA78710C-0665-4EE5-92B0-8C874247B557}" destId="{0C831B37-34C7-40EC-AE5E-BFCA0F63287C}" srcOrd="0" destOrd="0" presId="urn:microsoft.com/office/officeart/2005/8/layout/list1"/>
    <dgm:cxn modelId="{7D0AC656-1773-4DDA-A1C3-59600D61621B}" type="presParOf" srcId="{DA78710C-0665-4EE5-92B0-8C874247B557}" destId="{01EF875A-9696-499E-94DA-BAE495A3DA12}" srcOrd="1" destOrd="0" presId="urn:microsoft.com/office/officeart/2005/8/layout/list1"/>
    <dgm:cxn modelId="{B6263F0E-02E6-4691-B9CB-64E315C802B8}" type="presParOf" srcId="{5E88355D-336C-464F-88E9-2E05E70D9FFF}" destId="{DA814241-2993-41E1-929B-EED90B2620B1}" srcOrd="5" destOrd="0" presId="urn:microsoft.com/office/officeart/2005/8/layout/list1"/>
    <dgm:cxn modelId="{E643D4E9-4855-49AE-A460-15A32C32BC9C}" type="presParOf" srcId="{5E88355D-336C-464F-88E9-2E05E70D9FFF}" destId="{07C9DC2E-0570-42AF-A484-51927EA20387}" srcOrd="6" destOrd="0" presId="urn:microsoft.com/office/officeart/2005/8/layout/list1"/>
    <dgm:cxn modelId="{5505B64F-172A-492A-84E4-BB2DCF5540B6}" type="presParOf" srcId="{5E88355D-336C-464F-88E9-2E05E70D9FFF}" destId="{5EED62EC-EF1D-43B6-AD50-69922F91F459}" srcOrd="7" destOrd="0" presId="urn:microsoft.com/office/officeart/2005/8/layout/list1"/>
    <dgm:cxn modelId="{EFBDA544-363B-41D3-B214-C1CC6CCC31EF}" type="presParOf" srcId="{5E88355D-336C-464F-88E9-2E05E70D9FFF}" destId="{48709496-C434-4296-90B9-8C066C69D1D2}" srcOrd="8" destOrd="0" presId="urn:microsoft.com/office/officeart/2005/8/layout/list1"/>
    <dgm:cxn modelId="{35E3E72A-2F71-4ADA-A37D-67F679C8CA2F}" type="presParOf" srcId="{48709496-C434-4296-90B9-8C066C69D1D2}" destId="{E7A2F8EC-088C-4A36-B2FA-DC755150CDC0}" srcOrd="0" destOrd="0" presId="urn:microsoft.com/office/officeart/2005/8/layout/list1"/>
    <dgm:cxn modelId="{206BBE6A-6162-4297-A982-DE9769B4DE8B}" type="presParOf" srcId="{48709496-C434-4296-90B9-8C066C69D1D2}" destId="{76F64BF0-A927-4E19-8EFD-471DCA7D894D}" srcOrd="1" destOrd="0" presId="urn:microsoft.com/office/officeart/2005/8/layout/list1"/>
    <dgm:cxn modelId="{6C79F920-DB8A-44C3-83EB-B0B02B50C0F2}" type="presParOf" srcId="{5E88355D-336C-464F-88E9-2E05E70D9FFF}" destId="{7BAB0A3A-271B-43CB-ABC4-84DC4CDF3608}" srcOrd="9" destOrd="0" presId="urn:microsoft.com/office/officeart/2005/8/layout/list1"/>
    <dgm:cxn modelId="{7051E5E4-A575-4BCC-A656-A9F3D1A9A202}" type="presParOf" srcId="{5E88355D-336C-464F-88E9-2E05E70D9FFF}" destId="{CB94FF4A-3CD1-44B0-9560-EDF716C736BF}" srcOrd="10" destOrd="0" presId="urn:microsoft.com/office/officeart/2005/8/layout/list1"/>
    <dgm:cxn modelId="{339F7D87-2479-4707-936B-8FCBD9C429CF}" type="presParOf" srcId="{5E88355D-336C-464F-88E9-2E05E70D9FFF}" destId="{AA58E93A-00DD-4086-B49C-55B886707C3A}" srcOrd="11" destOrd="0" presId="urn:microsoft.com/office/officeart/2005/8/layout/list1"/>
    <dgm:cxn modelId="{39D8FD01-8935-4B07-99A1-00B097B0977C}" type="presParOf" srcId="{5E88355D-336C-464F-88E9-2E05E70D9FFF}" destId="{9B127635-C0A7-416E-907D-388FD91A58AB}" srcOrd="12" destOrd="0" presId="urn:microsoft.com/office/officeart/2005/8/layout/list1"/>
    <dgm:cxn modelId="{C053D515-458B-4BB6-B61F-3ED3AAA43744}" type="presParOf" srcId="{9B127635-C0A7-416E-907D-388FD91A58AB}" destId="{A6AEBF0D-DED2-4697-9809-A0F8DAC9FEE5}" srcOrd="0" destOrd="0" presId="urn:microsoft.com/office/officeart/2005/8/layout/list1"/>
    <dgm:cxn modelId="{04AF6C48-07A6-419B-8FB6-29DE4F15D433}" type="presParOf" srcId="{9B127635-C0A7-416E-907D-388FD91A58AB}" destId="{2DEA4E3E-B713-416D-9D70-90755A895FCC}" srcOrd="1" destOrd="0" presId="urn:microsoft.com/office/officeart/2005/8/layout/list1"/>
    <dgm:cxn modelId="{4A870523-51F5-4572-9CBD-5726A3850C24}" type="presParOf" srcId="{5E88355D-336C-464F-88E9-2E05E70D9FFF}" destId="{EFC437BB-28CC-4E70-9567-09EAA66ED721}" srcOrd="13" destOrd="0" presId="urn:microsoft.com/office/officeart/2005/8/layout/list1"/>
    <dgm:cxn modelId="{2BE6D7CE-AF5F-407B-880D-F421E98E3188}" type="presParOf" srcId="{5E88355D-336C-464F-88E9-2E05E70D9FFF}" destId="{650F1EAB-8B3A-46AC-9D8A-FD100064CE8C}" srcOrd="14" destOrd="0" presId="urn:microsoft.com/office/officeart/2005/8/layout/list1"/>
    <dgm:cxn modelId="{807AC647-9BF5-462B-98F9-3294DE0BFCF4}" type="presParOf" srcId="{5E88355D-336C-464F-88E9-2E05E70D9FFF}" destId="{44911375-65B9-4420-A508-91A7BF8F389F}" srcOrd="15" destOrd="0" presId="urn:microsoft.com/office/officeart/2005/8/layout/list1"/>
    <dgm:cxn modelId="{69582F32-6E72-457A-94BE-EBD3F9B790D9}" type="presParOf" srcId="{5E88355D-336C-464F-88E9-2E05E70D9FFF}" destId="{386EFF9A-4B45-49EA-81C3-F20E8BC143F8}" srcOrd="16" destOrd="0" presId="urn:microsoft.com/office/officeart/2005/8/layout/list1"/>
    <dgm:cxn modelId="{738E5EE7-8B0D-4C43-AC7F-A6A342CDBAC8}" type="presParOf" srcId="{386EFF9A-4B45-49EA-81C3-F20E8BC143F8}" destId="{8A070F50-75FD-4C2F-991F-6963393A4A86}" srcOrd="0" destOrd="0" presId="urn:microsoft.com/office/officeart/2005/8/layout/list1"/>
    <dgm:cxn modelId="{D014318F-0D49-463F-932F-33F2FF51147B}" type="presParOf" srcId="{386EFF9A-4B45-49EA-81C3-F20E8BC143F8}" destId="{D160C193-8016-4307-A2F2-E17E0FD9CB03}" srcOrd="1" destOrd="0" presId="urn:microsoft.com/office/officeart/2005/8/layout/list1"/>
    <dgm:cxn modelId="{E64A1CE2-2EAC-4C08-8B33-84F9B9FC2E25}" type="presParOf" srcId="{5E88355D-336C-464F-88E9-2E05E70D9FFF}" destId="{81ED3C85-7442-4CE2-871B-AF391F535DBB}" srcOrd="17" destOrd="0" presId="urn:microsoft.com/office/officeart/2005/8/layout/list1"/>
    <dgm:cxn modelId="{789514AD-EC1C-41B9-96CC-CB13D0FDD2D8}" type="presParOf" srcId="{5E88355D-336C-464F-88E9-2E05E70D9FFF}" destId="{0FE2830C-E6A7-4C33-BA37-237F53009FF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CFAE63-FA28-4F43-BD38-5BAFB1E0FA48}" type="doc">
      <dgm:prSet loTypeId="urn:microsoft.com/office/officeart/2005/8/layout/chevron1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12EBC7F-F903-4050-83BD-CDA64411E3C9}">
      <dgm:prSet phldrT="[Текст]"/>
      <dgm:spPr/>
      <dgm:t>
        <a:bodyPr/>
        <a:lstStyle/>
        <a:p>
          <a:r>
            <a:rPr lang="ru-RU" dirty="0"/>
            <a:t>Было</a:t>
          </a:r>
        </a:p>
      </dgm:t>
    </dgm:pt>
    <dgm:pt modelId="{2A6144D2-4B52-4B9F-96E7-1BBEE544EFD5}" type="parTrans" cxnId="{93972F2B-C54C-4772-9BA7-663F731F59E1}">
      <dgm:prSet/>
      <dgm:spPr/>
    </dgm:pt>
    <dgm:pt modelId="{9AE2291E-C810-4A0C-9B9F-0829AC2E6FA1}" type="sibTrans" cxnId="{93972F2B-C54C-4772-9BA7-663F731F59E1}">
      <dgm:prSet/>
      <dgm:spPr/>
    </dgm:pt>
    <dgm:pt modelId="{F0960FC5-71FD-4543-95C4-8FD0DDD07C55}">
      <dgm:prSet phldrT="[Текст]"/>
      <dgm:spPr/>
      <dgm:t>
        <a:bodyPr/>
        <a:lstStyle/>
        <a:p>
          <a:r>
            <a:rPr lang="ru-RU" dirty="0"/>
            <a:t>16 пунктов</a:t>
          </a:r>
        </a:p>
      </dgm:t>
    </dgm:pt>
    <dgm:pt modelId="{1D47E46B-A277-4B83-8F76-807813FFDA6D}" type="parTrans" cxnId="{FF03AC95-F558-4A41-993F-91A97D1E0CCB}">
      <dgm:prSet/>
      <dgm:spPr/>
    </dgm:pt>
    <dgm:pt modelId="{ABB4901B-3223-4D3B-A107-E2D19984EFE4}" type="sibTrans" cxnId="{FF03AC95-F558-4A41-993F-91A97D1E0CCB}">
      <dgm:prSet/>
      <dgm:spPr/>
    </dgm:pt>
    <dgm:pt modelId="{7B96DC80-2F0D-4565-ACCD-F14FD2B6EB41}" type="pres">
      <dgm:prSet presAssocID="{63CFAE63-FA28-4F43-BD38-5BAFB1E0FA48}" presName="Name0" presStyleCnt="0">
        <dgm:presLayoutVars>
          <dgm:dir/>
          <dgm:animLvl val="lvl"/>
          <dgm:resizeHandles val="exact"/>
        </dgm:presLayoutVars>
      </dgm:prSet>
      <dgm:spPr/>
    </dgm:pt>
    <dgm:pt modelId="{6CF0501C-A223-47F7-8953-E634BBFF480F}" type="pres">
      <dgm:prSet presAssocID="{B12EBC7F-F903-4050-83BD-CDA64411E3C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D22E3A16-7798-433E-B2DB-50AD2AB5F8E9}" type="pres">
      <dgm:prSet presAssocID="{9AE2291E-C810-4A0C-9B9F-0829AC2E6FA1}" presName="parTxOnlySpace" presStyleCnt="0"/>
      <dgm:spPr/>
    </dgm:pt>
    <dgm:pt modelId="{63485FBD-E174-423D-B2B9-39B9AD040A96}" type="pres">
      <dgm:prSet presAssocID="{F0960FC5-71FD-4543-95C4-8FD0DDD07C5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93972F2B-C54C-4772-9BA7-663F731F59E1}" srcId="{63CFAE63-FA28-4F43-BD38-5BAFB1E0FA48}" destId="{B12EBC7F-F903-4050-83BD-CDA64411E3C9}" srcOrd="0" destOrd="0" parTransId="{2A6144D2-4B52-4B9F-96E7-1BBEE544EFD5}" sibTransId="{9AE2291E-C810-4A0C-9B9F-0829AC2E6FA1}"/>
    <dgm:cxn modelId="{50BB1B86-EC93-4EC0-A8C8-21E03DE77EB2}" type="presOf" srcId="{B12EBC7F-F903-4050-83BD-CDA64411E3C9}" destId="{6CF0501C-A223-47F7-8953-E634BBFF480F}" srcOrd="0" destOrd="0" presId="urn:microsoft.com/office/officeart/2005/8/layout/chevron1"/>
    <dgm:cxn modelId="{FF03AC95-F558-4A41-993F-91A97D1E0CCB}" srcId="{63CFAE63-FA28-4F43-BD38-5BAFB1E0FA48}" destId="{F0960FC5-71FD-4543-95C4-8FD0DDD07C55}" srcOrd="1" destOrd="0" parTransId="{1D47E46B-A277-4B83-8F76-807813FFDA6D}" sibTransId="{ABB4901B-3223-4D3B-A107-E2D19984EFE4}"/>
    <dgm:cxn modelId="{783747A1-7FF2-4E77-934A-BE0C0B291BE4}" type="presOf" srcId="{F0960FC5-71FD-4543-95C4-8FD0DDD07C55}" destId="{63485FBD-E174-423D-B2B9-39B9AD040A96}" srcOrd="0" destOrd="0" presId="urn:microsoft.com/office/officeart/2005/8/layout/chevron1"/>
    <dgm:cxn modelId="{98AF56B3-9FC3-436C-9F1D-D60C2A3AC484}" type="presOf" srcId="{63CFAE63-FA28-4F43-BD38-5BAFB1E0FA48}" destId="{7B96DC80-2F0D-4565-ACCD-F14FD2B6EB41}" srcOrd="0" destOrd="0" presId="urn:microsoft.com/office/officeart/2005/8/layout/chevron1"/>
    <dgm:cxn modelId="{AE13DD48-5714-40E1-B485-7B46AC292386}" type="presParOf" srcId="{7B96DC80-2F0D-4565-ACCD-F14FD2B6EB41}" destId="{6CF0501C-A223-47F7-8953-E634BBFF480F}" srcOrd="0" destOrd="0" presId="urn:microsoft.com/office/officeart/2005/8/layout/chevron1"/>
    <dgm:cxn modelId="{D4100350-6B7C-49E2-802F-BDB92CD9F34A}" type="presParOf" srcId="{7B96DC80-2F0D-4565-ACCD-F14FD2B6EB41}" destId="{D22E3A16-7798-433E-B2DB-50AD2AB5F8E9}" srcOrd="1" destOrd="0" presId="urn:microsoft.com/office/officeart/2005/8/layout/chevron1"/>
    <dgm:cxn modelId="{257933F1-5AF3-4F65-93D3-B0F1EF7FAA5D}" type="presParOf" srcId="{7B96DC80-2F0D-4565-ACCD-F14FD2B6EB41}" destId="{63485FBD-E174-423D-B2B9-39B9AD040A96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64964-C30D-47FD-A2D4-34CC8428DC08}">
      <dsp:nvSpPr>
        <dsp:cNvPr id="0" name=""/>
        <dsp:cNvSpPr/>
      </dsp:nvSpPr>
      <dsp:spPr>
        <a:xfrm>
          <a:off x="0" y="872096"/>
          <a:ext cx="5672570" cy="35453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7EDD9-257E-4B53-B758-8D80F823CB0B}">
      <dsp:nvSpPr>
        <dsp:cNvPr id="0" name=""/>
        <dsp:cNvSpPr/>
      </dsp:nvSpPr>
      <dsp:spPr>
        <a:xfrm>
          <a:off x="1318872" y="2804316"/>
          <a:ext cx="198539" cy="1985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A807B-620A-4847-A06B-2C32CDDD4C89}">
      <dsp:nvSpPr>
        <dsp:cNvPr id="0" name=""/>
        <dsp:cNvSpPr/>
      </dsp:nvSpPr>
      <dsp:spPr>
        <a:xfrm>
          <a:off x="1418142" y="2903586"/>
          <a:ext cx="1843585" cy="1513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202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Всероссийские проверочные работы для</a:t>
          </a:r>
          <a:br>
            <a:rPr lang="en-US" sz="1900" kern="1200" dirty="0"/>
          </a:br>
          <a:r>
            <a:rPr lang="ru-RU" sz="1900" kern="1200" dirty="0"/>
            <a:t>5 и 11 классов</a:t>
          </a:r>
        </a:p>
      </dsp:txBody>
      <dsp:txXfrm>
        <a:off x="1418142" y="2903586"/>
        <a:ext cx="1843585" cy="1513867"/>
      </dsp:txXfrm>
    </dsp:sp>
    <dsp:sp modelId="{24219649-029C-4148-B8B7-81ADB145FE43}">
      <dsp:nvSpPr>
        <dsp:cNvPr id="0" name=""/>
        <dsp:cNvSpPr/>
      </dsp:nvSpPr>
      <dsp:spPr>
        <a:xfrm>
          <a:off x="3148276" y="1900250"/>
          <a:ext cx="340354" cy="3403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317E2-426D-4F09-9C59-25AE450511DC}">
      <dsp:nvSpPr>
        <dsp:cNvPr id="0" name=""/>
        <dsp:cNvSpPr/>
      </dsp:nvSpPr>
      <dsp:spPr>
        <a:xfrm>
          <a:off x="3318453" y="2070427"/>
          <a:ext cx="1843585" cy="2347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7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Астрономия – </a:t>
          </a:r>
          <a:br>
            <a:rPr lang="en-US" sz="1900" kern="1200" dirty="0"/>
          </a:br>
          <a:r>
            <a:rPr lang="ru-RU" sz="1900" kern="1200" dirty="0"/>
            <a:t>новый предмет</a:t>
          </a:r>
        </a:p>
      </dsp:txBody>
      <dsp:txXfrm>
        <a:off x="3318453" y="2070427"/>
        <a:ext cx="1843585" cy="2347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0501C-A223-47F7-8953-E634BBFF480F}">
      <dsp:nvSpPr>
        <dsp:cNvPr id="0" name=""/>
        <dsp:cNvSpPr/>
      </dsp:nvSpPr>
      <dsp:spPr>
        <a:xfrm>
          <a:off x="3676" y="502094"/>
          <a:ext cx="2197741" cy="87909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Стало</a:t>
          </a:r>
        </a:p>
      </dsp:txBody>
      <dsp:txXfrm>
        <a:off x="443224" y="502094"/>
        <a:ext cx="1318645" cy="879096"/>
      </dsp:txXfrm>
    </dsp:sp>
    <dsp:sp modelId="{63485FBD-E174-423D-B2B9-39B9AD040A96}">
      <dsp:nvSpPr>
        <dsp:cNvPr id="0" name=""/>
        <dsp:cNvSpPr/>
      </dsp:nvSpPr>
      <dsp:spPr>
        <a:xfrm>
          <a:off x="1981643" y="502094"/>
          <a:ext cx="2197741" cy="879096"/>
        </a:xfrm>
        <a:prstGeom prst="chevron">
          <a:avLst/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5 групп</a:t>
          </a:r>
        </a:p>
      </dsp:txBody>
      <dsp:txXfrm>
        <a:off x="2421191" y="502094"/>
        <a:ext cx="1318645" cy="8790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0D53C-7FC2-4FEB-BEB0-034507936B0B}">
      <dsp:nvSpPr>
        <dsp:cNvPr id="0" name=""/>
        <dsp:cNvSpPr/>
      </dsp:nvSpPr>
      <dsp:spPr>
        <a:xfrm>
          <a:off x="7610" y="2344777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Что </a:t>
          </a:r>
          <a:br>
            <a:rPr lang="en-US" sz="1900" kern="1200" dirty="0"/>
          </a:br>
          <a:r>
            <a:rPr lang="ru-RU" sz="1900" kern="1200" dirty="0"/>
            <a:t>контролируем</a:t>
          </a:r>
        </a:p>
      </dsp:txBody>
      <dsp:txXfrm>
        <a:off x="37935" y="2375102"/>
        <a:ext cx="2010103" cy="974726"/>
      </dsp:txXfrm>
    </dsp:sp>
    <dsp:sp modelId="{E833BC78-8B77-43FE-BFEA-CDFE491BFAD2}">
      <dsp:nvSpPr>
        <dsp:cNvPr id="0" name=""/>
        <dsp:cNvSpPr/>
      </dsp:nvSpPr>
      <dsp:spPr>
        <a:xfrm>
          <a:off x="2078364" y="2847722"/>
          <a:ext cx="828301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828301" y="14743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471807" y="2841758"/>
        <a:ext cx="41415" cy="41415"/>
      </dsp:txXfrm>
    </dsp:sp>
    <dsp:sp modelId="{38013AFD-F051-4E1B-A02F-7E2FC210D156}">
      <dsp:nvSpPr>
        <dsp:cNvPr id="0" name=""/>
        <dsp:cNvSpPr/>
      </dsp:nvSpPr>
      <dsp:spPr>
        <a:xfrm>
          <a:off x="2906665" y="2344777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Новые образовательные результаты</a:t>
          </a:r>
        </a:p>
      </dsp:txBody>
      <dsp:txXfrm>
        <a:off x="2936990" y="2375102"/>
        <a:ext cx="2010103" cy="974726"/>
      </dsp:txXfrm>
    </dsp:sp>
    <dsp:sp modelId="{9C667501-16D3-43CB-8366-0A39D8AF929C}">
      <dsp:nvSpPr>
        <dsp:cNvPr id="0" name=""/>
        <dsp:cNvSpPr/>
      </dsp:nvSpPr>
      <dsp:spPr>
        <a:xfrm rot="18289469">
          <a:off x="4666344" y="2252380"/>
          <a:ext cx="1450451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450451" y="14743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355309" y="2230863"/>
        <a:ext cx="72522" cy="72522"/>
      </dsp:txXfrm>
    </dsp:sp>
    <dsp:sp modelId="{A73D11FD-A9E5-419C-A3CC-9E6482F910B3}">
      <dsp:nvSpPr>
        <dsp:cNvPr id="0" name=""/>
        <dsp:cNvSpPr/>
      </dsp:nvSpPr>
      <dsp:spPr>
        <a:xfrm>
          <a:off x="5805721" y="1154094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Программа воспитания</a:t>
          </a:r>
        </a:p>
      </dsp:txBody>
      <dsp:txXfrm>
        <a:off x="5836046" y="1184419"/>
        <a:ext cx="2010103" cy="974726"/>
      </dsp:txXfrm>
    </dsp:sp>
    <dsp:sp modelId="{F131B332-9326-4615-919D-1FE45B404565}">
      <dsp:nvSpPr>
        <dsp:cNvPr id="0" name=""/>
        <dsp:cNvSpPr/>
      </dsp:nvSpPr>
      <dsp:spPr>
        <a:xfrm>
          <a:off x="4977419" y="2847722"/>
          <a:ext cx="828301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828301" y="14743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370862" y="2841758"/>
        <a:ext cx="41415" cy="41415"/>
      </dsp:txXfrm>
    </dsp:sp>
    <dsp:sp modelId="{90E0C409-C9E8-4D00-B10F-849D993000D8}">
      <dsp:nvSpPr>
        <dsp:cNvPr id="0" name=""/>
        <dsp:cNvSpPr/>
      </dsp:nvSpPr>
      <dsp:spPr>
        <a:xfrm>
          <a:off x="5805721" y="2344777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Программа развития УУД</a:t>
          </a:r>
        </a:p>
      </dsp:txBody>
      <dsp:txXfrm>
        <a:off x="5836046" y="2375102"/>
        <a:ext cx="2010103" cy="974726"/>
      </dsp:txXfrm>
    </dsp:sp>
    <dsp:sp modelId="{7FD000FC-B54E-4AC9-8B33-89BFCA9F01AE}">
      <dsp:nvSpPr>
        <dsp:cNvPr id="0" name=""/>
        <dsp:cNvSpPr/>
      </dsp:nvSpPr>
      <dsp:spPr>
        <a:xfrm rot="3310531">
          <a:off x="4666344" y="3443064"/>
          <a:ext cx="1450451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450451" y="14743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355309" y="3421546"/>
        <a:ext cx="72522" cy="72522"/>
      </dsp:txXfrm>
    </dsp:sp>
    <dsp:sp modelId="{F803D8AD-5CBA-4061-A5CA-2C9692B4BBF8}">
      <dsp:nvSpPr>
        <dsp:cNvPr id="0" name=""/>
        <dsp:cNvSpPr/>
      </dsp:nvSpPr>
      <dsp:spPr>
        <a:xfrm>
          <a:off x="5805721" y="3535461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Рабочие программы </a:t>
          </a:r>
        </a:p>
      </dsp:txBody>
      <dsp:txXfrm>
        <a:off x="5836046" y="3565786"/>
        <a:ext cx="2010103" cy="974726"/>
      </dsp:txXfrm>
    </dsp:sp>
    <dsp:sp modelId="{A56757A1-68E2-4235-9E29-E254FA62F6FF}">
      <dsp:nvSpPr>
        <dsp:cNvPr id="0" name=""/>
        <dsp:cNvSpPr/>
      </dsp:nvSpPr>
      <dsp:spPr>
        <a:xfrm rot="19457599">
          <a:off x="7780597" y="3740735"/>
          <a:ext cx="1020056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020056" y="1474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8265124" y="3729977"/>
        <a:ext cx="51002" cy="51002"/>
      </dsp:txXfrm>
    </dsp:sp>
    <dsp:sp modelId="{AAF0D477-6D23-47D6-AAE9-CFA82ECE5513}">
      <dsp:nvSpPr>
        <dsp:cNvPr id="0" name=""/>
        <dsp:cNvSpPr/>
      </dsp:nvSpPr>
      <dsp:spPr>
        <a:xfrm>
          <a:off x="8704776" y="2940119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По предметам</a:t>
          </a:r>
        </a:p>
      </dsp:txBody>
      <dsp:txXfrm>
        <a:off x="8735101" y="2970444"/>
        <a:ext cx="2010103" cy="974726"/>
      </dsp:txXfrm>
    </dsp:sp>
    <dsp:sp modelId="{2D4D81CA-4B31-4F7E-AC14-8E433250802D}">
      <dsp:nvSpPr>
        <dsp:cNvPr id="0" name=""/>
        <dsp:cNvSpPr/>
      </dsp:nvSpPr>
      <dsp:spPr>
        <a:xfrm rot="2142401">
          <a:off x="7780597" y="4336076"/>
          <a:ext cx="1020056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020056" y="1474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8265124" y="4325319"/>
        <a:ext cx="51002" cy="51002"/>
      </dsp:txXfrm>
    </dsp:sp>
    <dsp:sp modelId="{10EDD05D-5E1E-40B4-B717-1E1F86391D2A}">
      <dsp:nvSpPr>
        <dsp:cNvPr id="0" name=""/>
        <dsp:cNvSpPr/>
      </dsp:nvSpPr>
      <dsp:spPr>
        <a:xfrm>
          <a:off x="8704776" y="4130802"/>
          <a:ext cx="2070753" cy="103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Для курсов внеурочной деятельности</a:t>
          </a:r>
        </a:p>
      </dsp:txBody>
      <dsp:txXfrm>
        <a:off x="8735101" y="4161127"/>
        <a:ext cx="2010103" cy="9747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A555A-E8E3-4CBE-A180-B07F16F12CB2}">
      <dsp:nvSpPr>
        <dsp:cNvPr id="0" name=""/>
        <dsp:cNvSpPr/>
      </dsp:nvSpPr>
      <dsp:spPr>
        <a:xfrm>
          <a:off x="2078815" y="662013"/>
          <a:ext cx="1542336" cy="1272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11 пунктов</a:t>
          </a:r>
        </a:p>
      </dsp:txBody>
      <dsp:txXfrm>
        <a:off x="2108090" y="691288"/>
        <a:ext cx="1483786" cy="940960"/>
      </dsp:txXfrm>
    </dsp:sp>
    <dsp:sp modelId="{07376216-547E-45D7-9011-728F4EA6233D}">
      <dsp:nvSpPr>
        <dsp:cNvPr id="0" name=""/>
        <dsp:cNvSpPr/>
      </dsp:nvSpPr>
      <dsp:spPr>
        <a:xfrm>
          <a:off x="2902091" y="808841"/>
          <a:ext cx="1931586" cy="1931586"/>
        </a:xfrm>
        <a:prstGeom prst="leftCircularArrow">
          <a:avLst>
            <a:gd name="adj1" fmla="val 4340"/>
            <a:gd name="adj2" fmla="val 549560"/>
            <a:gd name="adj3" fmla="val 2325070"/>
            <a:gd name="adj4" fmla="val 9024489"/>
            <a:gd name="adj5" fmla="val 506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D7C878-18B5-4240-8207-72899FC7F93C}">
      <dsp:nvSpPr>
        <dsp:cNvPr id="0" name=""/>
        <dsp:cNvSpPr/>
      </dsp:nvSpPr>
      <dsp:spPr>
        <a:xfrm>
          <a:off x="2421556" y="1661524"/>
          <a:ext cx="1370965" cy="54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Было</a:t>
          </a:r>
        </a:p>
      </dsp:txBody>
      <dsp:txXfrm>
        <a:off x="2437524" y="1677492"/>
        <a:ext cx="1339029" cy="513251"/>
      </dsp:txXfrm>
    </dsp:sp>
    <dsp:sp modelId="{2E32D895-A1ED-4FE3-82E7-4CF6DD563EFF}">
      <dsp:nvSpPr>
        <dsp:cNvPr id="0" name=""/>
        <dsp:cNvSpPr/>
      </dsp:nvSpPr>
      <dsp:spPr>
        <a:xfrm>
          <a:off x="4191734" y="662013"/>
          <a:ext cx="1542336" cy="1272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2 блока</a:t>
          </a:r>
        </a:p>
      </dsp:txBody>
      <dsp:txXfrm>
        <a:off x="4221009" y="963882"/>
        <a:ext cx="1483786" cy="940960"/>
      </dsp:txXfrm>
    </dsp:sp>
    <dsp:sp modelId="{88C192F5-176D-4716-B1E1-62E20881FC12}">
      <dsp:nvSpPr>
        <dsp:cNvPr id="0" name=""/>
        <dsp:cNvSpPr/>
      </dsp:nvSpPr>
      <dsp:spPr>
        <a:xfrm>
          <a:off x="4534476" y="389419"/>
          <a:ext cx="1370965" cy="54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96000"/>
                <a:lumMod val="100000"/>
              </a:schemeClr>
            </a:gs>
            <a:gs pos="78000">
              <a:schemeClr val="accent3">
                <a:hueOff val="-1433403"/>
                <a:satOff val="1180"/>
                <a:lumOff val="-98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Стало</a:t>
          </a:r>
        </a:p>
      </dsp:txBody>
      <dsp:txXfrm>
        <a:off x="4550444" y="405387"/>
        <a:ext cx="1339029" cy="51325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A555A-E8E3-4CBE-A180-B07F16F12CB2}">
      <dsp:nvSpPr>
        <dsp:cNvPr id="0" name=""/>
        <dsp:cNvSpPr/>
      </dsp:nvSpPr>
      <dsp:spPr>
        <a:xfrm>
          <a:off x="2078815" y="662013"/>
          <a:ext cx="1542336" cy="1272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12 пунктов</a:t>
          </a:r>
        </a:p>
      </dsp:txBody>
      <dsp:txXfrm>
        <a:off x="2108090" y="691288"/>
        <a:ext cx="1483786" cy="940960"/>
      </dsp:txXfrm>
    </dsp:sp>
    <dsp:sp modelId="{07376216-547E-45D7-9011-728F4EA6233D}">
      <dsp:nvSpPr>
        <dsp:cNvPr id="0" name=""/>
        <dsp:cNvSpPr/>
      </dsp:nvSpPr>
      <dsp:spPr>
        <a:xfrm>
          <a:off x="2902091" y="808841"/>
          <a:ext cx="1931586" cy="1931586"/>
        </a:xfrm>
        <a:prstGeom prst="leftCircularArrow">
          <a:avLst>
            <a:gd name="adj1" fmla="val 4340"/>
            <a:gd name="adj2" fmla="val 549560"/>
            <a:gd name="adj3" fmla="val 2325070"/>
            <a:gd name="adj4" fmla="val 9024489"/>
            <a:gd name="adj5" fmla="val 506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D7C878-18B5-4240-8207-72899FC7F93C}">
      <dsp:nvSpPr>
        <dsp:cNvPr id="0" name=""/>
        <dsp:cNvSpPr/>
      </dsp:nvSpPr>
      <dsp:spPr>
        <a:xfrm>
          <a:off x="2421556" y="1661524"/>
          <a:ext cx="1370965" cy="54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Было</a:t>
          </a:r>
        </a:p>
      </dsp:txBody>
      <dsp:txXfrm>
        <a:off x="2437524" y="1677492"/>
        <a:ext cx="1339029" cy="513251"/>
      </dsp:txXfrm>
    </dsp:sp>
    <dsp:sp modelId="{2E32D895-A1ED-4FE3-82E7-4CF6DD563EFF}">
      <dsp:nvSpPr>
        <dsp:cNvPr id="0" name=""/>
        <dsp:cNvSpPr/>
      </dsp:nvSpPr>
      <dsp:spPr>
        <a:xfrm>
          <a:off x="4191734" y="662013"/>
          <a:ext cx="1542336" cy="1272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/>
            <a:t>4 группы</a:t>
          </a:r>
        </a:p>
      </dsp:txBody>
      <dsp:txXfrm>
        <a:off x="4221009" y="963882"/>
        <a:ext cx="1483786" cy="940960"/>
      </dsp:txXfrm>
    </dsp:sp>
    <dsp:sp modelId="{88C192F5-176D-4716-B1E1-62E20881FC12}">
      <dsp:nvSpPr>
        <dsp:cNvPr id="0" name=""/>
        <dsp:cNvSpPr/>
      </dsp:nvSpPr>
      <dsp:spPr>
        <a:xfrm>
          <a:off x="4534476" y="389419"/>
          <a:ext cx="1370965" cy="54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Стало</a:t>
          </a:r>
        </a:p>
      </dsp:txBody>
      <dsp:txXfrm>
        <a:off x="4550444" y="405387"/>
        <a:ext cx="1339029" cy="5132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F5B10-C587-4797-B05A-1DC4672F3F40}">
      <dsp:nvSpPr>
        <dsp:cNvPr id="0" name=""/>
        <dsp:cNvSpPr/>
      </dsp:nvSpPr>
      <dsp:spPr>
        <a:xfrm>
          <a:off x="10045" y="2190412"/>
          <a:ext cx="3002435" cy="18014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Выпускник читает вслух небольшой научно-популярный текст</a:t>
          </a:r>
        </a:p>
      </dsp:txBody>
      <dsp:txXfrm>
        <a:off x="62808" y="2243175"/>
        <a:ext cx="2896909" cy="1695935"/>
      </dsp:txXfrm>
    </dsp:sp>
    <dsp:sp modelId="{A25DD38B-CBEB-4B94-8A96-CE69DED0B063}">
      <dsp:nvSpPr>
        <dsp:cNvPr id="0" name=""/>
        <dsp:cNvSpPr/>
      </dsp:nvSpPr>
      <dsp:spPr>
        <a:xfrm>
          <a:off x="3312724" y="2718840"/>
          <a:ext cx="636516" cy="7446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3312724" y="2867761"/>
        <a:ext cx="445561" cy="446762"/>
      </dsp:txXfrm>
    </dsp:sp>
    <dsp:sp modelId="{F4B00DE0-F51D-445D-BD25-2F3306E4D96B}">
      <dsp:nvSpPr>
        <dsp:cNvPr id="0" name=""/>
        <dsp:cNvSpPr/>
      </dsp:nvSpPr>
      <dsp:spPr>
        <a:xfrm>
          <a:off x="4213455" y="2190412"/>
          <a:ext cx="3002435" cy="1801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Участвует </a:t>
          </a:r>
          <a:br>
            <a:rPr lang="en-US" sz="2400" kern="1200" dirty="0"/>
          </a:br>
          <a:r>
            <a:rPr lang="ru-RU" sz="2400" kern="1200" dirty="0"/>
            <a:t>в диалоге </a:t>
          </a:r>
          <a:br>
            <a:rPr lang="en-US" sz="2400" kern="1200" dirty="0"/>
          </a:br>
          <a:r>
            <a:rPr lang="ru-RU" sz="2400" kern="1200" dirty="0"/>
            <a:t>и отвечает </a:t>
          </a:r>
          <a:br>
            <a:rPr lang="en-US" sz="2400" kern="1200" dirty="0"/>
          </a:br>
          <a:r>
            <a:rPr lang="ru-RU" sz="2400" kern="1200" dirty="0"/>
            <a:t>на 5 вопросов</a:t>
          </a:r>
        </a:p>
      </dsp:txBody>
      <dsp:txXfrm>
        <a:off x="4266218" y="2243175"/>
        <a:ext cx="2896909" cy="1695935"/>
      </dsp:txXfrm>
    </dsp:sp>
    <dsp:sp modelId="{8E281FED-479D-46E8-BB57-E85E87ECBA1A}">
      <dsp:nvSpPr>
        <dsp:cNvPr id="0" name=""/>
        <dsp:cNvSpPr/>
      </dsp:nvSpPr>
      <dsp:spPr>
        <a:xfrm>
          <a:off x="7516135" y="2718840"/>
          <a:ext cx="636516" cy="7446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7516135" y="2867761"/>
        <a:ext cx="445561" cy="446762"/>
      </dsp:txXfrm>
    </dsp:sp>
    <dsp:sp modelId="{01084F52-49D8-4220-B7FB-72CC52946D09}">
      <dsp:nvSpPr>
        <dsp:cNvPr id="0" name=""/>
        <dsp:cNvSpPr/>
      </dsp:nvSpPr>
      <dsp:spPr>
        <a:xfrm>
          <a:off x="8416865" y="2190412"/>
          <a:ext cx="3002435" cy="18014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Готовит связное монологическое высказывание </a:t>
          </a:r>
          <a:br>
            <a:rPr lang="en-US" sz="2400" kern="1200" dirty="0"/>
          </a:br>
          <a:r>
            <a:rPr lang="ru-RU" sz="2400" kern="1200" dirty="0"/>
            <a:t>по теме и по плану</a:t>
          </a:r>
        </a:p>
      </dsp:txBody>
      <dsp:txXfrm>
        <a:off x="8469628" y="2243175"/>
        <a:ext cx="2896909" cy="16959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64964-C30D-47FD-A2D4-34CC8428DC08}">
      <dsp:nvSpPr>
        <dsp:cNvPr id="0" name=""/>
        <dsp:cNvSpPr/>
      </dsp:nvSpPr>
      <dsp:spPr>
        <a:xfrm>
          <a:off x="0" y="872096"/>
          <a:ext cx="5672570" cy="35453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7EDD9-257E-4B53-B758-8D80F823CB0B}">
      <dsp:nvSpPr>
        <dsp:cNvPr id="0" name=""/>
        <dsp:cNvSpPr/>
      </dsp:nvSpPr>
      <dsp:spPr>
        <a:xfrm>
          <a:off x="1318872" y="2804316"/>
          <a:ext cx="198539" cy="1985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A807B-620A-4847-A06B-2C32CDDD4C89}">
      <dsp:nvSpPr>
        <dsp:cNvPr id="0" name=""/>
        <dsp:cNvSpPr/>
      </dsp:nvSpPr>
      <dsp:spPr>
        <a:xfrm>
          <a:off x="1418142" y="2903586"/>
          <a:ext cx="1843585" cy="1513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202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Всероссийские проверочные работы для</a:t>
          </a:r>
          <a:br>
            <a:rPr lang="en-US" sz="1900" kern="1200" dirty="0"/>
          </a:br>
          <a:r>
            <a:rPr lang="ru-RU" sz="1900" kern="1200" dirty="0"/>
            <a:t>5 и 11 классов</a:t>
          </a:r>
        </a:p>
      </dsp:txBody>
      <dsp:txXfrm>
        <a:off x="1418142" y="2903586"/>
        <a:ext cx="1843585" cy="1513867"/>
      </dsp:txXfrm>
    </dsp:sp>
    <dsp:sp modelId="{24219649-029C-4148-B8B7-81ADB145FE43}">
      <dsp:nvSpPr>
        <dsp:cNvPr id="0" name=""/>
        <dsp:cNvSpPr/>
      </dsp:nvSpPr>
      <dsp:spPr>
        <a:xfrm>
          <a:off x="3148276" y="1900250"/>
          <a:ext cx="340354" cy="3403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317E2-426D-4F09-9C59-25AE450511DC}">
      <dsp:nvSpPr>
        <dsp:cNvPr id="0" name=""/>
        <dsp:cNvSpPr/>
      </dsp:nvSpPr>
      <dsp:spPr>
        <a:xfrm>
          <a:off x="3318453" y="2070427"/>
          <a:ext cx="1843585" cy="2347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7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Астрономия – </a:t>
          </a:r>
          <a:br>
            <a:rPr lang="en-US" sz="1900" kern="1200" dirty="0"/>
          </a:br>
          <a:r>
            <a:rPr lang="ru-RU" sz="1900" kern="1200" dirty="0"/>
            <a:t>новый предмет</a:t>
          </a:r>
        </a:p>
      </dsp:txBody>
      <dsp:txXfrm>
        <a:off x="3318453" y="2070427"/>
        <a:ext cx="1843585" cy="234702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4438E-90BA-49EF-993F-BF2FAF2EE3E4}">
      <dsp:nvSpPr>
        <dsp:cNvPr id="0" name=""/>
        <dsp:cNvSpPr/>
      </dsp:nvSpPr>
      <dsp:spPr>
        <a:xfrm>
          <a:off x="0" y="580213"/>
          <a:ext cx="6346824" cy="396676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9841A-8C68-4B0D-B666-F5DC05F2A7B8}">
      <dsp:nvSpPr>
        <dsp:cNvPr id="0" name=""/>
        <dsp:cNvSpPr/>
      </dsp:nvSpPr>
      <dsp:spPr>
        <a:xfrm>
          <a:off x="1475636" y="2742100"/>
          <a:ext cx="222138" cy="2221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03EA9-4BBE-4BE0-B5F7-363A8E1C7462}">
      <dsp:nvSpPr>
        <dsp:cNvPr id="0" name=""/>
        <dsp:cNvSpPr/>
      </dsp:nvSpPr>
      <dsp:spPr>
        <a:xfrm>
          <a:off x="1586706" y="2853169"/>
          <a:ext cx="2062717" cy="1693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707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Устная часть по русскому языку для ОГЭ</a:t>
          </a:r>
        </a:p>
      </dsp:txBody>
      <dsp:txXfrm>
        <a:off x="1586706" y="2853169"/>
        <a:ext cx="2062717" cy="1693808"/>
      </dsp:txXfrm>
    </dsp:sp>
    <dsp:sp modelId="{5EA2E4F0-04A8-46CB-A067-6A3394B58274}">
      <dsp:nvSpPr>
        <dsp:cNvPr id="0" name=""/>
        <dsp:cNvSpPr/>
      </dsp:nvSpPr>
      <dsp:spPr>
        <a:xfrm>
          <a:off x="3522487" y="1730575"/>
          <a:ext cx="380809" cy="3808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2EAE3-B974-4ED6-A3E7-38628CA1C808}">
      <dsp:nvSpPr>
        <dsp:cNvPr id="0" name=""/>
        <dsp:cNvSpPr/>
      </dsp:nvSpPr>
      <dsp:spPr>
        <a:xfrm>
          <a:off x="3712892" y="1920980"/>
          <a:ext cx="2062717" cy="2625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783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 Новая редакция ФГОС</a:t>
          </a:r>
        </a:p>
      </dsp:txBody>
      <dsp:txXfrm>
        <a:off x="3712892" y="1920980"/>
        <a:ext cx="2062717" cy="2625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4438E-90BA-49EF-993F-BF2FAF2EE3E4}">
      <dsp:nvSpPr>
        <dsp:cNvPr id="0" name=""/>
        <dsp:cNvSpPr/>
      </dsp:nvSpPr>
      <dsp:spPr>
        <a:xfrm>
          <a:off x="0" y="547577"/>
          <a:ext cx="5768654" cy="360540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5A235-2952-4249-AD34-A296942AAE32}">
      <dsp:nvSpPr>
        <dsp:cNvPr id="0" name=""/>
        <dsp:cNvSpPr/>
      </dsp:nvSpPr>
      <dsp:spPr>
        <a:xfrm>
          <a:off x="1341212" y="2512525"/>
          <a:ext cx="201902" cy="2019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6D2E4-7F18-4BA5-9D83-12C45D5B9476}">
      <dsp:nvSpPr>
        <dsp:cNvPr id="0" name=""/>
        <dsp:cNvSpPr/>
      </dsp:nvSpPr>
      <dsp:spPr>
        <a:xfrm>
          <a:off x="1442163" y="2613476"/>
          <a:ext cx="1874812" cy="1539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84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Устная часть по русскому языку для ОГЭ</a:t>
          </a:r>
        </a:p>
      </dsp:txBody>
      <dsp:txXfrm>
        <a:off x="1442163" y="2613476"/>
        <a:ext cx="1874812" cy="1539509"/>
      </dsp:txXfrm>
    </dsp:sp>
    <dsp:sp modelId="{F378FE97-D767-4F88-B5DE-8519D2F65613}">
      <dsp:nvSpPr>
        <dsp:cNvPr id="0" name=""/>
        <dsp:cNvSpPr/>
      </dsp:nvSpPr>
      <dsp:spPr>
        <a:xfrm>
          <a:off x="3201602" y="1593146"/>
          <a:ext cx="346119" cy="3461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5B2FF-108D-406C-9B02-7E2B9F4CC723}">
      <dsp:nvSpPr>
        <dsp:cNvPr id="0" name=""/>
        <dsp:cNvSpPr/>
      </dsp:nvSpPr>
      <dsp:spPr>
        <a:xfrm>
          <a:off x="3374662" y="1766205"/>
          <a:ext cx="1874812" cy="238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01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Новая редакция ФГОС</a:t>
          </a:r>
        </a:p>
      </dsp:txBody>
      <dsp:txXfrm>
        <a:off x="3374662" y="1766205"/>
        <a:ext cx="1874812" cy="2386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E18B1-0D2A-422F-95B3-BA9BD95F3F1D}">
      <dsp:nvSpPr>
        <dsp:cNvPr id="0" name=""/>
        <dsp:cNvSpPr/>
      </dsp:nvSpPr>
      <dsp:spPr>
        <a:xfrm>
          <a:off x="2821" y="1145977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 3 октября</a:t>
          </a:r>
        </a:p>
      </dsp:txBody>
      <dsp:txXfrm>
        <a:off x="26519" y="1169675"/>
        <a:ext cx="3189033" cy="761711"/>
      </dsp:txXfrm>
    </dsp:sp>
    <dsp:sp modelId="{85936A20-936C-4B13-B440-A2F7BD6C075A}">
      <dsp:nvSpPr>
        <dsp:cNvPr id="0" name=""/>
        <dsp:cNvSpPr/>
      </dsp:nvSpPr>
      <dsp:spPr>
        <a:xfrm rot="5400000">
          <a:off x="1550239" y="2025881"/>
          <a:ext cx="141593" cy="1415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1F5EB-5DB7-4ABD-909C-A74E45D9A646}">
      <dsp:nvSpPr>
        <dsp:cNvPr id="0" name=""/>
        <dsp:cNvSpPr/>
      </dsp:nvSpPr>
      <dsp:spPr>
        <a:xfrm>
          <a:off x="2821" y="2238272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Русский язык</a:t>
          </a:r>
        </a:p>
      </dsp:txBody>
      <dsp:txXfrm>
        <a:off x="26519" y="2261970"/>
        <a:ext cx="3189033" cy="761711"/>
      </dsp:txXfrm>
    </dsp:sp>
    <dsp:sp modelId="{B23CE442-2AF9-426E-8F8A-4F3D47588D07}">
      <dsp:nvSpPr>
        <dsp:cNvPr id="0" name=""/>
        <dsp:cNvSpPr/>
      </dsp:nvSpPr>
      <dsp:spPr>
        <a:xfrm rot="5400000">
          <a:off x="1550239" y="3118176"/>
          <a:ext cx="141593" cy="1415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CD6A8-E2C9-46F0-8429-1A09658A3FE8}">
      <dsp:nvSpPr>
        <dsp:cNvPr id="0" name=""/>
        <dsp:cNvSpPr/>
      </dsp:nvSpPr>
      <dsp:spPr>
        <a:xfrm>
          <a:off x="2821" y="3330567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 2 класс</a:t>
          </a:r>
        </a:p>
      </dsp:txBody>
      <dsp:txXfrm>
        <a:off x="26519" y="3354265"/>
        <a:ext cx="3189033" cy="761711"/>
      </dsp:txXfrm>
    </dsp:sp>
    <dsp:sp modelId="{5F4F9588-8E09-403B-BACD-4CDE3D0AA43D}">
      <dsp:nvSpPr>
        <dsp:cNvPr id="0" name=""/>
        <dsp:cNvSpPr/>
      </dsp:nvSpPr>
      <dsp:spPr>
        <a:xfrm>
          <a:off x="3692351" y="1145977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5 октября</a:t>
          </a:r>
        </a:p>
      </dsp:txBody>
      <dsp:txXfrm>
        <a:off x="3716049" y="1169675"/>
        <a:ext cx="3189033" cy="761711"/>
      </dsp:txXfrm>
    </dsp:sp>
    <dsp:sp modelId="{537355A2-50A0-427A-B03F-D11C4BFAE91A}">
      <dsp:nvSpPr>
        <dsp:cNvPr id="0" name=""/>
        <dsp:cNvSpPr/>
      </dsp:nvSpPr>
      <dsp:spPr>
        <a:xfrm rot="5400000">
          <a:off x="5239768" y="2025881"/>
          <a:ext cx="141593" cy="1415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093AA-CCB7-4B4F-B1EB-ECF5401FC031}">
      <dsp:nvSpPr>
        <dsp:cNvPr id="0" name=""/>
        <dsp:cNvSpPr/>
      </dsp:nvSpPr>
      <dsp:spPr>
        <a:xfrm>
          <a:off x="3692351" y="2238272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Русский язык</a:t>
          </a:r>
        </a:p>
      </dsp:txBody>
      <dsp:txXfrm>
        <a:off x="3716049" y="2261970"/>
        <a:ext cx="3189033" cy="761711"/>
      </dsp:txXfrm>
    </dsp:sp>
    <dsp:sp modelId="{3907D725-48EA-48E0-9383-59A777385DD2}">
      <dsp:nvSpPr>
        <dsp:cNvPr id="0" name=""/>
        <dsp:cNvSpPr/>
      </dsp:nvSpPr>
      <dsp:spPr>
        <a:xfrm rot="5400000">
          <a:off x="5239768" y="3118176"/>
          <a:ext cx="141593" cy="141593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B4F46-4456-47B3-BC39-22E102F707D6}">
      <dsp:nvSpPr>
        <dsp:cNvPr id="0" name=""/>
        <dsp:cNvSpPr/>
      </dsp:nvSpPr>
      <dsp:spPr>
        <a:xfrm>
          <a:off x="3692351" y="3330567"/>
          <a:ext cx="3236429" cy="809107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5 класс</a:t>
          </a:r>
        </a:p>
      </dsp:txBody>
      <dsp:txXfrm>
        <a:off x="3716049" y="3354265"/>
        <a:ext cx="3189033" cy="7617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5E05-B6C5-4681-BE27-A9E2B5E62D2A}">
      <dsp:nvSpPr>
        <dsp:cNvPr id="0" name=""/>
        <dsp:cNvSpPr/>
      </dsp:nvSpPr>
      <dsp:spPr>
        <a:xfrm>
          <a:off x="0" y="262170"/>
          <a:ext cx="6316661" cy="678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5 класс</a:t>
          </a:r>
        </a:p>
      </dsp:txBody>
      <dsp:txXfrm>
        <a:off x="33127" y="295297"/>
        <a:ext cx="6250407" cy="612346"/>
      </dsp:txXfrm>
    </dsp:sp>
    <dsp:sp modelId="{70075D2B-9D3F-43F3-8ECB-8E79D311249E}">
      <dsp:nvSpPr>
        <dsp:cNvPr id="0" name=""/>
        <dsp:cNvSpPr/>
      </dsp:nvSpPr>
      <dsp:spPr>
        <a:xfrm>
          <a:off x="0" y="940770"/>
          <a:ext cx="6316661" cy="150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5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Русский язык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Математика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История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Биология</a:t>
          </a:r>
        </a:p>
      </dsp:txBody>
      <dsp:txXfrm>
        <a:off x="0" y="940770"/>
        <a:ext cx="6316661" cy="1500750"/>
      </dsp:txXfrm>
    </dsp:sp>
    <dsp:sp modelId="{32C7EDAE-31BA-4A06-9DCC-D8EC717F0E3C}">
      <dsp:nvSpPr>
        <dsp:cNvPr id="0" name=""/>
        <dsp:cNvSpPr/>
      </dsp:nvSpPr>
      <dsp:spPr>
        <a:xfrm>
          <a:off x="0" y="2441520"/>
          <a:ext cx="6316661" cy="678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11 класс</a:t>
          </a:r>
        </a:p>
      </dsp:txBody>
      <dsp:txXfrm>
        <a:off x="33127" y="2474647"/>
        <a:ext cx="6250407" cy="612346"/>
      </dsp:txXfrm>
    </dsp:sp>
    <dsp:sp modelId="{95801E88-FC2A-4304-9FE5-51BDDCABAC81}">
      <dsp:nvSpPr>
        <dsp:cNvPr id="0" name=""/>
        <dsp:cNvSpPr/>
      </dsp:nvSpPr>
      <dsp:spPr>
        <a:xfrm>
          <a:off x="0" y="3120120"/>
          <a:ext cx="6316661" cy="150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5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История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Биология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Физика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Химия</a:t>
          </a:r>
        </a:p>
      </dsp:txBody>
      <dsp:txXfrm>
        <a:off x="0" y="3120120"/>
        <a:ext cx="6316661" cy="1500750"/>
      </dsp:txXfrm>
    </dsp:sp>
    <dsp:sp modelId="{3E4DCED1-F136-44E6-BE2C-7E1B6A038D9F}">
      <dsp:nvSpPr>
        <dsp:cNvPr id="0" name=""/>
        <dsp:cNvSpPr/>
      </dsp:nvSpPr>
      <dsp:spPr>
        <a:xfrm>
          <a:off x="0" y="4620870"/>
          <a:ext cx="6316661" cy="678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10 или 11 класс (выбирает школа)</a:t>
          </a:r>
        </a:p>
      </dsp:txBody>
      <dsp:txXfrm>
        <a:off x="33127" y="4653997"/>
        <a:ext cx="6250407" cy="612346"/>
      </dsp:txXfrm>
    </dsp:sp>
    <dsp:sp modelId="{3C8E8672-A9ED-48BE-93DE-3967D1204152}">
      <dsp:nvSpPr>
        <dsp:cNvPr id="0" name=""/>
        <dsp:cNvSpPr/>
      </dsp:nvSpPr>
      <dsp:spPr>
        <a:xfrm>
          <a:off x="0" y="5299470"/>
          <a:ext cx="6316661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55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300" kern="1200" dirty="0"/>
            <a:t>География</a:t>
          </a:r>
        </a:p>
      </dsp:txBody>
      <dsp:txXfrm>
        <a:off x="0" y="5299470"/>
        <a:ext cx="6316661" cy="480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F5537-7AAF-487F-A01B-63CC17FC6D13}">
      <dsp:nvSpPr>
        <dsp:cNvPr id="0" name=""/>
        <dsp:cNvSpPr/>
      </dsp:nvSpPr>
      <dsp:spPr>
        <a:xfrm>
          <a:off x="3407780" y="2116515"/>
          <a:ext cx="7515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1525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763990" y="2158324"/>
        <a:ext cx="39106" cy="7821"/>
      </dsp:txXfrm>
    </dsp:sp>
    <dsp:sp modelId="{6B2A916C-671E-4F7C-B478-48236AF5EE47}">
      <dsp:nvSpPr>
        <dsp:cNvPr id="0" name=""/>
        <dsp:cNvSpPr/>
      </dsp:nvSpPr>
      <dsp:spPr>
        <a:xfrm>
          <a:off x="9033" y="1142071"/>
          <a:ext cx="3400547" cy="20403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1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Администрация школы готовит план методической работы</a:t>
          </a:r>
        </a:p>
      </dsp:txBody>
      <dsp:txXfrm>
        <a:off x="9033" y="1142071"/>
        <a:ext cx="3400547" cy="2040328"/>
      </dsp:txXfrm>
    </dsp:sp>
    <dsp:sp modelId="{FF5152AB-ABC9-4113-A2B1-EB23DC4BB410}">
      <dsp:nvSpPr>
        <dsp:cNvPr id="0" name=""/>
        <dsp:cNvSpPr/>
      </dsp:nvSpPr>
      <dsp:spPr>
        <a:xfrm>
          <a:off x="7590454" y="2116515"/>
          <a:ext cx="7515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1525" y="45720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946663" y="2158324"/>
        <a:ext cx="39106" cy="7821"/>
      </dsp:txXfrm>
    </dsp:sp>
    <dsp:sp modelId="{6FA765FF-71F5-4EAE-9161-1DB4359BF477}">
      <dsp:nvSpPr>
        <dsp:cNvPr id="0" name=""/>
        <dsp:cNvSpPr/>
      </dsp:nvSpPr>
      <dsp:spPr>
        <a:xfrm>
          <a:off x="4191706" y="1142071"/>
          <a:ext cx="3400547" cy="204032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2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Учителя на методических объединениях анализируют главные ошибки учеников на ВПР</a:t>
          </a:r>
        </a:p>
      </dsp:txBody>
      <dsp:txXfrm>
        <a:off x="4191706" y="1142071"/>
        <a:ext cx="3400547" cy="2040328"/>
      </dsp:txXfrm>
    </dsp:sp>
    <dsp:sp modelId="{0B73A2B1-5823-4D00-8230-DC5F57FF1AC3}">
      <dsp:nvSpPr>
        <dsp:cNvPr id="0" name=""/>
        <dsp:cNvSpPr/>
      </dsp:nvSpPr>
      <dsp:spPr>
        <a:xfrm>
          <a:off x="1709307" y="3180599"/>
          <a:ext cx="8365346" cy="751525"/>
        </a:xfrm>
        <a:custGeom>
          <a:avLst/>
          <a:gdLst/>
          <a:ahLst/>
          <a:cxnLst/>
          <a:rect l="0" t="0" r="0" b="0"/>
          <a:pathLst>
            <a:path>
              <a:moveTo>
                <a:pt x="8365346" y="0"/>
              </a:moveTo>
              <a:lnTo>
                <a:pt x="8365346" y="392862"/>
              </a:lnTo>
              <a:lnTo>
                <a:pt x="0" y="392862"/>
              </a:lnTo>
              <a:lnTo>
                <a:pt x="0" y="751525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81934" y="3552451"/>
        <a:ext cx="420091" cy="7821"/>
      </dsp:txXfrm>
    </dsp:sp>
    <dsp:sp modelId="{4C405BE5-2E56-483D-A564-537C27C203DD}">
      <dsp:nvSpPr>
        <dsp:cNvPr id="0" name=""/>
        <dsp:cNvSpPr/>
      </dsp:nvSpPr>
      <dsp:spPr>
        <a:xfrm>
          <a:off x="8374380" y="1142071"/>
          <a:ext cx="3400547" cy="204032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3 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Администрация и учителя систематизируют примеры упражнений </a:t>
          </a:r>
          <a:br>
            <a:rPr lang="en-US" sz="1700" kern="1200" dirty="0"/>
          </a:br>
          <a:r>
            <a:rPr lang="ru-RU" sz="1700" kern="1200" dirty="0"/>
            <a:t>и диагностических работ </a:t>
          </a:r>
          <a:br>
            <a:rPr lang="en-US" sz="1700" kern="1200" dirty="0"/>
          </a:br>
          <a:r>
            <a:rPr lang="ru-RU" sz="1700" kern="1200" dirty="0"/>
            <a:t>на основе ВПР</a:t>
          </a:r>
        </a:p>
      </dsp:txBody>
      <dsp:txXfrm>
        <a:off x="8374380" y="1142071"/>
        <a:ext cx="3400547" cy="2040328"/>
      </dsp:txXfrm>
    </dsp:sp>
    <dsp:sp modelId="{F980DFBD-5FDD-4216-AEB4-DD9C91E8EFAD}">
      <dsp:nvSpPr>
        <dsp:cNvPr id="0" name=""/>
        <dsp:cNvSpPr/>
      </dsp:nvSpPr>
      <dsp:spPr>
        <a:xfrm>
          <a:off x="3407780" y="4938969"/>
          <a:ext cx="7515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1525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763990" y="4980779"/>
        <a:ext cx="39106" cy="7821"/>
      </dsp:txXfrm>
    </dsp:sp>
    <dsp:sp modelId="{33360940-469E-4ABE-A778-2FD233E9CF60}">
      <dsp:nvSpPr>
        <dsp:cNvPr id="0" name=""/>
        <dsp:cNvSpPr/>
      </dsp:nvSpPr>
      <dsp:spPr>
        <a:xfrm>
          <a:off x="9033" y="3964525"/>
          <a:ext cx="3400547" cy="20403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4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Учителя выполняют</a:t>
          </a:r>
          <a:br>
            <a:rPr lang="en-US" sz="1700" kern="1200" dirty="0"/>
          </a:br>
          <a:r>
            <a:rPr lang="ru-RU" sz="1700" kern="1200" dirty="0"/>
            <a:t>со школьниками упражнения </a:t>
          </a:r>
          <a:br>
            <a:rPr lang="en-US" sz="1700" kern="1200" dirty="0"/>
          </a:br>
          <a:r>
            <a:rPr lang="ru-RU" sz="1700" kern="1200" dirty="0"/>
            <a:t>на основе ВПР </a:t>
          </a:r>
          <a:br>
            <a:rPr lang="en-US" sz="1700" kern="1200" dirty="0"/>
          </a:br>
          <a:r>
            <a:rPr lang="ru-RU" sz="1700" kern="1200" dirty="0"/>
            <a:t>и диагностические работы </a:t>
          </a:r>
        </a:p>
      </dsp:txBody>
      <dsp:txXfrm>
        <a:off x="9033" y="3964525"/>
        <a:ext cx="3400547" cy="2040328"/>
      </dsp:txXfrm>
    </dsp:sp>
    <dsp:sp modelId="{3AE887B2-6B85-40B3-872E-06B0074C2AB5}">
      <dsp:nvSpPr>
        <dsp:cNvPr id="0" name=""/>
        <dsp:cNvSpPr/>
      </dsp:nvSpPr>
      <dsp:spPr>
        <a:xfrm>
          <a:off x="7590454" y="4938969"/>
          <a:ext cx="7515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1525" y="45720"/>
              </a:lnTo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946663" y="4980779"/>
        <a:ext cx="39106" cy="7821"/>
      </dsp:txXfrm>
    </dsp:sp>
    <dsp:sp modelId="{BE9A7069-41AD-4246-B329-6247A80C5EA5}">
      <dsp:nvSpPr>
        <dsp:cNvPr id="0" name=""/>
        <dsp:cNvSpPr/>
      </dsp:nvSpPr>
      <dsp:spPr>
        <a:xfrm>
          <a:off x="4191706" y="3964525"/>
          <a:ext cx="3400547" cy="204032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5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Школа участвует в ВПР </a:t>
          </a:r>
          <a:br>
            <a:rPr lang="en-US" sz="1700" kern="1200" dirty="0"/>
          </a:br>
          <a:r>
            <a:rPr lang="ru-RU" sz="1700" kern="1200" dirty="0"/>
            <a:t>по графику Рособрнадзора</a:t>
          </a:r>
          <a:br>
            <a:rPr lang="en-US" sz="1700" kern="1200" dirty="0"/>
          </a:br>
          <a:r>
            <a:rPr lang="ru-RU" sz="1700" kern="1200" dirty="0"/>
            <a:t>(в 5 и 11 классах – </a:t>
          </a:r>
          <a:br>
            <a:rPr lang="en-US" sz="1700" kern="1200" dirty="0"/>
          </a:br>
          <a:r>
            <a:rPr lang="ru-RU" sz="1700" kern="1200" dirty="0"/>
            <a:t>по желанию)</a:t>
          </a:r>
        </a:p>
      </dsp:txBody>
      <dsp:txXfrm>
        <a:off x="4191706" y="3964525"/>
        <a:ext cx="3400547" cy="2040328"/>
      </dsp:txXfrm>
    </dsp:sp>
    <dsp:sp modelId="{5CF21940-7114-47E9-93B7-53FA3B39EFD2}">
      <dsp:nvSpPr>
        <dsp:cNvPr id="0" name=""/>
        <dsp:cNvSpPr/>
      </dsp:nvSpPr>
      <dsp:spPr>
        <a:xfrm>
          <a:off x="8374380" y="3964525"/>
          <a:ext cx="3400547" cy="20403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Шаг 6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Администрация и учителя </a:t>
          </a:r>
          <a:br>
            <a:rPr lang="en-US" sz="1700" kern="1200" dirty="0"/>
          </a:br>
          <a:r>
            <a:rPr lang="ru-RU" sz="1700" kern="1200" dirty="0"/>
            <a:t>выявляют, насколько объективно оценивали результаты учеников</a:t>
          </a:r>
        </a:p>
      </dsp:txBody>
      <dsp:txXfrm>
        <a:off x="8374380" y="3964525"/>
        <a:ext cx="3400547" cy="20403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82144-9C20-4A39-95CC-E067B9000F0F}">
      <dsp:nvSpPr>
        <dsp:cNvPr id="0" name=""/>
        <dsp:cNvSpPr/>
      </dsp:nvSpPr>
      <dsp:spPr>
        <a:xfrm>
          <a:off x="7874435" y="3263708"/>
          <a:ext cx="404481" cy="1240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409"/>
              </a:lnTo>
              <a:lnTo>
                <a:pt x="404481" y="1240409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A0568-A3A7-429D-A009-A2F637A1F318}">
      <dsp:nvSpPr>
        <dsp:cNvPr id="0" name=""/>
        <dsp:cNvSpPr/>
      </dsp:nvSpPr>
      <dsp:spPr>
        <a:xfrm>
          <a:off x="5690236" y="1349164"/>
          <a:ext cx="3262815" cy="566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136"/>
              </a:lnTo>
              <a:lnTo>
                <a:pt x="3262815" y="283136"/>
              </a:lnTo>
              <a:lnTo>
                <a:pt x="3262815" y="56627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4EA8E-27D8-46EC-BF94-38281613CCA1}">
      <dsp:nvSpPr>
        <dsp:cNvPr id="0" name=""/>
        <dsp:cNvSpPr/>
      </dsp:nvSpPr>
      <dsp:spPr>
        <a:xfrm>
          <a:off x="4611620" y="3263708"/>
          <a:ext cx="404481" cy="1240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409"/>
              </a:lnTo>
              <a:lnTo>
                <a:pt x="404481" y="1240409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E9959-4E02-43CB-A132-B79C17AD08B8}">
      <dsp:nvSpPr>
        <dsp:cNvPr id="0" name=""/>
        <dsp:cNvSpPr/>
      </dsp:nvSpPr>
      <dsp:spPr>
        <a:xfrm>
          <a:off x="5644516" y="1349164"/>
          <a:ext cx="91440" cy="5662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627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B36D3-A9C0-440D-89AD-C5F0E53A9D53}">
      <dsp:nvSpPr>
        <dsp:cNvPr id="0" name=""/>
        <dsp:cNvSpPr/>
      </dsp:nvSpPr>
      <dsp:spPr>
        <a:xfrm>
          <a:off x="1348804" y="3263708"/>
          <a:ext cx="404481" cy="1240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409"/>
              </a:lnTo>
              <a:lnTo>
                <a:pt x="404481" y="1240409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6F090-3CFA-44F6-A6E5-43C0A8A4CCCE}">
      <dsp:nvSpPr>
        <dsp:cNvPr id="0" name=""/>
        <dsp:cNvSpPr/>
      </dsp:nvSpPr>
      <dsp:spPr>
        <a:xfrm>
          <a:off x="2427421" y="1349164"/>
          <a:ext cx="3262815" cy="566273"/>
        </a:xfrm>
        <a:custGeom>
          <a:avLst/>
          <a:gdLst/>
          <a:ahLst/>
          <a:cxnLst/>
          <a:rect l="0" t="0" r="0" b="0"/>
          <a:pathLst>
            <a:path>
              <a:moveTo>
                <a:pt x="3262815" y="0"/>
              </a:moveTo>
              <a:lnTo>
                <a:pt x="3262815" y="283136"/>
              </a:lnTo>
              <a:lnTo>
                <a:pt x="0" y="283136"/>
              </a:lnTo>
              <a:lnTo>
                <a:pt x="0" y="56627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85256-3A94-4E27-922B-161ED687276D}">
      <dsp:nvSpPr>
        <dsp:cNvPr id="0" name=""/>
        <dsp:cNvSpPr/>
      </dsp:nvSpPr>
      <dsp:spPr>
        <a:xfrm>
          <a:off x="4341965" y="893"/>
          <a:ext cx="2696541" cy="13482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Что контролируем </a:t>
          </a:r>
          <a:br>
            <a:rPr lang="en-US" sz="2200" kern="1200" dirty="0"/>
          </a:br>
          <a:r>
            <a:rPr lang="ru-RU" sz="2200" kern="1200" dirty="0"/>
            <a:t>в 10-11 классах</a:t>
          </a:r>
          <a:endParaRPr lang="ru-RU" sz="2200" kern="1200" dirty="0">
            <a:latin typeface="Trebuchet MS"/>
          </a:endParaRPr>
        </a:p>
      </dsp:txBody>
      <dsp:txXfrm>
        <a:off x="4341965" y="893"/>
        <a:ext cx="2696541" cy="1348270"/>
      </dsp:txXfrm>
    </dsp:sp>
    <dsp:sp modelId="{5B1606AF-4A66-4E4B-9C0C-875D885A8DAB}">
      <dsp:nvSpPr>
        <dsp:cNvPr id="0" name=""/>
        <dsp:cNvSpPr/>
      </dsp:nvSpPr>
      <dsp:spPr>
        <a:xfrm>
          <a:off x="1079150" y="1915438"/>
          <a:ext cx="2696541" cy="13482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Рабочие программы по астрономии</a:t>
          </a:r>
        </a:p>
      </dsp:txBody>
      <dsp:txXfrm>
        <a:off x="1079150" y="1915438"/>
        <a:ext cx="2696541" cy="1348270"/>
      </dsp:txXfrm>
    </dsp:sp>
    <dsp:sp modelId="{27514EBD-485A-49C4-821A-817E1762C2E6}">
      <dsp:nvSpPr>
        <dsp:cNvPr id="0" name=""/>
        <dsp:cNvSpPr/>
      </dsp:nvSpPr>
      <dsp:spPr>
        <a:xfrm>
          <a:off x="1753285" y="3829982"/>
          <a:ext cx="2696541" cy="13482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Соответствуют ФГОС, какие оценочные средства используют учителя</a:t>
          </a:r>
        </a:p>
      </dsp:txBody>
      <dsp:txXfrm>
        <a:off x="1753285" y="3829982"/>
        <a:ext cx="2696541" cy="1348270"/>
      </dsp:txXfrm>
    </dsp:sp>
    <dsp:sp modelId="{F41CAFA2-1850-4550-A7EB-3FF6027CDBCE}">
      <dsp:nvSpPr>
        <dsp:cNvPr id="0" name=""/>
        <dsp:cNvSpPr/>
      </dsp:nvSpPr>
      <dsp:spPr>
        <a:xfrm>
          <a:off x="4341965" y="1915438"/>
          <a:ext cx="2696541" cy="13482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Подготовку</a:t>
          </a:r>
          <a:br>
            <a:rPr lang="en-US" sz="2200" kern="1200" dirty="0"/>
          </a:br>
          <a:r>
            <a:rPr lang="ru-RU" sz="2200" kern="1200" dirty="0"/>
            <a:t>к ЕГЭ </a:t>
          </a:r>
          <a:br>
            <a:rPr lang="en-US" sz="2200" kern="1200" dirty="0"/>
          </a:br>
          <a:r>
            <a:rPr lang="ru-RU" sz="2200" kern="1200" dirty="0"/>
            <a:t>по физике</a:t>
          </a:r>
        </a:p>
      </dsp:txBody>
      <dsp:txXfrm>
        <a:off x="4341965" y="1915438"/>
        <a:ext cx="2696541" cy="1348270"/>
      </dsp:txXfrm>
    </dsp:sp>
    <dsp:sp modelId="{8F609E97-A24C-4098-8A0D-256F0094E519}">
      <dsp:nvSpPr>
        <dsp:cNvPr id="0" name=""/>
        <dsp:cNvSpPr/>
      </dsp:nvSpPr>
      <dsp:spPr>
        <a:xfrm>
          <a:off x="5016101" y="3829982"/>
          <a:ext cx="2696541" cy="13482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В ЕГЭ войдут задания</a:t>
          </a:r>
          <a:br>
            <a:rPr lang="en-US" sz="2200" kern="1200" dirty="0"/>
          </a:br>
          <a:r>
            <a:rPr lang="ru-RU" sz="2200" kern="1200" dirty="0"/>
            <a:t>по астрономии</a:t>
          </a:r>
        </a:p>
      </dsp:txBody>
      <dsp:txXfrm>
        <a:off x="5016101" y="3829982"/>
        <a:ext cx="2696541" cy="1348270"/>
      </dsp:txXfrm>
    </dsp:sp>
    <dsp:sp modelId="{707D16E7-BB7C-43F8-9A7E-A959196EDB3B}">
      <dsp:nvSpPr>
        <dsp:cNvPr id="0" name=""/>
        <dsp:cNvSpPr/>
      </dsp:nvSpPr>
      <dsp:spPr>
        <a:xfrm>
          <a:off x="7604781" y="1915438"/>
          <a:ext cx="2696541" cy="13482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График ВПР</a:t>
          </a:r>
        </a:p>
      </dsp:txBody>
      <dsp:txXfrm>
        <a:off x="7604781" y="1915438"/>
        <a:ext cx="2696541" cy="1348270"/>
      </dsp:txXfrm>
    </dsp:sp>
    <dsp:sp modelId="{653D4DC5-A103-4B10-B317-A63CBEAA6CBB}">
      <dsp:nvSpPr>
        <dsp:cNvPr id="0" name=""/>
        <dsp:cNvSpPr/>
      </dsp:nvSpPr>
      <dsp:spPr>
        <a:xfrm>
          <a:off x="8278916" y="3829982"/>
          <a:ext cx="2696541" cy="13482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С 2019 года – ВПР</a:t>
          </a:r>
          <a:br>
            <a:rPr lang="en-US" sz="2200" kern="1200" dirty="0"/>
          </a:br>
          <a:r>
            <a:rPr lang="ru-RU" sz="2200" kern="1200" dirty="0"/>
            <a:t>по астрономии</a:t>
          </a:r>
        </a:p>
      </dsp:txBody>
      <dsp:txXfrm>
        <a:off x="8278916" y="3829982"/>
        <a:ext cx="2696541" cy="13482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88AF5-BE29-4548-AE7F-0C86AB101D36}">
      <dsp:nvSpPr>
        <dsp:cNvPr id="0" name=""/>
        <dsp:cNvSpPr/>
      </dsp:nvSpPr>
      <dsp:spPr>
        <a:xfrm>
          <a:off x="10416674" y="2437826"/>
          <a:ext cx="91440" cy="453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93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628A2-43D4-4B27-81B7-2CD2C249BA21}">
      <dsp:nvSpPr>
        <dsp:cNvPr id="0" name=""/>
        <dsp:cNvSpPr/>
      </dsp:nvSpPr>
      <dsp:spPr>
        <a:xfrm>
          <a:off x="8554748" y="992785"/>
          <a:ext cx="1907645" cy="453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42"/>
              </a:lnTo>
              <a:lnTo>
                <a:pt x="1907645" y="309342"/>
              </a:lnTo>
              <a:lnTo>
                <a:pt x="1907645" y="45393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E79EC-5A53-479C-92C7-8B41DA294C12}">
      <dsp:nvSpPr>
        <dsp:cNvPr id="0" name=""/>
        <dsp:cNvSpPr/>
      </dsp:nvSpPr>
      <dsp:spPr>
        <a:xfrm>
          <a:off x="8554748" y="3882868"/>
          <a:ext cx="953822" cy="453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42"/>
              </a:lnTo>
              <a:lnTo>
                <a:pt x="953822" y="309342"/>
              </a:lnTo>
              <a:lnTo>
                <a:pt x="953822" y="45393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41307-EEE3-4D41-8EF7-5F8E85E3EBB9}">
      <dsp:nvSpPr>
        <dsp:cNvPr id="0" name=""/>
        <dsp:cNvSpPr/>
      </dsp:nvSpPr>
      <dsp:spPr>
        <a:xfrm>
          <a:off x="7600926" y="3882868"/>
          <a:ext cx="953822" cy="453932"/>
        </a:xfrm>
        <a:custGeom>
          <a:avLst/>
          <a:gdLst/>
          <a:ahLst/>
          <a:cxnLst/>
          <a:rect l="0" t="0" r="0" b="0"/>
          <a:pathLst>
            <a:path>
              <a:moveTo>
                <a:pt x="953822" y="0"/>
              </a:moveTo>
              <a:lnTo>
                <a:pt x="953822" y="309342"/>
              </a:lnTo>
              <a:lnTo>
                <a:pt x="0" y="309342"/>
              </a:lnTo>
              <a:lnTo>
                <a:pt x="0" y="45393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3F576-9F22-4492-A386-049C1FB9080A}">
      <dsp:nvSpPr>
        <dsp:cNvPr id="0" name=""/>
        <dsp:cNvSpPr/>
      </dsp:nvSpPr>
      <dsp:spPr>
        <a:xfrm>
          <a:off x="6647103" y="2437826"/>
          <a:ext cx="1907645" cy="453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42"/>
              </a:lnTo>
              <a:lnTo>
                <a:pt x="1907645" y="309342"/>
              </a:lnTo>
              <a:lnTo>
                <a:pt x="1907645" y="45393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18714-F3A1-44AB-95EE-D1BCCC71F6F5}">
      <dsp:nvSpPr>
        <dsp:cNvPr id="0" name=""/>
        <dsp:cNvSpPr/>
      </dsp:nvSpPr>
      <dsp:spPr>
        <a:xfrm>
          <a:off x="6601383" y="2437826"/>
          <a:ext cx="91440" cy="453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93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9C0B0-D0EE-4ED0-8FEB-F78B3CEB7B7F}">
      <dsp:nvSpPr>
        <dsp:cNvPr id="0" name=""/>
        <dsp:cNvSpPr/>
      </dsp:nvSpPr>
      <dsp:spPr>
        <a:xfrm>
          <a:off x="4739458" y="2437826"/>
          <a:ext cx="1907645" cy="453932"/>
        </a:xfrm>
        <a:custGeom>
          <a:avLst/>
          <a:gdLst/>
          <a:ahLst/>
          <a:cxnLst/>
          <a:rect l="0" t="0" r="0" b="0"/>
          <a:pathLst>
            <a:path>
              <a:moveTo>
                <a:pt x="1907645" y="0"/>
              </a:moveTo>
              <a:lnTo>
                <a:pt x="1907645" y="309342"/>
              </a:lnTo>
              <a:lnTo>
                <a:pt x="0" y="309342"/>
              </a:lnTo>
              <a:lnTo>
                <a:pt x="0" y="45393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12E81-6E4C-462D-B273-BE6206199168}">
      <dsp:nvSpPr>
        <dsp:cNvPr id="0" name=""/>
        <dsp:cNvSpPr/>
      </dsp:nvSpPr>
      <dsp:spPr>
        <a:xfrm>
          <a:off x="6647103" y="992785"/>
          <a:ext cx="1907645" cy="453932"/>
        </a:xfrm>
        <a:custGeom>
          <a:avLst/>
          <a:gdLst/>
          <a:ahLst/>
          <a:cxnLst/>
          <a:rect l="0" t="0" r="0" b="0"/>
          <a:pathLst>
            <a:path>
              <a:moveTo>
                <a:pt x="1907645" y="0"/>
              </a:moveTo>
              <a:lnTo>
                <a:pt x="1907645" y="309342"/>
              </a:lnTo>
              <a:lnTo>
                <a:pt x="0" y="309342"/>
              </a:lnTo>
              <a:lnTo>
                <a:pt x="0" y="45393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AC803-4FAD-49B5-A60C-28D2424D5D35}">
      <dsp:nvSpPr>
        <dsp:cNvPr id="0" name=""/>
        <dsp:cNvSpPr/>
      </dsp:nvSpPr>
      <dsp:spPr>
        <a:xfrm>
          <a:off x="7774348" y="1677"/>
          <a:ext cx="1560800" cy="9911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B32D5-3C38-4DF7-911C-B71AE8852E66}">
      <dsp:nvSpPr>
        <dsp:cNvPr id="0" name=""/>
        <dsp:cNvSpPr/>
      </dsp:nvSpPr>
      <dsp:spPr>
        <a:xfrm>
          <a:off x="7947770" y="166428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Что </a:t>
          </a:r>
          <a:br>
            <a:rPr lang="en-US" sz="1300" kern="1200" dirty="0"/>
          </a:br>
          <a:r>
            <a:rPr lang="ru-RU" sz="1300" kern="1200" dirty="0"/>
            <a:t>контролируем</a:t>
          </a:r>
        </a:p>
      </dsp:txBody>
      <dsp:txXfrm>
        <a:off x="7976799" y="195457"/>
        <a:ext cx="1502742" cy="933050"/>
      </dsp:txXfrm>
    </dsp:sp>
    <dsp:sp modelId="{7148E965-E478-4322-B152-8FC7E00393D7}">
      <dsp:nvSpPr>
        <dsp:cNvPr id="0" name=""/>
        <dsp:cNvSpPr/>
      </dsp:nvSpPr>
      <dsp:spPr>
        <a:xfrm>
          <a:off x="5866703" y="1446718"/>
          <a:ext cx="1560800" cy="9911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BD3F1-549D-47F4-B787-C79863644B50}">
      <dsp:nvSpPr>
        <dsp:cNvPr id="0" name=""/>
        <dsp:cNvSpPr/>
      </dsp:nvSpPr>
      <dsp:spPr>
        <a:xfrm>
          <a:off x="6040125" y="1611469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Новые образовательные результаты</a:t>
          </a:r>
        </a:p>
      </dsp:txBody>
      <dsp:txXfrm>
        <a:off x="6069154" y="1640498"/>
        <a:ext cx="1502742" cy="933050"/>
      </dsp:txXfrm>
    </dsp:sp>
    <dsp:sp modelId="{2CBEC963-4295-4449-8C61-F0EE07B654F2}">
      <dsp:nvSpPr>
        <dsp:cNvPr id="0" name=""/>
        <dsp:cNvSpPr/>
      </dsp:nvSpPr>
      <dsp:spPr>
        <a:xfrm>
          <a:off x="3959058" y="2891759"/>
          <a:ext cx="1560800" cy="9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8F702-5746-4C6E-8390-BC70639A0A55}">
      <dsp:nvSpPr>
        <dsp:cNvPr id="0" name=""/>
        <dsp:cNvSpPr/>
      </dsp:nvSpPr>
      <dsp:spPr>
        <a:xfrm>
          <a:off x="4132480" y="3056511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Программа воспитания</a:t>
          </a:r>
        </a:p>
      </dsp:txBody>
      <dsp:txXfrm>
        <a:off x="4161509" y="3085540"/>
        <a:ext cx="1502742" cy="933050"/>
      </dsp:txXfrm>
    </dsp:sp>
    <dsp:sp modelId="{89344CC7-6D8F-4791-8C08-164E3A4BB101}">
      <dsp:nvSpPr>
        <dsp:cNvPr id="0" name=""/>
        <dsp:cNvSpPr/>
      </dsp:nvSpPr>
      <dsp:spPr>
        <a:xfrm>
          <a:off x="5866703" y="2891759"/>
          <a:ext cx="1560800" cy="9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F5BFD-00D0-4261-B0BF-7AA3B1014AB3}">
      <dsp:nvSpPr>
        <dsp:cNvPr id="0" name=""/>
        <dsp:cNvSpPr/>
      </dsp:nvSpPr>
      <dsp:spPr>
        <a:xfrm>
          <a:off x="6040125" y="3056511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Программа формирования УУД</a:t>
          </a:r>
        </a:p>
      </dsp:txBody>
      <dsp:txXfrm>
        <a:off x="6069154" y="3085540"/>
        <a:ext cx="1502742" cy="933050"/>
      </dsp:txXfrm>
    </dsp:sp>
    <dsp:sp modelId="{3FEEBAA7-88D3-4432-A25D-51CD64B8D3C8}">
      <dsp:nvSpPr>
        <dsp:cNvPr id="0" name=""/>
        <dsp:cNvSpPr/>
      </dsp:nvSpPr>
      <dsp:spPr>
        <a:xfrm>
          <a:off x="7774348" y="2891759"/>
          <a:ext cx="1560800" cy="9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30561-5D07-4CD1-8BC8-E919FC03A6B9}">
      <dsp:nvSpPr>
        <dsp:cNvPr id="0" name=""/>
        <dsp:cNvSpPr/>
      </dsp:nvSpPr>
      <dsp:spPr>
        <a:xfrm>
          <a:off x="7947770" y="3056511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Рабочие программы</a:t>
          </a:r>
        </a:p>
      </dsp:txBody>
      <dsp:txXfrm>
        <a:off x="7976799" y="3085540"/>
        <a:ext cx="1502742" cy="933050"/>
      </dsp:txXfrm>
    </dsp:sp>
    <dsp:sp modelId="{20CFF9D1-7D58-4AE4-95E8-814938D80FF1}">
      <dsp:nvSpPr>
        <dsp:cNvPr id="0" name=""/>
        <dsp:cNvSpPr/>
      </dsp:nvSpPr>
      <dsp:spPr>
        <a:xfrm>
          <a:off x="6820526" y="4336801"/>
          <a:ext cx="1560800" cy="991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A842F-B684-4A43-BA5F-B05DF333FBD6}">
      <dsp:nvSpPr>
        <dsp:cNvPr id="0" name=""/>
        <dsp:cNvSpPr/>
      </dsp:nvSpPr>
      <dsp:spPr>
        <a:xfrm>
          <a:off x="6993948" y="4501552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По предметам</a:t>
          </a:r>
        </a:p>
      </dsp:txBody>
      <dsp:txXfrm>
        <a:off x="7022977" y="4530581"/>
        <a:ext cx="1502742" cy="933050"/>
      </dsp:txXfrm>
    </dsp:sp>
    <dsp:sp modelId="{EC47B3E2-4C8B-418C-8011-622F66AAF362}">
      <dsp:nvSpPr>
        <dsp:cNvPr id="0" name=""/>
        <dsp:cNvSpPr/>
      </dsp:nvSpPr>
      <dsp:spPr>
        <a:xfrm>
          <a:off x="8728171" y="4336801"/>
          <a:ext cx="1560800" cy="9911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D8CE1-B01B-4601-A467-CE2BA0D6D3E1}">
      <dsp:nvSpPr>
        <dsp:cNvPr id="0" name=""/>
        <dsp:cNvSpPr/>
      </dsp:nvSpPr>
      <dsp:spPr>
        <a:xfrm>
          <a:off x="8901593" y="4501552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Для курсов внеурочной деятельности</a:t>
          </a:r>
        </a:p>
      </dsp:txBody>
      <dsp:txXfrm>
        <a:off x="8930622" y="4530581"/>
        <a:ext cx="1502742" cy="933050"/>
      </dsp:txXfrm>
    </dsp:sp>
    <dsp:sp modelId="{92757B79-10BC-47A4-84F6-7226D220C294}">
      <dsp:nvSpPr>
        <dsp:cNvPr id="0" name=""/>
        <dsp:cNvSpPr/>
      </dsp:nvSpPr>
      <dsp:spPr>
        <a:xfrm>
          <a:off x="9681993" y="1446718"/>
          <a:ext cx="1560800" cy="9911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0AE13-2CCA-4A40-B9D3-C59E47075662}">
      <dsp:nvSpPr>
        <dsp:cNvPr id="0" name=""/>
        <dsp:cNvSpPr/>
      </dsp:nvSpPr>
      <dsp:spPr>
        <a:xfrm>
          <a:off x="9855416" y="1611469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Учебные планы</a:t>
          </a:r>
        </a:p>
      </dsp:txBody>
      <dsp:txXfrm>
        <a:off x="9884445" y="1640498"/>
        <a:ext cx="1502742" cy="933050"/>
      </dsp:txXfrm>
    </dsp:sp>
    <dsp:sp modelId="{E4FC7190-05D6-459B-A343-442A64309A3D}">
      <dsp:nvSpPr>
        <dsp:cNvPr id="0" name=""/>
        <dsp:cNvSpPr/>
      </dsp:nvSpPr>
      <dsp:spPr>
        <a:xfrm>
          <a:off x="9681993" y="2891759"/>
          <a:ext cx="1560800" cy="9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CC4EB-C773-4809-ACF6-8FCD16F9E096}">
      <dsp:nvSpPr>
        <dsp:cNvPr id="0" name=""/>
        <dsp:cNvSpPr/>
      </dsp:nvSpPr>
      <dsp:spPr>
        <a:xfrm>
          <a:off x="9855416" y="3056511"/>
          <a:ext cx="1560800" cy="991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Минимум 544 часа, чтобы изучить русский язык</a:t>
          </a:r>
        </a:p>
      </dsp:txBody>
      <dsp:txXfrm>
        <a:off x="9884445" y="3085540"/>
        <a:ext cx="1502742" cy="933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D8903-E76B-443F-B5CE-B0BADD1EB874}">
      <dsp:nvSpPr>
        <dsp:cNvPr id="0" name=""/>
        <dsp:cNvSpPr/>
      </dsp:nvSpPr>
      <dsp:spPr>
        <a:xfrm>
          <a:off x="0" y="1345058"/>
          <a:ext cx="1117354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6FDAB-F530-4726-A640-EF83B6F7ABC8}">
      <dsp:nvSpPr>
        <dsp:cNvPr id="0" name=""/>
        <dsp:cNvSpPr/>
      </dsp:nvSpPr>
      <dsp:spPr>
        <a:xfrm>
          <a:off x="558677" y="1035098"/>
          <a:ext cx="7821482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633" tIns="0" rIns="29563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Сопричастность к  настоящему и будущему своей страны</a:t>
          </a:r>
          <a:endParaRPr lang="en-US" sz="2100" kern="1200" dirty="0"/>
        </a:p>
      </dsp:txBody>
      <dsp:txXfrm>
        <a:off x="588939" y="1065360"/>
        <a:ext cx="7760958" cy="559396"/>
      </dsp:txXfrm>
    </dsp:sp>
    <dsp:sp modelId="{07C9DC2E-0570-42AF-A484-51927EA20387}">
      <dsp:nvSpPr>
        <dsp:cNvPr id="0" name=""/>
        <dsp:cNvSpPr/>
      </dsp:nvSpPr>
      <dsp:spPr>
        <a:xfrm>
          <a:off x="0" y="2297618"/>
          <a:ext cx="1117354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F875A-9696-499E-94DA-BAE495A3DA12}">
      <dsp:nvSpPr>
        <dsp:cNvPr id="0" name=""/>
        <dsp:cNvSpPr/>
      </dsp:nvSpPr>
      <dsp:spPr>
        <a:xfrm>
          <a:off x="558677" y="1987658"/>
          <a:ext cx="7821482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633" tIns="0" rIns="29563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Представления о правах и </a:t>
          </a:r>
          <a:r>
            <a:rPr lang="en-US" sz="2100" kern="1200" dirty="0" err="1"/>
            <a:t>обязанностях</a:t>
          </a:r>
          <a:endParaRPr lang="en-US" sz="2100" kern="1200" dirty="0"/>
        </a:p>
      </dsp:txBody>
      <dsp:txXfrm>
        <a:off x="588939" y="2017920"/>
        <a:ext cx="7760958" cy="559396"/>
      </dsp:txXfrm>
    </dsp:sp>
    <dsp:sp modelId="{CB94FF4A-3CD1-44B0-9560-EDF716C736BF}">
      <dsp:nvSpPr>
        <dsp:cNvPr id="0" name=""/>
        <dsp:cNvSpPr/>
      </dsp:nvSpPr>
      <dsp:spPr>
        <a:xfrm>
          <a:off x="0" y="3250178"/>
          <a:ext cx="1117354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64BF0-A927-4E19-8EFD-471DCA7D894D}">
      <dsp:nvSpPr>
        <dsp:cNvPr id="0" name=""/>
        <dsp:cNvSpPr/>
      </dsp:nvSpPr>
      <dsp:spPr>
        <a:xfrm>
          <a:off x="558677" y="2940218"/>
          <a:ext cx="7821482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633" tIns="0" rIns="29563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Позитивный опыт соблюдать правила повседневного этикета, дисциплину в школе</a:t>
          </a:r>
          <a:endParaRPr lang="en-US" sz="2100" kern="1200" dirty="0"/>
        </a:p>
      </dsp:txBody>
      <dsp:txXfrm>
        <a:off x="588939" y="2970480"/>
        <a:ext cx="7760958" cy="559396"/>
      </dsp:txXfrm>
    </dsp:sp>
    <dsp:sp modelId="{650F1EAB-8B3A-46AC-9D8A-FD100064CE8C}">
      <dsp:nvSpPr>
        <dsp:cNvPr id="0" name=""/>
        <dsp:cNvSpPr/>
      </dsp:nvSpPr>
      <dsp:spPr>
        <a:xfrm>
          <a:off x="0" y="4202739"/>
          <a:ext cx="1117354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A4E3E-B713-416D-9D70-90755A895FCC}">
      <dsp:nvSpPr>
        <dsp:cNvPr id="0" name=""/>
        <dsp:cNvSpPr/>
      </dsp:nvSpPr>
      <dsp:spPr>
        <a:xfrm>
          <a:off x="558677" y="3892779"/>
          <a:ext cx="7821482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633" tIns="0" rIns="29563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Способность</a:t>
          </a:r>
          <a:r>
            <a:rPr lang="en-US" sz="2100" kern="1200" dirty="0"/>
            <a:t> к </a:t>
          </a:r>
          <a:r>
            <a:rPr lang="en-US" sz="2100" kern="1200" dirty="0" err="1"/>
            <a:t>взаимопомощи</a:t>
          </a:r>
          <a:endParaRPr lang="en-US" sz="2100" u="sng" kern="1200" dirty="0"/>
        </a:p>
      </dsp:txBody>
      <dsp:txXfrm>
        <a:off x="588939" y="3923041"/>
        <a:ext cx="7760958" cy="559396"/>
      </dsp:txXfrm>
    </dsp:sp>
    <dsp:sp modelId="{0FE2830C-E6A7-4C33-BA37-237F53009FF6}">
      <dsp:nvSpPr>
        <dsp:cNvPr id="0" name=""/>
        <dsp:cNvSpPr/>
      </dsp:nvSpPr>
      <dsp:spPr>
        <a:xfrm>
          <a:off x="0" y="5155299"/>
          <a:ext cx="1117354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0C193-8016-4307-A2F2-E17E0FD9CB03}">
      <dsp:nvSpPr>
        <dsp:cNvPr id="0" name=""/>
        <dsp:cNvSpPr/>
      </dsp:nvSpPr>
      <dsp:spPr>
        <a:xfrm>
          <a:off x="558677" y="4845339"/>
          <a:ext cx="7821482" cy="619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633" tIns="0" rIns="29563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Безопасное поведение в информационной среде и др.</a:t>
          </a:r>
        </a:p>
      </dsp:txBody>
      <dsp:txXfrm>
        <a:off x="588939" y="4875601"/>
        <a:ext cx="7760958" cy="5593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0501C-A223-47F7-8953-E634BBFF480F}">
      <dsp:nvSpPr>
        <dsp:cNvPr id="0" name=""/>
        <dsp:cNvSpPr/>
      </dsp:nvSpPr>
      <dsp:spPr>
        <a:xfrm>
          <a:off x="3676" y="369515"/>
          <a:ext cx="2197741" cy="87909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Было</a:t>
          </a:r>
        </a:p>
      </dsp:txBody>
      <dsp:txXfrm>
        <a:off x="443224" y="369515"/>
        <a:ext cx="1318645" cy="879096"/>
      </dsp:txXfrm>
    </dsp:sp>
    <dsp:sp modelId="{63485FBD-E174-423D-B2B9-39B9AD040A96}">
      <dsp:nvSpPr>
        <dsp:cNvPr id="0" name=""/>
        <dsp:cNvSpPr/>
      </dsp:nvSpPr>
      <dsp:spPr>
        <a:xfrm>
          <a:off x="1981643" y="369515"/>
          <a:ext cx="2197741" cy="879096"/>
        </a:xfrm>
        <a:prstGeom prst="chevron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96000"/>
                <a:lumMod val="100000"/>
              </a:schemeClr>
            </a:gs>
            <a:gs pos="78000">
              <a:schemeClr val="accent3">
                <a:hueOff val="-1433403"/>
                <a:satOff val="1180"/>
                <a:lumOff val="-98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16 пунктов</a:t>
          </a:r>
        </a:p>
      </dsp:txBody>
      <dsp:txXfrm>
        <a:off x="2421191" y="369515"/>
        <a:ext cx="1318645" cy="879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10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2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2177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9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76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16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00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1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5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4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38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28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5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75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9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2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34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  <p:sldLayoutId id="2147484168" r:id="rId14"/>
    <p:sldLayoutId id="2147484169" r:id="rId15"/>
    <p:sldLayoutId id="21474841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extLst/>
          </p:nvPr>
        </p:nvSpPr>
        <p:spPr>
          <a:xfrm>
            <a:off x="1314450" y="1724025"/>
            <a:ext cx="8508700" cy="1646238"/>
          </a:xfrm>
        </p:spPr>
        <p:txBody>
          <a:bodyPr/>
          <a:lstStyle/>
          <a:p>
            <a:pPr algn="ctr"/>
            <a:r>
              <a:rPr lang="ru-RU" sz="6600" b="1" dirty="0"/>
              <a:t>Новые ВПР и ФГОС: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  <p:extLst/>
          </p:nvPr>
        </p:nvSpPr>
        <p:spPr>
          <a:xfrm>
            <a:off x="1314450" y="3371850"/>
            <a:ext cx="8508700" cy="1930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2C3C43"/>
                </a:solidFill>
              </a:rPr>
              <a:t>что изменить</a:t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ru-RU" sz="3600" b="1" dirty="0">
                <a:solidFill>
                  <a:srgbClr val="2C3C43"/>
                </a:solidFill>
              </a:rPr>
              <a:t>во внутренней системе оценки</a:t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ru-RU" sz="3600" b="1" dirty="0">
                <a:solidFill>
                  <a:srgbClr val="2C3C43"/>
                </a:solidFill>
              </a:rPr>
              <a:t> качества образования</a:t>
            </a:r>
            <a:endParaRPr lang="ru-RU" b="1" dirty="0">
              <a:solidFill>
                <a:srgbClr val="2C3C43"/>
              </a:solidFill>
            </a:endParaRPr>
          </a:p>
        </p:txBody>
      </p:sp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986" y="128550"/>
            <a:ext cx="2331589" cy="666788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985" y="650593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1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438250" y="161925"/>
            <a:ext cx="9228138" cy="119883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ВПР в 11 классе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07687"/>
              </p:ext>
            </p:extLst>
          </p:nvPr>
        </p:nvGraphicFramePr>
        <p:xfrm>
          <a:off x="409668" y="1428750"/>
          <a:ext cx="11257681" cy="43523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821432">
                  <a:extLst>
                    <a:ext uri="{9D8B030D-6E8A-4147-A177-3AD203B41FA5}">
                      <a16:colId xmlns:a16="http://schemas.microsoft.com/office/drawing/2014/main" val="1462874955"/>
                    </a:ext>
                  </a:extLst>
                </a:gridCol>
                <a:gridCol w="3768874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3228975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14199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Ошибки учеников</a:t>
                      </a:r>
                    </a:p>
                    <a:p>
                      <a:pPr lvl="0" algn="ctr">
                        <a:buNone/>
                      </a:pPr>
                      <a:endParaRPr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Материалы </a:t>
                      </a:r>
                      <a:br>
                        <a:rPr lang="en-US" dirty="0"/>
                      </a:br>
                      <a:r>
                        <a:rPr lang="ru-RU" sz="2800" dirty="0"/>
                        <a:t>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8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293242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Ошиблись в задании по разделу «Клетка» (№ 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Диагностическая работа для 11 классов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800" dirty="0"/>
                        <a:t>№ 9 (2017), </a:t>
                      </a:r>
                      <a:br>
                        <a:rPr lang="en-US" dirty="0"/>
                      </a:br>
                      <a:r>
                        <a:rPr lang="ru-RU" sz="2800" dirty="0"/>
                        <a:t>с. 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62207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369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457304" y="276225"/>
            <a:ext cx="9228138" cy="119883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ВПР в 10 или 11 классе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106"/>
              </p:ext>
            </p:extLst>
          </p:nvPr>
        </p:nvGraphicFramePr>
        <p:xfrm>
          <a:off x="375523" y="1176372"/>
          <a:ext cx="11509746" cy="47625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95499">
                  <a:extLst>
                    <a:ext uri="{9D8B030D-6E8A-4147-A177-3AD203B41FA5}">
                      <a16:colId xmlns:a16="http://schemas.microsoft.com/office/drawing/2014/main" val="1462874955"/>
                    </a:ext>
                  </a:extLst>
                </a:gridCol>
                <a:gridCol w="3971925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3270622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6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600" dirty="0"/>
                        <a:t>Ошибки учеников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600" dirty="0"/>
                        <a:t>Материалы 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6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27908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600" dirty="0"/>
                        <a:t>География*</a:t>
                      </a:r>
                      <a:br>
                        <a:rPr lang="en-US" dirty="0"/>
                      </a:b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600" dirty="0"/>
                        <a:t>Плохо сравнили географические явления.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Ошиблись в прогнозах развития региона, отрасли.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Ошиблись в оценке ресурсов стран </a:t>
                      </a:r>
                      <a:br>
                        <a:rPr lang="en-US" dirty="0"/>
                      </a:br>
                      <a:r>
                        <a:rPr lang="ru-RU" sz="2600" dirty="0"/>
                        <a:t>и регионов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600" dirty="0"/>
                        <a:t>Анализ трудных заданий.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Алгоритмы, которые помогут ученику правильно ответить.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Примеры заданий</a:t>
                      </a:r>
                      <a:br>
                        <a:rPr lang="en-US" dirty="0"/>
                      </a:br>
                      <a:r>
                        <a:rPr lang="ru-RU" sz="2600" dirty="0"/>
                        <a:t>и ответов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№ 9 (2017), </a:t>
                      </a:r>
                      <a:br>
                        <a:rPr lang="en-US" dirty="0"/>
                      </a:b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с. 94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965214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7" name="TextBox 6"/>
          <p:cNvSpPr txBox="1"/>
          <p:nvPr>
            <p:extLst/>
          </p:nvPr>
        </p:nvSpPr>
        <p:spPr>
          <a:xfrm>
            <a:off x="590550" y="6200775"/>
            <a:ext cx="8457767" cy="49244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600" i="1" dirty="0"/>
              <a:t>* 10 или 11 класс участвует – решает школа</a:t>
            </a:r>
          </a:p>
        </p:txBody>
      </p:sp>
    </p:spTree>
    <p:extLst>
      <p:ext uri="{BB962C8B-B14F-4D97-AF65-F5344CB8AC3E}">
        <p14:creationId xmlns:p14="http://schemas.microsoft.com/office/powerpoint/2010/main" val="2343499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476250" y="-28575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Изменение 2. Астрономия стала обязательным предметом</a:t>
            </a:r>
          </a:p>
        </p:txBody>
      </p:sp>
      <p:graphicFrame>
        <p:nvGraphicFramePr>
          <p:cNvPr id="13" name="Схема 14"/>
          <p:cNvGraphicFramePr/>
          <p:nvPr>
            <p:extLst>
              <p:ext uri="{D42A27DB-BD31-4B8C-83A1-F6EECF244321}">
                <p14:modId xmlns:p14="http://schemas.microsoft.com/office/powerpoint/2010/main" val="193366042"/>
              </p:ext>
            </p:extLst>
          </p:nvPr>
        </p:nvGraphicFramePr>
        <p:xfrm>
          <a:off x="-371475" y="1191491"/>
          <a:ext cx="12054609" cy="517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0790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2"/>
          <p:cNvGraphicFramePr/>
          <p:nvPr>
            <p:extLst>
              <p:ext uri="{D42A27DB-BD31-4B8C-83A1-F6EECF244321}">
                <p14:modId xmlns:p14="http://schemas.microsoft.com/office/powerpoint/2010/main" val="4079315208"/>
              </p:ext>
            </p:extLst>
          </p:nvPr>
        </p:nvGraphicFramePr>
        <p:xfrm>
          <a:off x="-3752850" y="1171755"/>
          <a:ext cx="15375275" cy="549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0" y="28575"/>
            <a:ext cx="9382125" cy="1513031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Изменение 3. Новый ФГОС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 начального общего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>
            <p:extLst/>
          </p:nvPr>
        </p:nvSpPr>
        <p:spPr>
          <a:xfrm>
            <a:off x="8496299" y="2638425"/>
            <a:ext cx="3367217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/>
              <a:t>ВАЖНО!</a:t>
            </a:r>
          </a:p>
        </p:txBody>
      </p:sp>
      <p:sp>
        <p:nvSpPr>
          <p:cNvPr id="17" name="TextBox 16"/>
          <p:cNvSpPr txBox="1"/>
          <p:nvPr>
            <p:extLst/>
          </p:nvPr>
        </p:nvSpPr>
        <p:spPr>
          <a:xfrm>
            <a:off x="8496300" y="3209925"/>
            <a:ext cx="3380126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Школа обязательно соотносит 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Программу воспитания, 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план внеурочной деятельности 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и рабочие программы курсов 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35642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Схема 6"/>
          <p:cNvGraphicFramePr/>
          <p:nvPr>
            <p:extLst>
              <p:ext uri="{D42A27DB-BD31-4B8C-83A1-F6EECF244321}">
                <p14:modId xmlns:p14="http://schemas.microsoft.com/office/powerpoint/2010/main" val="511654331"/>
              </p:ext>
            </p:extLst>
          </p:nvPr>
        </p:nvGraphicFramePr>
        <p:xfrm>
          <a:off x="219075" y="948906"/>
          <a:ext cx="11173547" cy="6719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120362" y="0"/>
            <a:ext cx="9323676" cy="1908175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solidFill>
                  <a:srgbClr val="C00000"/>
                </a:solidFill>
              </a:rPr>
              <a:t>В Программе воспитания 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3500" b="1" dirty="0">
                <a:solidFill>
                  <a:srgbClr val="C00000"/>
                </a:solidFill>
              </a:rPr>
              <a:t>для 1–4 классов учитываем</a:t>
            </a:r>
            <a:r>
              <a:rPr lang="ru-RU" sz="3500" b="1" dirty="0">
                <a:solidFill>
                  <a:srgbClr val="C00000"/>
                </a:solidFill>
                <a:latin typeface="Trebuchet MS"/>
                <a:cs typeface="+mj-ea"/>
              </a:rPr>
              <a:t> новые </a:t>
            </a:r>
            <a:r>
              <a:rPr lang="ru-RU" sz="3500" b="1" dirty="0">
                <a:solidFill>
                  <a:srgbClr val="C00000"/>
                </a:solidFill>
              </a:rPr>
              <a:t>личностные результаты учеников</a:t>
            </a:r>
          </a:p>
        </p:txBody>
      </p:sp>
      <p:sp>
        <p:nvSpPr>
          <p:cNvPr id="2" name="Стрелка: влево 1"/>
          <p:cNvSpPr/>
          <p:nvPr>
            <p:extLst/>
          </p:nvPr>
        </p:nvSpPr>
        <p:spPr>
          <a:xfrm rot="-1440000">
            <a:off x="8943975" y="1314450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</p:spTree>
    <p:extLst>
      <p:ext uri="{BB962C8B-B14F-4D97-AF65-F5344CB8AC3E}">
        <p14:creationId xmlns:p14="http://schemas.microsoft.com/office/powerpoint/2010/main" val="3217758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563563" y="85725"/>
            <a:ext cx="8596312" cy="1728006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 Программе формирования УУД – более четкая структура метапредметных результатов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8" name="Схема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5267475"/>
              </p:ext>
            </p:extLst>
          </p:nvPr>
        </p:nvGraphicFramePr>
        <p:xfrm>
          <a:off x="428736" y="1933575"/>
          <a:ext cx="4183062" cy="1618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Схе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051108"/>
              </p:ext>
            </p:extLst>
          </p:nvPr>
        </p:nvGraphicFramePr>
        <p:xfrm>
          <a:off x="5327317" y="1762125"/>
          <a:ext cx="4183062" cy="1883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Объект 13"/>
          <p:cNvSpPr txBox="1">
            <a:spLocks/>
          </p:cNvSpPr>
          <p:nvPr>
            <p:extLst/>
          </p:nvPr>
        </p:nvSpPr>
        <p:spPr>
          <a:xfrm>
            <a:off x="479425" y="3609975"/>
            <a:ext cx="9942368" cy="2889972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>
                <a:solidFill>
                  <a:srgbClr val="000000"/>
                </a:solidFill>
              </a:rPr>
              <a:t>Метапредметные результаты четко разделили:</a:t>
            </a:r>
            <a:endParaRPr lang="ru-RU" sz="2400" dirty="0"/>
          </a:p>
          <a:p>
            <a:r>
              <a:rPr lang="ru-RU" sz="2400" dirty="0">
                <a:solidFill>
                  <a:srgbClr val="000000"/>
                </a:solidFill>
              </a:rPr>
              <a:t>познавательные УУД;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умения работать с информацией;</a:t>
            </a:r>
          </a:p>
          <a:p>
            <a:r>
              <a:rPr lang="ru-RU" sz="2400" dirty="0"/>
              <a:t>регулятивные УУД;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коммуникативные УУД;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умения участвовать в совместной деятельности</a:t>
            </a: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94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563563" y="85725"/>
            <a:ext cx="8596312" cy="1728006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Меняем формулировки метапредметных результатов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для 1–4 классов в программах</a:t>
            </a:r>
          </a:p>
        </p:txBody>
      </p:sp>
      <p:sp>
        <p:nvSpPr>
          <p:cNvPr id="3" name="Стрелка: влево 2"/>
          <p:cNvSpPr/>
          <p:nvPr>
            <p:extLst/>
          </p:nvPr>
        </p:nvSpPr>
        <p:spPr>
          <a:xfrm rot="20640000">
            <a:off x="9441429" y="914400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  <p:extLst/>
          </p:nvPr>
        </p:nvSpPr>
        <p:spPr>
          <a:xfrm>
            <a:off x="342978" y="2094230"/>
            <a:ext cx="9728200" cy="46177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ru-RU" sz="2200" dirty="0"/>
              <a:t>Умения школьников участвовать в совместной деятельности включают:</a:t>
            </a:r>
          </a:p>
          <a:p>
            <a:pPr marL="685800"/>
            <a:r>
              <a:rPr lang="ru-RU" sz="2200" dirty="0"/>
              <a:t>понимать и принимать цель совместной деятельности, обсуждать</a:t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ru-RU" sz="2200" dirty="0"/>
              <a:t>и согласовывать способы достижения общего результата; </a:t>
            </a:r>
            <a:endParaRPr sz="2200" dirty="0">
              <a:solidFill>
                <a:srgbClr val="000000"/>
              </a:solidFill>
            </a:endParaRPr>
          </a:p>
          <a:p>
            <a:pPr marL="685800"/>
            <a:r>
              <a:rPr lang="ru-RU" sz="2200" dirty="0"/>
              <a:t>распределять роли в совместной деятельности, проявлять готовность руководить и выполнять поручения;</a:t>
            </a:r>
            <a:endParaRPr lang="ru-RU" sz="2200" dirty="0">
              <a:solidFill>
                <a:srgbClr val="404040"/>
              </a:solidFill>
            </a:endParaRPr>
          </a:p>
          <a:p>
            <a:pPr marL="685800"/>
            <a:r>
              <a:rPr lang="ru-RU" sz="2200" dirty="0"/>
              <a:t>осуществлять взаимный контроль в совместной деятельности, адекватно оценивать собственное поведение и поведение окружающих, свой вклад в общее дело;</a:t>
            </a:r>
          </a:p>
          <a:p>
            <a:pPr marL="685800" algn="just"/>
            <a:r>
              <a:rPr lang="ru-RU" sz="2200" dirty="0"/>
              <a:t>проявлять готовность конструктивно и толерантно разрешать конфликты</a:t>
            </a:r>
            <a:endParaRPr sz="2200" strike="sngStrike" dirty="0">
              <a:solidFill>
                <a:schemeClr val="tx1"/>
              </a:solidFill>
            </a:endParaRPr>
          </a:p>
          <a:p>
            <a:pPr indent="449580" algn="just">
              <a:buFont typeface="Wingdings 3"/>
            </a:pPr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34552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-47625" y="0"/>
            <a:ext cx="9516463" cy="170497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 рабочих программах учитываем новые формулировки предметных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  <p:extLst/>
          </p:nvPr>
        </p:nvSpPr>
        <p:spPr>
          <a:xfrm>
            <a:off x="295342" y="1485900"/>
            <a:ext cx="9251950" cy="20248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ru-RU" sz="3200" dirty="0"/>
              <a:t>Дополнили формулировки </a:t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ru-RU" sz="3200" dirty="0"/>
              <a:t>предметных результатов</a:t>
            </a:r>
            <a:r>
              <a:rPr lang="ru-RU" sz="3200" dirty="0">
                <a:solidFill>
                  <a:srgbClr val="404040"/>
                </a:solidFill>
                <a:latin typeface="Trebuchet MS"/>
                <a:cs typeface="+mn-ea"/>
              </a:rPr>
              <a:t>: </a:t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ru-RU" sz="3200" dirty="0">
                <a:solidFill>
                  <a:srgbClr val="404040"/>
                </a:solidFill>
                <a:latin typeface="Trebuchet MS"/>
                <a:cs typeface="+mn-ea"/>
              </a:rPr>
              <a:t>по русскому</a:t>
            </a:r>
            <a:r>
              <a:rPr lang="ru-RU" sz="3200" dirty="0">
                <a:solidFill>
                  <a:srgbClr val="404040"/>
                </a:solidFill>
              </a:rPr>
              <a:t> языку, литературному чтению, математике и другим предметам 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  <p:extLst/>
          </p:nvPr>
        </p:nvSpPr>
        <p:spPr>
          <a:xfrm>
            <a:off x="497008" y="4114800"/>
            <a:ext cx="8416925" cy="2599892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ru-RU" sz="2800" i="1" dirty="0">
                <a:solidFill>
                  <a:srgbClr val="000000"/>
                </a:solidFill>
              </a:rPr>
              <a:t>Литературное чтение:</a:t>
            </a:r>
            <a:br>
              <a:rPr lang="en-US" dirty="0">
                <a:latin typeface="+mn-ea"/>
                <a:cs typeface="+mn-ea"/>
              </a:rPr>
            </a:br>
            <a:r>
              <a:rPr lang="ru-RU" sz="2800" i="1" dirty="0">
                <a:solidFill>
                  <a:srgbClr val="000000"/>
                </a:solidFill>
              </a:rPr>
              <a:t>минимум 10 стихотворений обязан знать</a:t>
            </a:r>
            <a:br>
              <a:rPr lang="en-US" dirty="0">
                <a:latin typeface="+mn-ea"/>
                <a:cs typeface="+mn-ea"/>
              </a:rPr>
            </a:br>
            <a:r>
              <a:rPr lang="ru-RU" sz="2800" i="1" dirty="0">
                <a:solidFill>
                  <a:srgbClr val="000000"/>
                </a:solidFill>
              </a:rPr>
              <a:t> и выразительно читать наизусть четвероклассник </a:t>
            </a:r>
            <a:r>
              <a:rPr lang="ru-RU" sz="2800" i="1" dirty="0">
                <a:solidFill>
                  <a:srgbClr val="932313"/>
                </a:solidFill>
              </a:rPr>
              <a:t> </a:t>
            </a:r>
            <a:endParaRPr lang="ru-RU" dirty="0"/>
          </a:p>
        </p:txBody>
      </p:sp>
      <p:sp>
        <p:nvSpPr>
          <p:cNvPr id="2" name="Стрелка: влево 1"/>
          <p:cNvSpPr/>
          <p:nvPr>
            <p:extLst/>
          </p:nvPr>
        </p:nvSpPr>
        <p:spPr>
          <a:xfrm rot="20160000">
            <a:off x="7650320" y="3234055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</p:spTree>
    <p:extLst>
      <p:ext uri="{BB962C8B-B14F-4D97-AF65-F5344CB8AC3E}">
        <p14:creationId xmlns:p14="http://schemas.microsoft.com/office/powerpoint/2010/main" val="357735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57150" y="43132"/>
            <a:ext cx="9382125" cy="1513031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Изменение 4. Новый ФГОС основного общего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0" name="Схема 12"/>
          <p:cNvGraphicFramePr/>
          <p:nvPr>
            <p:extLst>
              <p:ext uri="{D42A27DB-BD31-4B8C-83A1-F6EECF244321}">
                <p14:modId xmlns:p14="http://schemas.microsoft.com/office/powerpoint/2010/main" val="1631306787"/>
              </p:ext>
            </p:extLst>
          </p:nvPr>
        </p:nvGraphicFramePr>
        <p:xfrm>
          <a:off x="600075" y="194094"/>
          <a:ext cx="10783141" cy="6320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>
            <p:extLst/>
          </p:nvPr>
        </p:nvSpPr>
        <p:spPr>
          <a:xfrm>
            <a:off x="762000" y="4581525"/>
            <a:ext cx="5047020" cy="5238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/>
              <a:t>ВАЖНО!</a:t>
            </a:r>
          </a:p>
        </p:txBody>
      </p:sp>
      <p:sp>
        <p:nvSpPr>
          <p:cNvPr id="14" name="TextBox 13"/>
          <p:cNvSpPr txBox="1"/>
          <p:nvPr>
            <p:extLst/>
          </p:nvPr>
        </p:nvSpPr>
        <p:spPr>
          <a:xfrm>
            <a:off x="762000" y="5191125"/>
            <a:ext cx="504200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/>
              <a:t>Школа обязательно соотносит Программу воспитания, план внеурочной деятельности 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и рабочие программы курсов </a:t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129036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graphicFrame>
        <p:nvGraphicFramePr>
          <p:cNvPr id="2" name="Схема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958956"/>
              </p:ext>
            </p:extLst>
          </p:nvPr>
        </p:nvGraphicFramePr>
        <p:xfrm>
          <a:off x="-1704975" y="2571750"/>
          <a:ext cx="7984257" cy="2596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Объект 13"/>
          <p:cNvSpPr txBox="1">
            <a:spLocks/>
          </p:cNvSpPr>
          <p:nvPr>
            <p:extLst/>
          </p:nvPr>
        </p:nvSpPr>
        <p:spPr>
          <a:xfrm>
            <a:off x="4610100" y="2352675"/>
            <a:ext cx="5539895" cy="4081432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3200" dirty="0">
                <a:solidFill>
                  <a:srgbClr val="000000"/>
                </a:solidFill>
              </a:rPr>
              <a:t>Личностные результаты</a:t>
            </a:r>
            <a:r>
              <a:rPr lang="ru-RU" sz="3200" dirty="0"/>
              <a:t>:</a:t>
            </a:r>
          </a:p>
          <a:p>
            <a:r>
              <a:rPr lang="ru-RU" sz="3200" dirty="0">
                <a:solidFill>
                  <a:srgbClr val="000000"/>
                </a:solidFill>
              </a:rPr>
              <a:t>социально значимые понятия;</a:t>
            </a:r>
          </a:p>
          <a:p>
            <a:r>
              <a:rPr lang="ru-RU" sz="3200" dirty="0">
                <a:solidFill>
                  <a:srgbClr val="000000"/>
                </a:solidFill>
              </a:rPr>
              <a:t>позитивные ценностные отношения</a:t>
            </a:r>
            <a:br>
              <a:rPr lang="en-US" sz="3200" dirty="0">
                <a:latin typeface="+mn-ea"/>
                <a:cs typeface="+mn-ea"/>
              </a:rPr>
            </a:br>
            <a:r>
              <a:rPr lang="ru-RU" sz="3200" dirty="0">
                <a:solidFill>
                  <a:srgbClr val="000000"/>
                </a:solidFill>
              </a:rPr>
              <a:t>и способности </a:t>
            </a:r>
            <a:endParaRPr sz="3200" dirty="0"/>
          </a:p>
          <a:p>
            <a:endParaRPr lang="ru-RU" sz="3200" dirty="0">
              <a:solidFill>
                <a:srgbClr val="000000"/>
              </a:solidFill>
            </a:endParaRPr>
          </a:p>
        </p:txBody>
      </p:sp>
      <p:sp>
        <p:nvSpPr>
          <p:cNvPr id="3" name="Заголовок 11"/>
          <p:cNvSpPr txBox="1">
            <a:spLocks/>
          </p:cNvSpPr>
          <p:nvPr>
            <p:extLst/>
          </p:nvPr>
        </p:nvSpPr>
        <p:spPr>
          <a:xfrm>
            <a:off x="495300" y="0"/>
            <a:ext cx="8596313" cy="19079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solidFill>
                  <a:srgbClr val="C00000"/>
                </a:solidFill>
              </a:rPr>
              <a:t>В Программе воспитания 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для 5–9 классов формулируем</a:t>
            </a:r>
            <a:r>
              <a:rPr lang="ru-RU" b="1" dirty="0">
                <a:solidFill>
                  <a:srgbClr val="C00000"/>
                </a:solidFill>
                <a:latin typeface="Trebuchet MS"/>
                <a:cs typeface="+mj-ea"/>
              </a:rPr>
              <a:t> новые </a:t>
            </a:r>
            <a:r>
              <a:rPr lang="ru-RU" b="1" dirty="0">
                <a:solidFill>
                  <a:srgbClr val="C00000"/>
                </a:solidFill>
              </a:rPr>
              <a:t>личностные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63476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2693735"/>
              </p:ext>
            </p:extLst>
          </p:nvPr>
        </p:nvGraphicFramePr>
        <p:xfrm>
          <a:off x="695325" y="66675"/>
          <a:ext cx="5672570" cy="528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  <p:extLst/>
          </p:nvPr>
        </p:nvSpPr>
        <p:spPr>
          <a:xfrm>
            <a:off x="-114300" y="-38100"/>
            <a:ext cx="945922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>
                <a:solidFill>
                  <a:srgbClr val="2A5010"/>
                </a:solidFill>
              </a:rPr>
              <a:t>Из-за чего меняем ВСОКО в школе</a:t>
            </a:r>
            <a:r>
              <a:rPr lang="ru-RU" sz="4800" dirty="0">
                <a:solidFill>
                  <a:srgbClr val="486113"/>
                </a:solidFill>
              </a:rPr>
              <a:t> </a:t>
            </a:r>
            <a:endParaRPr lang="ru-RU" sz="4800" dirty="0"/>
          </a:p>
        </p:txBody>
      </p:sp>
      <p:graphicFrame>
        <p:nvGraphicFramePr>
          <p:cNvPr id="16" name="Схема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84106814"/>
              </p:ext>
            </p:extLst>
          </p:nvPr>
        </p:nvGraphicFramePr>
        <p:xfrm>
          <a:off x="3248025" y="2398736"/>
          <a:ext cx="5768654" cy="4700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53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109561"/>
              </p:ext>
            </p:extLst>
          </p:nvPr>
        </p:nvGraphicFramePr>
        <p:xfrm>
          <a:off x="390525" y="2562225"/>
          <a:ext cx="11458360" cy="37080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29180">
                  <a:extLst>
                    <a:ext uri="{9D8B030D-6E8A-4147-A177-3AD203B41FA5}">
                      <a16:colId xmlns:a16="http://schemas.microsoft.com/office/drawing/2014/main" val="1316616076"/>
                    </a:ext>
                  </a:extLst>
                </a:gridCol>
                <a:gridCol w="5729180">
                  <a:extLst>
                    <a:ext uri="{9D8B030D-6E8A-4147-A177-3AD203B41FA5}">
                      <a16:colId xmlns:a16="http://schemas.microsoft.com/office/drawing/2014/main" val="3993699637"/>
                    </a:ext>
                  </a:extLst>
                </a:gridCol>
              </a:tblGrid>
              <a:tr h="72675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200" dirty="0"/>
                        <a:t>Что 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200" dirty="0"/>
                        <a:t>Чем дополнили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895492"/>
                  </a:ext>
                </a:extLst>
              </a:tr>
              <a:tr h="151447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Учащийся не принимает нарушения нравственных </a:t>
                      </a:r>
                      <a:br>
                        <a:rPr lang="en-US" dirty="0"/>
                      </a:b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и правовых норм</a:t>
                      </a:r>
                      <a:endParaRPr lang="ru-RU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Не принимает</a:t>
                      </a:r>
                      <a:br>
                        <a:rPr lang="en-US" dirty="0"/>
                      </a:b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коррупцию, идеологию экстремизма, национализма</a:t>
                      </a:r>
                      <a:endParaRPr lang="ru-RU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435241"/>
                  </a:ext>
                </a:extLst>
              </a:tr>
              <a:tr h="14668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Учащийся ориентируется </a:t>
                      </a:r>
                      <a:br>
                        <a:rPr lang="en-US" dirty="0"/>
                      </a:b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на здоровый образ жизни</a:t>
                      </a:r>
                      <a:endParaRPr lang="ru-RU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Умеет защищать</a:t>
                      </a:r>
                      <a:endParaRPr lang="ru-RU" sz="3000" dirty="0"/>
                    </a:p>
                    <a:p>
                      <a:pPr lvl="0" algn="ctr">
                        <a:buNone/>
                      </a:pP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себя от вредной информации</a:t>
                      </a:r>
                      <a:br>
                        <a:rPr lang="en-US" dirty="0"/>
                      </a:br>
                      <a:r>
                        <a:rPr lang="ru-RU" sz="30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в интернете</a:t>
                      </a:r>
                      <a:endParaRPr sz="3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2373"/>
                  </a:ext>
                </a:extLst>
              </a:tr>
            </a:tbl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257234" y="129396"/>
            <a:ext cx="8970124" cy="175895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Новые личностные </a:t>
            </a:r>
            <a:r>
              <a:rPr lang="ru-RU" b="1" dirty="0">
                <a:solidFill>
                  <a:srgbClr val="C00000"/>
                </a:solidFill>
                <a:latin typeface="Trebuchet MS"/>
                <a:cs typeface="+mj-ea"/>
              </a:rPr>
              <a:t>результаты</a:t>
            </a:r>
            <a:r>
              <a:rPr lang="ru-RU" b="1" dirty="0">
                <a:solidFill>
                  <a:srgbClr val="C00000"/>
                </a:solidFill>
              </a:rPr>
              <a:t> 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для 5–9 классов </a:t>
            </a:r>
            <a:endParaRPr lang="ru-RU" b="1" dirty="0">
              <a:solidFill>
                <a:srgbClr val="C00000"/>
              </a:solidFill>
              <a:latin typeface="Trebuchet MS"/>
              <a:cs typeface="+mj-ea"/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Стрелка: влево 7"/>
          <p:cNvSpPr/>
          <p:nvPr>
            <p:extLst/>
          </p:nvPr>
        </p:nvSpPr>
        <p:spPr>
          <a:xfrm rot="20160000">
            <a:off x="5106565" y="1676400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</p:spTree>
    <p:extLst>
      <p:ext uri="{BB962C8B-B14F-4D97-AF65-F5344CB8AC3E}">
        <p14:creationId xmlns:p14="http://schemas.microsoft.com/office/powerpoint/2010/main" val="2533143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graphicFrame>
        <p:nvGraphicFramePr>
          <p:cNvPr id="2" name="Схема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619422"/>
              </p:ext>
            </p:extLst>
          </p:nvPr>
        </p:nvGraphicFramePr>
        <p:xfrm>
          <a:off x="-1772002" y="2363470"/>
          <a:ext cx="7984257" cy="2596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Объект 13"/>
          <p:cNvSpPr txBox="1">
            <a:spLocks/>
          </p:cNvSpPr>
          <p:nvPr>
            <p:extLst/>
          </p:nvPr>
        </p:nvSpPr>
        <p:spPr>
          <a:xfrm>
            <a:off x="4238625" y="2363470"/>
            <a:ext cx="7404939" cy="4591610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>
                <a:solidFill>
                  <a:srgbClr val="000000"/>
                </a:solidFill>
              </a:rPr>
              <a:t>Метапредметные результаты </a:t>
            </a:r>
            <a:br>
              <a:rPr lang="en-US" dirty="0">
                <a:latin typeface="+mn-ea"/>
                <a:cs typeface="+mn-ea"/>
              </a:rPr>
            </a:br>
            <a:r>
              <a:rPr lang="ru-RU" sz="2400" dirty="0">
                <a:solidFill>
                  <a:srgbClr val="000000"/>
                </a:solidFill>
              </a:rPr>
              <a:t> разделили:</a:t>
            </a:r>
            <a:endParaRPr lang="ru-RU" sz="2400" dirty="0"/>
          </a:p>
          <a:p>
            <a:r>
              <a:rPr lang="ru-RU" sz="2400" dirty="0">
                <a:solidFill>
                  <a:srgbClr val="000000"/>
                </a:solidFill>
              </a:rPr>
              <a:t>познавательные УУД;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умения работать с информацией;</a:t>
            </a:r>
          </a:p>
          <a:p>
            <a:r>
              <a:rPr lang="ru-RU" sz="2400" dirty="0"/>
              <a:t>регулятивные УУД;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коммуникативные УУД</a:t>
            </a:r>
          </a:p>
          <a:p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4" name="Заголовок 11"/>
          <p:cNvSpPr txBox="1">
            <a:spLocks/>
          </p:cNvSpPr>
          <p:nvPr>
            <p:extLst/>
          </p:nvPr>
        </p:nvSpPr>
        <p:spPr>
          <a:xfrm>
            <a:off x="314325" y="38100"/>
            <a:ext cx="8596312" cy="17280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solidFill>
                  <a:srgbClr val="C00000"/>
                </a:solidFill>
              </a:rPr>
              <a:t>В Программе развития УУД  для 5-9 классов учитываем новую структуру метапредметных результатов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02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8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171450" y="38100"/>
            <a:ext cx="9193213" cy="149498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Как изменились формулировки метапредметных результатов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Стрелка: влево 24"/>
          <p:cNvSpPr/>
          <p:nvPr>
            <p:extLst/>
          </p:nvPr>
        </p:nvSpPr>
        <p:spPr>
          <a:xfrm rot="-1440000">
            <a:off x="8858250" y="1304925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  <p:sp>
        <p:nvSpPr>
          <p:cNvPr id="31" name="Объект 13"/>
          <p:cNvSpPr txBox="1">
            <a:spLocks/>
          </p:cNvSpPr>
          <p:nvPr>
            <p:extLst/>
          </p:nvPr>
        </p:nvSpPr>
        <p:spPr>
          <a:xfrm>
            <a:off x="276288" y="1527677"/>
            <a:ext cx="9422279" cy="1020763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>
                <a:solidFill>
                  <a:srgbClr val="000000"/>
                </a:solidFill>
              </a:rPr>
              <a:t>В коммуникативные УУД</a:t>
            </a:r>
            <a:r>
              <a:rPr lang="ru-RU" sz="2800" dirty="0"/>
              <a:t> </a:t>
            </a:r>
            <a:br>
              <a:rPr lang="en-US" dirty="0">
                <a:latin typeface="+mn-ea"/>
                <a:cs typeface="+mn-ea"/>
              </a:rPr>
            </a:br>
            <a:r>
              <a:rPr lang="ru-RU" sz="2800" dirty="0">
                <a:solidFill>
                  <a:srgbClr val="000000"/>
                </a:solidFill>
              </a:rPr>
              <a:t>включили средства речевой выразительности</a:t>
            </a:r>
            <a:endParaRPr lang="ru-RU" sz="2800" dirty="0"/>
          </a:p>
          <a:p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33" name="Объект 13"/>
          <p:cNvSpPr txBox="1">
            <a:spLocks/>
          </p:cNvSpPr>
          <p:nvPr>
            <p:extLst/>
          </p:nvPr>
        </p:nvSpPr>
        <p:spPr>
          <a:xfrm>
            <a:off x="485886" y="2712356"/>
            <a:ext cx="9944940" cy="4187638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2400" dirty="0">
                <a:solidFill>
                  <a:srgbClr val="000000"/>
                </a:solidFill>
              </a:rPr>
              <a:t>Школьник обязан</a:t>
            </a:r>
            <a:r>
              <a:rPr lang="ru-RU" sz="2400" dirty="0"/>
              <a:t> </a:t>
            </a:r>
            <a:r>
              <a:rPr lang="ru-RU" sz="2400" dirty="0">
                <a:solidFill>
                  <a:srgbClr val="000000"/>
                </a:solidFill>
              </a:rPr>
              <a:t>адекватно использовать в тексте: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риторический вопрос;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риторическое восклицание;</a:t>
            </a:r>
            <a:endParaRPr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умолчание;</a:t>
            </a:r>
            <a:endParaRPr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аллегорию;</a:t>
            </a:r>
            <a:endParaRPr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метафору;</a:t>
            </a:r>
            <a:endParaRPr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синекдоху и др.</a:t>
            </a:r>
          </a:p>
        </p:txBody>
      </p:sp>
    </p:spTree>
    <p:extLst>
      <p:ext uri="{BB962C8B-B14F-4D97-AF65-F5344CB8AC3E}">
        <p14:creationId xmlns:p14="http://schemas.microsoft.com/office/powerpoint/2010/main" val="206262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-47625" y="0"/>
            <a:ext cx="9516463" cy="170497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 рабочих программах проверьте новые формулировки предметных результатов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  <p:extLst/>
          </p:nvPr>
        </p:nvSpPr>
        <p:spPr>
          <a:xfrm>
            <a:off x="685956" y="1981200"/>
            <a:ext cx="8416925" cy="2599892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ru-RU" sz="2800" i="1" dirty="0">
                <a:solidFill>
                  <a:srgbClr val="000000"/>
                </a:solidFill>
              </a:rPr>
              <a:t>Литература:</a:t>
            </a:r>
            <a:endParaRPr lang="ru-RU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ru-RU" sz="2800" dirty="0">
                <a:solidFill>
                  <a:srgbClr val="000000"/>
                </a:solidFill>
              </a:rPr>
              <a:t>рабочую программу для 5–9-х классов учитель будет планировать</a:t>
            </a:r>
            <a:r>
              <a:rPr lang="ru-RU" sz="2800" dirty="0"/>
              <a:t> </a:t>
            </a:r>
            <a:r>
              <a:rPr lang="ru-RU" sz="2800" dirty="0">
                <a:solidFill>
                  <a:srgbClr val="000000"/>
                </a:solidFill>
              </a:rPr>
              <a:t>с учетом списка обязательных</a:t>
            </a:r>
            <a:r>
              <a:rPr lang="ru-RU" sz="2800" dirty="0">
                <a:latin typeface="Trebuchet MS"/>
                <a:cs typeface="+mn-ea"/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произведений,</a:t>
            </a:r>
            <a:r>
              <a:rPr lang="ru-RU" sz="2800" dirty="0"/>
              <a:t> </a:t>
            </a:r>
            <a:r>
              <a:rPr lang="ru-RU" sz="2800" dirty="0">
                <a:solidFill>
                  <a:srgbClr val="000000"/>
                </a:solidFill>
              </a:rPr>
              <a:t>которые должны прочитать ученики.</a:t>
            </a:r>
            <a:r>
              <a:rPr lang="ru-RU" sz="2800" i="1" dirty="0">
                <a:solidFill>
                  <a:srgbClr val="000000"/>
                </a:solidFill>
              </a:rPr>
              <a:t> 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Стрелка: влево 3"/>
          <p:cNvSpPr/>
          <p:nvPr>
            <p:extLst/>
          </p:nvPr>
        </p:nvSpPr>
        <p:spPr>
          <a:xfrm rot="20160000">
            <a:off x="7726538" y="1066800"/>
            <a:ext cx="2442135" cy="1516716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ПРИМЕР</a:t>
            </a:r>
          </a:p>
        </p:txBody>
      </p:sp>
      <p:sp>
        <p:nvSpPr>
          <p:cNvPr id="10" name="Объект 13"/>
          <p:cNvSpPr txBox="1">
            <a:spLocks/>
          </p:cNvSpPr>
          <p:nvPr>
            <p:extLst/>
          </p:nvPr>
        </p:nvSpPr>
        <p:spPr>
          <a:xfrm>
            <a:off x="838391" y="4524375"/>
            <a:ext cx="8478278" cy="2889250"/>
          </a:xfrm>
          <a:prstGeom prst="rect">
            <a:avLst/>
          </a:prstGeom>
          <a:noFill/>
          <a:ln w="19050" cap="rnd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2400" dirty="0">
                <a:solidFill>
                  <a:srgbClr val="000000"/>
                </a:solidFill>
              </a:rPr>
              <a:t>Из русской литературы XVIII века:</a:t>
            </a:r>
            <a:endParaRPr lang="ru-RU" dirty="0"/>
          </a:p>
          <a:p>
            <a:r>
              <a:rPr lang="ru-RU" sz="2400" dirty="0">
                <a:solidFill>
                  <a:srgbClr val="000000"/>
                </a:solidFill>
              </a:rPr>
              <a:t>стихотворения М.В. Ломоносова, Г.Р. Державина;</a:t>
            </a:r>
            <a:endParaRPr dirty="0"/>
          </a:p>
          <a:p>
            <a:r>
              <a:rPr lang="ru-RU" sz="2400" dirty="0">
                <a:solidFill>
                  <a:srgbClr val="000000"/>
                </a:solidFill>
              </a:rPr>
              <a:t>комедия «Недоросль» Д.И. Фонвизина;</a:t>
            </a:r>
            <a:endParaRPr dirty="0"/>
          </a:p>
          <a:p>
            <a:r>
              <a:rPr lang="ru-RU" sz="2400" dirty="0">
                <a:solidFill>
                  <a:srgbClr val="000000"/>
                </a:solidFill>
              </a:rPr>
              <a:t>повесть «Бедная Лиза» Н.М. Карамзина и др.</a:t>
            </a: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63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9"/>
          <p:cNvGraphicFramePr/>
          <p:nvPr>
            <p:extLst>
              <p:ext uri="{D42A27DB-BD31-4B8C-83A1-F6EECF244321}">
                <p14:modId xmlns:p14="http://schemas.microsoft.com/office/powerpoint/2010/main" val="2058559572"/>
              </p:ext>
            </p:extLst>
          </p:nvPr>
        </p:nvGraphicFramePr>
        <p:xfrm>
          <a:off x="351870" y="704850"/>
          <a:ext cx="11429347" cy="618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47625" y="-15875"/>
            <a:ext cx="9372600" cy="19099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Изменение 5. Ученики 9 классов будут сдавать устную часть на ОГЭ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 (часть «Говорение»)</a:t>
            </a:r>
          </a:p>
        </p:txBody>
      </p:sp>
    </p:spTree>
    <p:extLst>
      <p:ext uri="{BB962C8B-B14F-4D97-AF65-F5344CB8AC3E}">
        <p14:creationId xmlns:p14="http://schemas.microsoft.com/office/powerpoint/2010/main" val="4153822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4" name="Заголовок 11"/>
          <p:cNvSpPr txBox="1">
            <a:spLocks/>
          </p:cNvSpPr>
          <p:nvPr>
            <p:extLst/>
          </p:nvPr>
        </p:nvSpPr>
        <p:spPr>
          <a:xfrm>
            <a:off x="0" y="28575"/>
            <a:ext cx="9591301" cy="13001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solidFill>
                  <a:srgbClr val="C00000"/>
                </a:solidFill>
              </a:rPr>
              <a:t>Примеры вопросов для </a:t>
            </a:r>
            <a:r>
              <a:rPr lang="ru-RU" b="1" dirty="0">
                <a:solidFill>
                  <a:srgbClr val="C00000"/>
                </a:solidFill>
                <a:latin typeface="Trebuchet MS"/>
                <a:cs typeface="+mj-ea"/>
              </a:rPr>
              <a:t>диалога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b="1" dirty="0">
                <a:solidFill>
                  <a:srgbClr val="C00000"/>
                </a:solidFill>
              </a:rPr>
              <a:t>в части «Говорение»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Объект 2"/>
          <p:cNvSpPr>
            <a:spLocks noGrp="1"/>
          </p:cNvSpPr>
          <p:nvPr>
            <p:ph idx="1"/>
            <p:extLst/>
          </p:nvPr>
        </p:nvSpPr>
        <p:spPr>
          <a:xfrm>
            <a:off x="647700" y="1704975"/>
            <a:ext cx="859666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800" dirty="0"/>
              <a:t>Общаетесь ли Вы в социальных сетях?</a:t>
            </a:r>
            <a:endParaRPr lang="ru-RU" sz="2800"/>
          </a:p>
          <a:p>
            <a:pPr marL="360045">
              <a:buFont typeface="Wingdings 3"/>
            </a:pPr>
            <a:r>
              <a:rPr lang="ru-RU" sz="2800" dirty="0"/>
              <a:t>Чем удобны социальные сети?</a:t>
            </a:r>
            <a:endParaRPr sz="2800" dirty="0">
              <a:solidFill>
                <a:schemeClr val="tx1"/>
              </a:solidFill>
            </a:endParaRPr>
          </a:p>
          <a:p>
            <a:pPr marL="360045">
              <a:buFont typeface="Wingdings 3"/>
              <a:buChar char=""/>
            </a:pPr>
            <a:r>
              <a:rPr lang="ru-RU" sz="2800" dirty="0"/>
              <a:t>Есть ли отрицательные стороны использования социальных сетей?</a:t>
            </a:r>
            <a:endParaRPr sz="2800" dirty="0">
              <a:solidFill>
                <a:schemeClr val="tx1"/>
              </a:solidFill>
            </a:endParaRPr>
          </a:p>
          <a:p>
            <a:pPr marL="360045">
              <a:buFont typeface="Wingdings 3"/>
            </a:pPr>
            <a:r>
              <a:rPr lang="ru-RU" sz="2800" dirty="0"/>
              <a:t>Могут ли социальные сети заменить живое общение?</a:t>
            </a:r>
            <a:endParaRPr sz="2800" dirty="0">
              <a:solidFill>
                <a:schemeClr val="tx1"/>
              </a:solidFill>
            </a:endParaRPr>
          </a:p>
          <a:p>
            <a:pPr marL="360045">
              <a:buFont typeface="Wingdings 3"/>
            </a:pPr>
            <a:r>
              <a:rPr lang="ru-RU" sz="2800" dirty="0"/>
              <a:t>Посоветуйте своим сверстникам, как правильно использовать социальные сети</a:t>
            </a:r>
            <a:endParaRPr sz="2800" dirty="0">
              <a:solidFill>
                <a:schemeClr val="tx1"/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1736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4" name="Заголовок 11"/>
          <p:cNvSpPr txBox="1">
            <a:spLocks/>
          </p:cNvSpPr>
          <p:nvPr>
            <p:extLst/>
          </p:nvPr>
        </p:nvSpPr>
        <p:spPr>
          <a:xfrm>
            <a:off x="0" y="28575"/>
            <a:ext cx="9591301" cy="13001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solidFill>
                  <a:srgbClr val="C00000"/>
                </a:solidFill>
              </a:rPr>
              <a:t>Пример задания для монолога выпускника</a:t>
            </a:r>
          </a:p>
        </p:txBody>
      </p:sp>
      <p:pic>
        <p:nvPicPr>
          <p:cNvPr id="12" name="Рисунок 12" descr="Презентация1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429375" y="1394604"/>
            <a:ext cx="5449198" cy="4303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Box 13"/>
          <p:cNvSpPr txBox="1"/>
          <p:nvPr>
            <p:extLst/>
          </p:nvPr>
        </p:nvSpPr>
        <p:spPr>
          <a:xfrm>
            <a:off x="381000" y="1336915"/>
            <a:ext cx="6096000" cy="5262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sz="2400" dirty="0"/>
              <a:t>1. Опишите фотографию. </a:t>
            </a:r>
            <a:endParaRPr lang="ru-RU" sz="2400"/>
          </a:p>
          <a:p>
            <a:r>
              <a:rPr sz="2400" dirty="0"/>
              <a:t>2. </a:t>
            </a:r>
            <a:r>
              <a:rPr sz="2400" dirty="0" err="1"/>
              <a:t>Расскажите</a:t>
            </a:r>
            <a:r>
              <a:rPr sz="2400" dirty="0"/>
              <a:t> о </a:t>
            </a:r>
            <a:r>
              <a:rPr sz="2400" dirty="0" err="1"/>
              <a:t>своих</a:t>
            </a:r>
            <a:r>
              <a:rPr sz="2400" dirty="0"/>
              <a:t> </a:t>
            </a:r>
            <a:r>
              <a:rPr sz="2400" dirty="0" err="1"/>
              <a:t>любимых</a:t>
            </a:r>
            <a:r>
              <a:rPr sz="2400" dirty="0"/>
              <a:t> </a:t>
            </a:r>
            <a:r>
              <a:rPr sz="2400" dirty="0" err="1"/>
              <a:t>книгах</a:t>
            </a:r>
            <a:r>
              <a:rPr sz="2400" dirty="0"/>
              <a:t>.</a:t>
            </a:r>
          </a:p>
          <a:p>
            <a:endParaRPr sz="2400" dirty="0"/>
          </a:p>
          <a:p>
            <a:r>
              <a:rPr sz="2400" dirty="0" err="1"/>
              <a:t>Не</a:t>
            </a:r>
            <a:r>
              <a:rPr sz="2400" dirty="0"/>
              <a:t> </a:t>
            </a:r>
            <a:r>
              <a:rPr sz="2400" dirty="0" err="1"/>
              <a:t>забудьте</a:t>
            </a:r>
            <a:r>
              <a:rPr sz="2400" dirty="0"/>
              <a:t> </a:t>
            </a:r>
            <a:r>
              <a:rPr sz="2400" dirty="0" err="1"/>
              <a:t>рассказать</a:t>
            </a:r>
            <a:r>
              <a:rPr sz="2400" dirty="0"/>
              <a:t>, </a:t>
            </a:r>
            <a:r>
              <a:rPr sz="2400" dirty="0" err="1"/>
              <a:t>как</a:t>
            </a:r>
            <a:r>
              <a:rPr sz="2400" dirty="0"/>
              <a:t> </a:t>
            </a:r>
            <a:r>
              <a:rPr sz="2400" dirty="0" err="1"/>
              <a:t>вы</a:t>
            </a:r>
            <a:r>
              <a:rPr sz="2400" dirty="0"/>
              <a:t> </a:t>
            </a:r>
            <a:r>
              <a:rPr sz="2400" dirty="0" err="1"/>
              <a:t>читаете</a:t>
            </a:r>
            <a:r>
              <a:rPr sz="2400" dirty="0"/>
              <a:t> </a:t>
            </a:r>
            <a:r>
              <a:rPr sz="2400" dirty="0" err="1"/>
              <a:t>книги</a:t>
            </a:r>
            <a:r>
              <a:rPr sz="2400" dirty="0"/>
              <a:t>:</a:t>
            </a:r>
          </a:p>
          <a:p>
            <a:pPr marL="285750" indent="-285750">
              <a:buFont typeface="Arial"/>
              <a:buChar char="•"/>
            </a:pPr>
            <a:r>
              <a:rPr sz="2400" dirty="0" err="1"/>
              <a:t>только</a:t>
            </a:r>
            <a:r>
              <a:rPr sz="2400" dirty="0"/>
              <a:t> </a:t>
            </a:r>
            <a:r>
              <a:rPr sz="2400" dirty="0" err="1"/>
              <a:t>по</a:t>
            </a:r>
            <a:r>
              <a:rPr sz="2400" dirty="0"/>
              <a:t> </a:t>
            </a:r>
            <a:r>
              <a:rPr sz="2400" dirty="0" err="1"/>
              <a:t>школьной</a:t>
            </a:r>
            <a:r>
              <a:rPr sz="2400" dirty="0"/>
              <a:t> </a:t>
            </a:r>
            <a:r>
              <a:rPr sz="2400" dirty="0" err="1"/>
              <a:t>программе</a:t>
            </a:r>
            <a:br>
              <a:rPr lang="en-US" dirty="0">
                <a:latin typeface="+mn-ea"/>
                <a:cs typeface="+mn-ea"/>
              </a:rPr>
            </a:br>
            <a:r>
              <a:rPr sz="2400" dirty="0" err="1"/>
              <a:t>или</a:t>
            </a:r>
            <a:r>
              <a:rPr sz="2400" dirty="0"/>
              <a:t> </a:t>
            </a:r>
            <a:r>
              <a:rPr sz="2400" dirty="0" err="1"/>
              <a:t>больше</a:t>
            </a:r>
            <a:r>
              <a:rPr sz="2400" dirty="0"/>
              <a:t>;</a:t>
            </a:r>
          </a:p>
          <a:p>
            <a:pPr marL="285750" indent="-285750">
              <a:buFont typeface="Arial"/>
              <a:buChar char="•"/>
            </a:pPr>
            <a:r>
              <a:rPr sz="2400" dirty="0" err="1"/>
              <a:t>какие</a:t>
            </a:r>
            <a:r>
              <a:rPr sz="2400" dirty="0"/>
              <a:t> </a:t>
            </a:r>
            <a:r>
              <a:rPr sz="2400" dirty="0" err="1"/>
              <a:t>книги</a:t>
            </a:r>
            <a:r>
              <a:rPr sz="2400" dirty="0"/>
              <a:t> </a:t>
            </a:r>
            <a:r>
              <a:rPr sz="2400" dirty="0" err="1"/>
              <a:t>выбираете</a:t>
            </a:r>
            <a:r>
              <a:rPr sz="2400" dirty="0"/>
              <a:t> </a:t>
            </a:r>
            <a:r>
              <a:rPr sz="2400" dirty="0" err="1"/>
              <a:t>для</a:t>
            </a:r>
            <a:r>
              <a:rPr sz="2400" dirty="0"/>
              <a:t> </a:t>
            </a:r>
            <a:r>
              <a:rPr sz="2400" dirty="0" err="1"/>
              <a:t>чтения</a:t>
            </a:r>
            <a:r>
              <a:rPr sz="2400" dirty="0"/>
              <a:t>;</a:t>
            </a:r>
          </a:p>
          <a:p>
            <a:pPr marL="285750" indent="-285750">
              <a:buFont typeface="Arial"/>
              <a:buChar char="•"/>
            </a:pPr>
            <a:r>
              <a:rPr sz="2400" dirty="0" err="1"/>
              <a:t>как</a:t>
            </a:r>
            <a:r>
              <a:rPr sz="2400" dirty="0"/>
              <a:t> </a:t>
            </a:r>
            <a:r>
              <a:rPr sz="2400" dirty="0" err="1"/>
              <a:t>узнаете</a:t>
            </a:r>
            <a:r>
              <a:rPr sz="2400" dirty="0"/>
              <a:t> о </a:t>
            </a:r>
            <a:r>
              <a:rPr sz="2400" dirty="0" err="1"/>
              <a:t>новых</a:t>
            </a:r>
            <a:r>
              <a:rPr sz="2400" dirty="0"/>
              <a:t> </a:t>
            </a:r>
            <a:r>
              <a:rPr sz="2400" dirty="0" err="1"/>
              <a:t>книгах</a:t>
            </a:r>
            <a:r>
              <a:rPr sz="2400" dirty="0"/>
              <a:t>;</a:t>
            </a:r>
          </a:p>
          <a:p>
            <a:pPr marL="285750" indent="-285750">
              <a:buFont typeface="Arial"/>
              <a:buChar char="•"/>
            </a:pPr>
            <a:r>
              <a:rPr sz="2400" dirty="0"/>
              <a:t>о </a:t>
            </a:r>
            <a:r>
              <a:rPr sz="2400" dirty="0" err="1"/>
              <a:t>книге</a:t>
            </a:r>
            <a:r>
              <a:rPr sz="2400" dirty="0"/>
              <a:t>, </a:t>
            </a:r>
            <a:r>
              <a:rPr sz="2400" dirty="0" err="1"/>
              <a:t>которая</a:t>
            </a:r>
            <a:r>
              <a:rPr sz="2400" dirty="0"/>
              <a:t> </a:t>
            </a:r>
            <a:r>
              <a:rPr sz="2400" dirty="0" err="1"/>
              <a:t>запомнилась</a:t>
            </a:r>
            <a:r>
              <a:rPr sz="2400" dirty="0"/>
              <a:t> </a:t>
            </a:r>
            <a:r>
              <a:rPr sz="2400" dirty="0" err="1"/>
              <a:t>больше</a:t>
            </a:r>
            <a:r>
              <a:rPr sz="2400" dirty="0"/>
              <a:t> </a:t>
            </a:r>
            <a:r>
              <a:rPr sz="2400" dirty="0" err="1"/>
              <a:t>всего</a:t>
            </a:r>
            <a:r>
              <a:rPr sz="2400" dirty="0"/>
              <a:t>.</a:t>
            </a:r>
          </a:p>
          <a:p>
            <a:endParaRPr sz="2400" dirty="0"/>
          </a:p>
          <a:p>
            <a:r>
              <a:rPr sz="2400" dirty="0" err="1"/>
              <a:t>Обратите</a:t>
            </a:r>
            <a:r>
              <a:rPr sz="2400" dirty="0"/>
              <a:t> </a:t>
            </a:r>
            <a:r>
              <a:rPr sz="2400" dirty="0" err="1"/>
              <a:t>внимание</a:t>
            </a:r>
            <a:r>
              <a:rPr sz="2400" dirty="0"/>
              <a:t>,</a:t>
            </a:r>
            <a:r>
              <a:rPr sz="2400" dirty="0">
                <a:latin typeface="Trebuchet MS"/>
                <a:cs typeface="+mn-ea"/>
              </a:rPr>
              <a:t> </a:t>
            </a:r>
            <a:r>
              <a:rPr sz="2400" dirty="0" err="1">
                <a:latin typeface="Trebuchet MS"/>
                <a:cs typeface="+mn-ea"/>
              </a:rPr>
              <a:t>что</a:t>
            </a:r>
            <a:r>
              <a:rPr sz="2400" dirty="0"/>
              <a:t> </a:t>
            </a:r>
            <a:r>
              <a:rPr sz="2400" dirty="0" err="1"/>
              <a:t>высказывание</a:t>
            </a:r>
            <a:r>
              <a:rPr sz="2400" dirty="0"/>
              <a:t> </a:t>
            </a:r>
            <a:r>
              <a:rPr sz="2400" dirty="0" err="1"/>
              <a:t>должно</a:t>
            </a:r>
            <a:r>
              <a:rPr sz="2400" dirty="0"/>
              <a:t> </a:t>
            </a:r>
            <a:r>
              <a:rPr sz="2400" dirty="0" err="1"/>
              <a:t>быть</a:t>
            </a:r>
            <a:r>
              <a:rPr sz="2400" dirty="0"/>
              <a:t> </a:t>
            </a:r>
            <a:r>
              <a:rPr sz="2400" dirty="0" err="1"/>
              <a:t>связным</a:t>
            </a:r>
          </a:p>
        </p:txBody>
      </p:sp>
    </p:spTree>
    <p:extLst>
      <p:ext uri="{BB962C8B-B14F-4D97-AF65-F5344CB8AC3E}">
        <p14:creationId xmlns:p14="http://schemas.microsoft.com/office/powerpoint/2010/main" val="4033723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95325" y="66675"/>
          <a:ext cx="5672570" cy="528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  <p:extLst/>
          </p:nvPr>
        </p:nvSpPr>
        <p:spPr>
          <a:xfrm>
            <a:off x="-114300" y="-38100"/>
            <a:ext cx="945922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>
                <a:solidFill>
                  <a:srgbClr val="2A5010"/>
                </a:solidFill>
              </a:rPr>
              <a:t>Из-за чего меняем ВСОКО в школе</a:t>
            </a:r>
            <a:r>
              <a:rPr lang="ru-RU" sz="4800" dirty="0">
                <a:solidFill>
                  <a:srgbClr val="486113"/>
                </a:solidFill>
              </a:rPr>
              <a:t> </a:t>
            </a:r>
            <a:endParaRPr lang="ru-RU" sz="4800" dirty="0"/>
          </a:p>
        </p:txBody>
      </p:sp>
      <p:graphicFrame>
        <p:nvGraphicFramePr>
          <p:cNvPr id="16" name="Схема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35944614"/>
              </p:ext>
            </p:extLst>
          </p:nvPr>
        </p:nvGraphicFramePr>
        <p:xfrm>
          <a:off x="3248025" y="1971675"/>
          <a:ext cx="6346824" cy="512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7" name="Рисунок 10" descr="Action+MCF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6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Схема 3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01051032"/>
              </p:ext>
            </p:extLst>
          </p:nvPr>
        </p:nvGraphicFramePr>
        <p:xfrm>
          <a:off x="1428750" y="2085975"/>
          <a:ext cx="6931602" cy="52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133350" y="80963"/>
            <a:ext cx="9228138" cy="154203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Изменение 1. В каких ВПР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4000" b="1" dirty="0">
                <a:solidFill>
                  <a:srgbClr val="C00000"/>
                </a:solidFill>
              </a:rPr>
              <a:t> участвовать в начале года</a:t>
            </a:r>
            <a:endParaRPr lang="ru-RU" sz="400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3"/>
            <p:extLst/>
          </p:nvPr>
        </p:nvSpPr>
        <p:spPr>
          <a:xfrm>
            <a:off x="419196" y="1704975"/>
            <a:ext cx="8886825" cy="1027498"/>
          </a:xfrm>
        </p:spPr>
        <p:txBody>
          <a:bodyPr/>
          <a:lstStyle/>
          <a:p>
            <a:pPr algn="ctr"/>
            <a:r>
              <a:rPr lang="ru-RU" sz="3600" dirty="0"/>
              <a:t>Рособрнадзор утвердил график ВПР</a:t>
            </a:r>
            <a:endParaRPr lang="ru-RU" sz="36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6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476250" y="79375"/>
            <a:ext cx="9228138" cy="14189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Зачем и по каким предметам использовать задания ВПР </a:t>
            </a:r>
            <a:endParaRPr lang="ru-RU" sz="4000" dirty="0"/>
          </a:p>
        </p:txBody>
      </p:sp>
      <p:graphicFrame>
        <p:nvGraphicFramePr>
          <p:cNvPr id="34" name="Схе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083601"/>
              </p:ext>
            </p:extLst>
          </p:nvPr>
        </p:nvGraphicFramePr>
        <p:xfrm>
          <a:off x="4533900" y="1123950"/>
          <a:ext cx="6316662" cy="6041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>
            <p:extLst/>
          </p:nvPr>
        </p:nvSpPr>
        <p:spPr>
          <a:xfrm>
            <a:off x="133350" y="2243227"/>
            <a:ext cx="4354513" cy="35394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</a:rPr>
              <a:t>ВПР помогают понять, </a:t>
            </a:r>
            <a:br>
              <a:rPr lang="en-US" dirty="0"/>
            </a:br>
            <a:r>
              <a:rPr lang="ru-RU" sz="3200" dirty="0">
                <a:solidFill>
                  <a:srgbClr val="002060"/>
                </a:solidFill>
              </a:rPr>
              <a:t>насколько объективно учителя оценивают результаты 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15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85725" y="0"/>
            <a:ext cx="8707438" cy="679018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Как внедрим ВПР в работу школы</a:t>
            </a:r>
            <a:endParaRPr lang="ru-RU" dirty="0"/>
          </a:p>
        </p:txBody>
      </p:sp>
      <p:graphicFrame>
        <p:nvGraphicFramePr>
          <p:cNvPr id="12" name="Схема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08512"/>
              </p:ext>
            </p:extLst>
          </p:nvPr>
        </p:nvGraphicFramePr>
        <p:xfrm>
          <a:off x="225477" y="-47625"/>
          <a:ext cx="11783961" cy="714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Рисунок 8" descr="SZDSH_CMYK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69356" y="130175"/>
            <a:ext cx="2124219" cy="606827"/>
          </a:xfrm>
          <a:prstGeom prst="rect">
            <a:avLst/>
          </a:prstGeom>
        </p:spPr>
      </p:pic>
      <p:pic>
        <p:nvPicPr>
          <p:cNvPr id="17" name="Рисунок 10" descr="Action+MCFR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08453" y="6521940"/>
            <a:ext cx="2178772" cy="27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247650" y="249779"/>
            <a:ext cx="9228138" cy="94878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ВПР в 5 классе</a:t>
            </a: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305789"/>
              </p:ext>
            </p:extLst>
          </p:nvPr>
        </p:nvGraphicFramePr>
        <p:xfrm>
          <a:off x="295342" y="1285875"/>
          <a:ext cx="11361414" cy="492593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838392">
                  <a:extLst>
                    <a:ext uri="{9D8B030D-6E8A-4147-A177-3AD203B41FA5}">
                      <a16:colId xmlns:a16="http://schemas.microsoft.com/office/drawing/2014/main" val="1462874955"/>
                    </a:ext>
                  </a:extLst>
                </a:gridCol>
                <a:gridCol w="3486150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493572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86544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Ошибки учеников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Материалы </a:t>
                      </a:r>
                    </a:p>
                    <a:p>
                      <a:pPr lvl="0" algn="ctr">
                        <a:buNone/>
                      </a:pPr>
                      <a:r>
                        <a:rPr lang="ru-RU" sz="2800" dirty="0"/>
                        <a:t>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8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39810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800" dirty="0"/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800" dirty="0"/>
                        <a:t>Плохо выполнили лингвистический анализ текста.</a:t>
                      </a:r>
                    </a:p>
                    <a:p>
                      <a:pPr lvl="0">
                        <a:buNone/>
                      </a:pPr>
                      <a:r>
                        <a:rPr lang="ru-RU" sz="2800" dirty="0"/>
                        <a:t>Слабо составили аргументированное высказывание по разделу «Синтаксис»</a:t>
                      </a:r>
                      <a:endParaRPr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800" dirty="0"/>
                        <a:t>Приемы для работы на уроках.</a:t>
                      </a:r>
                    </a:p>
                    <a:p>
                      <a:pPr lvl="0">
                        <a:buNone/>
                      </a:pPr>
                      <a:r>
                        <a:rPr lang="ru-RU" sz="2800" dirty="0"/>
                        <a:t>Упражнения </a:t>
                      </a:r>
                      <a:br>
                        <a:rPr lang="en-US" dirty="0"/>
                      </a:br>
                      <a:r>
                        <a:rPr lang="ru-RU" sz="2800" dirty="0"/>
                        <a:t>для учеников.</a:t>
                      </a:r>
                    </a:p>
                    <a:p>
                      <a:pPr lvl="0">
                        <a:buNone/>
                      </a:pPr>
                      <a:r>
                        <a:rPr lang="ru-RU" sz="2800" dirty="0"/>
                        <a:t>Образцы текстов.</a:t>
                      </a:r>
                    </a:p>
                    <a:p>
                      <a:pPr lvl="0">
                        <a:buNone/>
                      </a:pPr>
                      <a:r>
                        <a:rPr lang="ru-RU" sz="2800" dirty="0"/>
                        <a:t>Примеры ответов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800" dirty="0"/>
                        <a:t>№ 8 (2017),</a:t>
                      </a:r>
                      <a:br>
                        <a:rPr lang="en-US" dirty="0"/>
                      </a:br>
                      <a:r>
                        <a:rPr lang="ru-RU" sz="2800" dirty="0"/>
                        <a:t>с.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62207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1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219125" y="198242"/>
            <a:ext cx="9228138" cy="119883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ВПР в 5 классе </a:t>
            </a: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431463"/>
              </p:ext>
            </p:extLst>
          </p:nvPr>
        </p:nvGraphicFramePr>
        <p:xfrm>
          <a:off x="275383" y="1063740"/>
          <a:ext cx="11405994" cy="486296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804796">
                  <a:extLst>
                    <a:ext uri="{9D8B030D-6E8A-4147-A177-3AD203B41FA5}">
                      <a16:colId xmlns:a16="http://schemas.microsoft.com/office/drawing/2014/main" val="1462874955"/>
                    </a:ext>
                  </a:extLst>
                </a:gridCol>
                <a:gridCol w="3190874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3724274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105672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Ошибки учеников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800" dirty="0"/>
                        <a:t>Материалы </a:t>
                      </a:r>
                    </a:p>
                    <a:p>
                      <a:pPr lvl="0" algn="ctr">
                        <a:buNone/>
                      </a:pPr>
                      <a:r>
                        <a:rPr lang="ru-RU" sz="2800" dirty="0"/>
                        <a:t>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8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380624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dirty="0"/>
                        <a:t>Ошиблись </a:t>
                      </a:r>
                      <a:br>
                        <a:rPr lang="en-US" dirty="0"/>
                      </a:br>
                      <a:r>
                        <a:rPr lang="ru-RU" sz="2800" dirty="0"/>
                        <a:t>в классификации биологических объектов.</a:t>
                      </a:r>
                    </a:p>
                    <a:p>
                      <a:pPr lvl="0">
                        <a:buNone/>
                      </a:pPr>
                      <a:r>
                        <a:rPr lang="ru-RU" sz="2800" dirty="0"/>
                        <a:t>Неправильно использовали термины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800" dirty="0"/>
                        <a:t>Проверочная </a:t>
                      </a:r>
                      <a:br>
                        <a:rPr lang="en-US" dirty="0"/>
                      </a:br>
                      <a:r>
                        <a:rPr lang="ru-RU" sz="2800" dirty="0"/>
                        <a:t>и диагностическая работы по биологии по теме «Царство “Растения”»</a:t>
                      </a:r>
                    </a:p>
                    <a:p>
                      <a:pPr lvl="0">
                        <a:buNone/>
                      </a:pP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№ 8 (2017),</a:t>
                      </a:r>
                      <a:br>
                        <a:rPr lang="en-US" dirty="0"/>
                      </a:br>
                      <a:r>
                        <a:rPr lang="ru-RU" sz="28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с. 53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397521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7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225314" y="85725"/>
            <a:ext cx="9228138" cy="119883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ВПР в 5 классе</a:t>
            </a: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008427"/>
              </p:ext>
            </p:extLst>
          </p:nvPr>
        </p:nvGraphicFramePr>
        <p:xfrm>
          <a:off x="161962" y="1200150"/>
          <a:ext cx="11734242" cy="507301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437843">
                  <a:extLst>
                    <a:ext uri="{9D8B030D-6E8A-4147-A177-3AD203B41FA5}">
                      <a16:colId xmlns:a16="http://schemas.microsoft.com/office/drawing/2014/main" val="1462874955"/>
                    </a:ext>
                  </a:extLst>
                </a:gridCol>
                <a:gridCol w="3762375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3190874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11715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500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500" dirty="0"/>
                        <a:t>Ошибки учеников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500" dirty="0"/>
                        <a:t>Материалы </a:t>
                      </a:r>
                      <a:br>
                        <a:rPr lang="en-US" dirty="0"/>
                      </a:br>
                      <a:r>
                        <a:rPr lang="ru-RU" sz="2500" dirty="0"/>
                        <a:t>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5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18968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500" dirty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500" dirty="0"/>
                        <a:t>Плохо вычислили значение арифметического выражения</a:t>
                      </a:r>
                      <a:br>
                        <a:rPr lang="en-US" dirty="0"/>
                      </a:br>
                      <a:r>
                        <a:rPr lang="ru-RU" sz="2500" dirty="0"/>
                        <a:t>с натуральными числами, </a:t>
                      </a:r>
                      <a:br>
                        <a:rPr lang="en-US" dirty="0"/>
                      </a:br>
                      <a:r>
                        <a:rPr lang="ru-RU" sz="2500" dirty="0"/>
                        <a:t>содержащее скобки.</a:t>
                      </a:r>
                    </a:p>
                    <a:p>
                      <a:pPr lvl="0">
                        <a:buNone/>
                      </a:pPr>
                      <a:r>
                        <a:rPr lang="ru-RU" sz="2500" dirty="0"/>
                        <a:t>Ошиблись </a:t>
                      </a:r>
                      <a:br>
                        <a:rPr lang="en-US" dirty="0"/>
                      </a:br>
                      <a:r>
                        <a:rPr lang="ru-RU" sz="2500" dirty="0"/>
                        <a:t>в алгоритмах решения практических задач</a:t>
                      </a:r>
                      <a:endParaRPr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500" dirty="0"/>
                        <a:t>Диагностическая работа для первого полугодия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500" dirty="0"/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5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№ 8 (2017)</a:t>
                      </a:r>
                      <a:r>
                        <a:rPr lang="ru-RU" sz="2500" dirty="0"/>
                        <a:t>, </a:t>
                      </a:r>
                      <a:br>
                        <a:rPr lang="en-US" dirty="0"/>
                      </a:br>
                      <a:r>
                        <a:rPr lang="ru-RU" sz="2500" dirty="0"/>
                        <a:t>с. 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62207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2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>
            <a:spLocks noGrp="1"/>
          </p:cNvSpPr>
          <p:nvPr>
            <p:ph type="title"/>
            <p:extLst/>
          </p:nvPr>
        </p:nvSpPr>
        <p:spPr>
          <a:xfrm>
            <a:off x="257175" y="207963"/>
            <a:ext cx="9228138" cy="92380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ВПР по истории для всех классов</a:t>
            </a:r>
          </a:p>
        </p:txBody>
      </p:sp>
      <p:graphicFrame>
        <p:nvGraphicFramePr>
          <p:cNvPr id="9" name="Таблиц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404807"/>
              </p:ext>
            </p:extLst>
          </p:nvPr>
        </p:nvGraphicFramePr>
        <p:xfrm>
          <a:off x="333451" y="1422400"/>
          <a:ext cx="11237512" cy="445523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789087">
                  <a:extLst>
                    <a:ext uri="{9D8B030D-6E8A-4147-A177-3AD203B41FA5}">
                      <a16:colId xmlns:a16="http://schemas.microsoft.com/office/drawing/2014/main" val="642209923"/>
                    </a:ext>
                  </a:extLst>
                </a:gridCol>
                <a:gridCol w="4133850">
                  <a:extLst>
                    <a:ext uri="{9D8B030D-6E8A-4147-A177-3AD203B41FA5}">
                      <a16:colId xmlns:a16="http://schemas.microsoft.com/office/drawing/2014/main" val="334893672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1078210943"/>
                    </a:ext>
                  </a:extLst>
                </a:gridCol>
              </a:tblGrid>
              <a:tr h="8121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600" dirty="0"/>
                        <a:t>Ошибки учеников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600" dirty="0"/>
                        <a:t>Материалы </a:t>
                      </a:r>
                      <a:br>
                        <a:rPr lang="en-US" dirty="0"/>
                      </a:br>
                      <a:r>
                        <a:rPr lang="ru-RU" sz="2600" dirty="0"/>
                        <a:t>для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600" dirty="0"/>
                        <a:t>Источник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31781"/>
                  </a:ext>
                </a:extLst>
              </a:tr>
              <a:tr h="35713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600" dirty="0"/>
                        <a:t>Самостоятельно не сумели проанализировать ситуацию в тексте. 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Не извлекли информацию</a:t>
                      </a:r>
                      <a:br>
                        <a:rPr lang="en-US" dirty="0"/>
                      </a:br>
                      <a:r>
                        <a:rPr lang="ru-RU" sz="2600" dirty="0"/>
                        <a:t>из философских, научно-популярных,</a:t>
                      </a:r>
                      <a:br>
                        <a:rPr lang="en-US" dirty="0"/>
                      </a:br>
                      <a:r>
                        <a:rPr lang="ru-RU" sz="2600" dirty="0"/>
                        <a:t>художественных неадаптированных текстов</a:t>
                      </a:r>
                      <a:endParaRPr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600" dirty="0"/>
                        <a:t>Методические приемы.</a:t>
                      </a:r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Образцы заданий.</a:t>
                      </a:r>
                      <a:endParaRPr sz="2600"/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Примеры текстов </a:t>
                      </a:r>
                      <a:br>
                        <a:rPr lang="en-US" dirty="0"/>
                      </a:br>
                      <a:r>
                        <a:rPr lang="ru-RU" sz="2600" dirty="0"/>
                        <a:t>и ответов учеников.</a:t>
                      </a:r>
                      <a:endParaRPr sz="2600" dirty="0"/>
                    </a:p>
                    <a:p>
                      <a:pPr lvl="0">
                        <a:buNone/>
                      </a:pPr>
                      <a:r>
                        <a:rPr lang="ru-RU" sz="2600" dirty="0"/>
                        <a:t>Диагностическая работа для 5 классов</a:t>
                      </a:r>
                      <a:endParaRPr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Справочник заместителя директора школы </a:t>
                      </a:r>
                      <a:br>
                        <a:rPr lang="en-US" dirty="0"/>
                      </a:b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№ 9 (2017), </a:t>
                      </a:r>
                      <a:br>
                        <a:rPr lang="en-US" dirty="0"/>
                      </a:br>
                      <a:r>
                        <a:rPr lang="ru-RU" sz="2600" b="0" i="0" u="none" strike="noStrike" noProof="0" dirty="0">
                          <a:solidFill>
                            <a:srgbClr val="000000"/>
                          </a:solidFill>
                          <a:latin typeface="Trebuchet MS"/>
                        </a:rPr>
                        <a:t>с. 86, с.102 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397521"/>
                  </a:ext>
                </a:extLst>
              </a:tr>
            </a:tbl>
          </a:graphicData>
        </a:graphic>
      </p:graphicFrame>
      <p:pic>
        <p:nvPicPr>
          <p:cNvPr id="2" name="Рисунок 8" descr="SZDSH_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226" y="129396"/>
            <a:ext cx="2331589" cy="666788"/>
          </a:xfrm>
          <a:prstGeom prst="rect">
            <a:avLst/>
          </a:prstGeom>
        </p:spPr>
      </p:pic>
      <p:pic>
        <p:nvPicPr>
          <p:cNvPr id="3" name="Рисунок 10" descr="Action+MCF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3792" y="6505754"/>
            <a:ext cx="2303828" cy="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004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0</Words>
  <Application>Microsoft Office PowerPoint</Application>
  <PresentationFormat>Широкоэкранный</PresentationFormat>
  <Paragraphs>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Новые ВПР и ФГОС:</vt:lpstr>
      <vt:lpstr>Из-за чего меняем ВСОКО в школе </vt:lpstr>
      <vt:lpstr>Изменение 1. В каких ВПР  участвовать в начале года</vt:lpstr>
      <vt:lpstr>Зачем и по каким предметам использовать задания ВПР </vt:lpstr>
      <vt:lpstr>Как внедрим ВПР в работу школы</vt:lpstr>
      <vt:lpstr>ВПР в 5 классе</vt:lpstr>
      <vt:lpstr>ВПР в 5 классе </vt:lpstr>
      <vt:lpstr>ВПР в 5 классе</vt:lpstr>
      <vt:lpstr>ВПР по истории для всех классов</vt:lpstr>
      <vt:lpstr>ВПР в 11 классе   </vt:lpstr>
      <vt:lpstr>ВПР в 10 или 11 классе  </vt:lpstr>
      <vt:lpstr>Изменение 2. Астрономия стала обязательным предметом</vt:lpstr>
      <vt:lpstr>Изменение 3. Новый ФГОС  начального общего образования</vt:lpstr>
      <vt:lpstr>В Программе воспитания  для 1–4 классов учитываем новые личностные результаты учеников</vt:lpstr>
      <vt:lpstr>В Программе формирования УУД – более четкая структура метапредметных результатов</vt:lpstr>
      <vt:lpstr>Меняем формулировки метапредметных результатов для 1–4 классов в программах</vt:lpstr>
      <vt:lpstr>В рабочих программах учитываем новые формулировки предметных результатов</vt:lpstr>
      <vt:lpstr>Изменение 4. Новый ФГОС основного общего образования</vt:lpstr>
      <vt:lpstr>Презентация PowerPoint</vt:lpstr>
      <vt:lpstr>Новые личностные результаты  для 5–9 классов  </vt:lpstr>
      <vt:lpstr>Презентация PowerPoint</vt:lpstr>
      <vt:lpstr>Как изменились формулировки метапредметных результатов</vt:lpstr>
      <vt:lpstr>В рабочих программах проверьте новые формулировки предметных результатов</vt:lpstr>
      <vt:lpstr>Изменение 5. Ученики 9 классов будут сдавать устную часть на ОГЭ  (часть «Говорение»)</vt:lpstr>
      <vt:lpstr>Презентация PowerPoint</vt:lpstr>
      <vt:lpstr>Презентация PowerPoint</vt:lpstr>
      <vt:lpstr>Из-за чего меняем ВСОКО в школе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ВПР и ФГОС:   как изменится система оценки качества</dc:title>
  <dc:creator/>
  <cp:lastModifiedBy/>
  <cp:revision>38</cp:revision>
  <dcterms:created xsi:type="dcterms:W3CDTF">2012-07-30T23:42:41Z</dcterms:created>
  <dcterms:modified xsi:type="dcterms:W3CDTF">2017-09-01T15:51:06Z</dcterms:modified>
</cp:coreProperties>
</file>