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5" r:id="rId4"/>
    <p:sldId id="266" r:id="rId5"/>
    <p:sldId id="267" r:id="rId6"/>
    <p:sldId id="272" r:id="rId7"/>
    <p:sldId id="269" r:id="rId8"/>
    <p:sldId id="259" r:id="rId9"/>
    <p:sldId id="260" r:id="rId10"/>
    <p:sldId id="261" r:id="rId11"/>
    <p:sldId id="262" r:id="rId12"/>
    <p:sldId id="263" r:id="rId13"/>
    <p:sldId id="264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DFD867-03A7-4E7E-A853-0775459C2488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1815D1F-0B9B-4BA6-8133-B42997280A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35696" y="3356992"/>
            <a:ext cx="4608512" cy="3501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8003232" cy="1944216"/>
          </a:xfrm>
        </p:spPr>
        <p:txBody>
          <a:bodyPr/>
          <a:lstStyle/>
          <a:p>
            <a:r>
              <a:rPr lang="ru-RU" dirty="0" err="1" smtClean="0">
                <a:solidFill>
                  <a:srgbClr val="FFC000"/>
                </a:solidFill>
              </a:rPr>
              <a:t>М.В.Ломоносов-великий</a:t>
            </a:r>
            <a:r>
              <a:rPr lang="ru-RU" dirty="0" smtClean="0">
                <a:solidFill>
                  <a:srgbClr val="FFC000"/>
                </a:solidFill>
              </a:rPr>
              <a:t> сын России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9" name="Picture 5" descr="L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76872"/>
            <a:ext cx="5400600" cy="4320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Ломоносов  в  биологии :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Великого ученого интересовали также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биологические науки: ботаника и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зоология, особенно палеозоология,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анатомия и физиология животных. Он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любил живую природу, старательно ее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изучал, заставлял служить человеку.  Ломоносов заботился о развитии </a:t>
            </a:r>
          </a:p>
          <a:p>
            <a:pPr>
              <a:spcBef>
                <a:spcPts val="580"/>
              </a:spcBef>
              <a:spcAft>
                <a:spcPts val="0"/>
              </a:spcAft>
              <a:defRPr/>
            </a:pPr>
            <a:r>
              <a:rPr lang="ru-RU" sz="2300" dirty="0" smtClean="0"/>
              <a:t>рыбоводства.</a:t>
            </a:r>
          </a:p>
          <a:p>
            <a:endParaRPr lang="ru-RU" dirty="0"/>
          </a:p>
        </p:txBody>
      </p:sp>
      <p:pic>
        <p:nvPicPr>
          <p:cNvPr id="6" name="Рисунок 5" descr="Рисунок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14" r="1014"/>
          <a:stretch>
            <a:fillRect/>
          </a:stretch>
        </p:blipFill>
        <p:spPr/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Ломоносов возродил производство цветного стекла и создал  мозаичные картины «Портрет Петра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» и «Полтавская битва».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Ломоносов был избран членом Российской академии художеств (за мозаичные работы). Деятельность его получила международное признание: Ломоносов был избран почетным членом Шведской и Болонской АН.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C000"/>
                </a:solidFill>
              </a:rPr>
              <a:t>Мозаика</a:t>
            </a:r>
            <a:endParaRPr lang="ru-RU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Работы Ломоносова ,выполненные в мозаичной технике.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7" name="Содержимое 6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1872" y="1524000"/>
            <a:ext cx="3609894" cy="4572000"/>
          </a:xfrm>
        </p:spPr>
      </p:pic>
      <p:pic>
        <p:nvPicPr>
          <p:cNvPr id="8" name="Содержимое 7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46876" y="1524000"/>
            <a:ext cx="3461886" cy="45720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Вклад Ломоносова в литературу: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Ломоносов был не только великий учёный, но и лучший поэт своего времени. Гражданин-патриот Ломоносов ценил то искусство, которое служит пользе общества, народа. Он боролся за содержательность и идейность литературы. Сам Ломоносов в своей поэтической деятельности блестяще осуществил требования, которые он предъявлял к литературе и к поэту. </a:t>
            </a:r>
          </a:p>
          <a:p>
            <a:r>
              <a:rPr lang="ru-RU" dirty="0" smtClean="0"/>
              <a:t> Писать стихи Ломоносов начал рано. Но его поэтическое творчество развилось и расцвело после возвращения из заграничной командировки. Он писал произведения самых различных жанров: оды, трагедии, лирические и сатирические стихотворения, басни, эпиграммы</a:t>
            </a:r>
            <a:r>
              <a:rPr lang="ru-RU" i="1" dirty="0" smtClean="0"/>
              <a:t>. </a:t>
            </a:r>
            <a:r>
              <a:rPr lang="ru-RU" dirty="0" smtClean="0"/>
              <a:t>Любимым его жанром "была ода".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88cb5138c3d7c960-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04665"/>
            <a:ext cx="5976664" cy="574372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1369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 как ученый, и как поэт Ломоносов все свои знания и силы отдал служению народу и родине. Вся его жизнь была полна неуставных творческих исканий и героической борьбы с врагами, всячески препятствовавшими его преобразовательной деятельности в области просвещения. В своих предсмертных записях Ломоносов, между прочим, пишет: </a:t>
            </a:r>
            <a:r>
              <a:rPr lang="ru-RU" sz="2800" dirty="0" smtClean="0">
                <a:solidFill>
                  <a:srgbClr val="C00000"/>
                </a:solidFill>
              </a:rPr>
              <a:t>«За то терплю, что стараюсь защитить труд Петра Великого, чтобы выучились россияне, чтобы показали свое достоинство…Я не тужу о смерти: пожил, потерпел и знаю, что обо мне дети отечества пожалеют… »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«Я знак бессмертия себе воздвигнул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Превыше пирамид и крепче меди…»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6912767" cy="4909502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24000"/>
            <a:ext cx="8715436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b="1" dirty="0" smtClean="0"/>
              <a:t>	История человечества знает много разносторонне  одаренных людей. И среди них на одно из первых мест надо поставить </a:t>
            </a:r>
            <a:r>
              <a:rPr lang="ru-RU" b="1" i="1" dirty="0" smtClean="0"/>
              <a:t>великого русского ученого</a:t>
            </a:r>
          </a:p>
          <a:p>
            <a:pPr>
              <a:lnSpc>
                <a:spcPct val="90000"/>
              </a:lnSpc>
              <a:buNone/>
            </a:pPr>
            <a:r>
              <a:rPr lang="ru-RU" b="1" i="1" dirty="0" smtClean="0"/>
              <a:t>        Михаила Васильевича Ломоносова. </a:t>
            </a:r>
          </a:p>
          <a:p>
            <a:pPr>
              <a:lnSpc>
                <a:spcPct val="90000"/>
              </a:lnSpc>
            </a:pPr>
            <a:endParaRPr lang="ru-RU" b="1" i="1" dirty="0" smtClean="0">
              <a:solidFill>
                <a:srgbClr val="6600CC"/>
              </a:solidFill>
            </a:endParaRP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7030A0"/>
                </a:solidFill>
              </a:rPr>
              <a:t>Оптика и теплота, электричество и тяготение, метеорология и искусство, география и металлургия, история и химия, философия и литература, геология, биология и астрономия</a:t>
            </a:r>
            <a:r>
              <a:rPr lang="ru-RU" b="1" dirty="0" smtClean="0"/>
              <a:t> — вот те области, в которых Ломоносов оставил свои след.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М.В.Ломоносов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Детство  Ломоносова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Родился в семье помора в дер. Денисовка (ныне - с. </a:t>
            </a:r>
            <a:r>
              <a:rPr lang="ru-RU" b="1" dirty="0" err="1" smtClean="0"/>
              <a:t>Ломоносово</a:t>
            </a:r>
            <a:r>
              <a:rPr lang="ru-RU" b="1" dirty="0" smtClean="0"/>
              <a:t>) Архангельской губернии. </a:t>
            </a:r>
          </a:p>
          <a:p>
            <a:r>
              <a:rPr lang="ru-RU" b="1" dirty="0" smtClean="0"/>
              <a:t>Крепок он был здоровьем. Очень скоро отец Василий </a:t>
            </a:r>
            <a:r>
              <a:rPr lang="ru-RU" b="1" dirty="0" err="1" smtClean="0"/>
              <a:t>Дорофеевич</a:t>
            </a:r>
            <a:r>
              <a:rPr lang="ru-RU" b="1" dirty="0" smtClean="0"/>
              <a:t> стал брать его с собой в море. Ходили они на отцовском корабле "Чайка" по Северной Двине, Белому морю и Ледовитому океану.</a:t>
            </a:r>
          </a:p>
          <a:p>
            <a:endParaRPr lang="ru-RU" dirty="0"/>
          </a:p>
        </p:txBody>
      </p:sp>
      <p:pic>
        <p:nvPicPr>
          <p:cNvPr id="7" name="Содержимое 6" descr="Рисунок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988840"/>
            <a:ext cx="4203254" cy="36004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В декабре 1730 из Холмогор в Москву отправлялся караван с рыбой. Ночью, когда в доме все спали, Ломоносов надел на себя две рубахи,  взял с собой подаренные ему соседом «Грамматику» и «Арифметику» и отправился вдогонку за караваном. На третий день он настиг его и упросил рыбаков разрешить идти вместе с ними. Через три недели Ломоносов был в Москве, где он не знал ни одного человека.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52400"/>
            <a:ext cx="8075240" cy="12192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Путешествие в Москву: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395536" y="476672"/>
            <a:ext cx="8280920" cy="5619328"/>
          </a:xfrm>
        </p:spPr>
        <p:txBody>
          <a:bodyPr/>
          <a:lstStyle/>
          <a:p>
            <a:r>
              <a:rPr lang="ru-RU" sz="2400" b="1" dirty="0" smtClean="0"/>
              <a:t>Прибыл в Москву, где учился в Славяно-греко-латинской академии, в Академическом университете в Санкт-Петербурге  и в Германии.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С 1745 года - первый русский академик Петербургской АН, служит до конца своей жизни.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Основал при АН первую химическую лабораторию.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В 1755 году по инициативе М.В. Ломоносова основан Московский университет. Добился того, чтобы принимали туда не только детей дворян, а всех сословий.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82706"/>
            <a:ext cx="7272808" cy="545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25532"/>
      </p:ext>
    </p:extLst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Рисунок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1950"/>
            <a:ext cx="8208912" cy="551532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Заслуги Ломоносова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Любимая наука Ломоносова – химия. Он создал химическую лабораторию в Петербурге и открыл новый закон;</a:t>
            </a:r>
          </a:p>
          <a:p>
            <a:r>
              <a:rPr lang="ru-RU" dirty="0" smtClean="0"/>
              <a:t>Занимаясь физикой, он раскрыл загадку грозы и северного сияния;</a:t>
            </a:r>
          </a:p>
          <a:p>
            <a:r>
              <a:rPr lang="ru-RU" dirty="0" smtClean="0"/>
              <a:t>Он любил наблюдать за звездами, усовершенствовал телескоп;</a:t>
            </a:r>
          </a:p>
          <a:p>
            <a:r>
              <a:rPr lang="ru-RU" dirty="0" smtClean="0"/>
              <a:t>Наблюдая за Венерой, установил, что у этой планеты есть атмосфера;</a:t>
            </a:r>
          </a:p>
          <a:p>
            <a:r>
              <a:rPr lang="ru-RU" dirty="0" smtClean="0"/>
              <a:t>Он первый в мире географ-полярник;</a:t>
            </a:r>
          </a:p>
          <a:p>
            <a:pPr lvl="6"/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Занимался историей древних славян, историей изготовления фарфора;</a:t>
            </a:r>
          </a:p>
          <a:p>
            <a:r>
              <a:rPr lang="ru-RU" dirty="0" smtClean="0"/>
              <a:t>А сколько он сделал для совершенствования русского языка!</a:t>
            </a:r>
          </a:p>
          <a:p>
            <a:r>
              <a:rPr lang="ru-RU" dirty="0" smtClean="0"/>
              <a:t>Сочинял стихи;</a:t>
            </a:r>
          </a:p>
          <a:p>
            <a:r>
              <a:rPr lang="ru-RU" dirty="0" smtClean="0"/>
              <a:t>Возродил производство цветного стекла и сделал мозаичные картины ("Портрет Петра I", "Полтавская битва");</a:t>
            </a:r>
          </a:p>
          <a:p>
            <a:r>
              <a:rPr lang="ru-RU" dirty="0" smtClean="0"/>
              <a:t>Открыл первый российский университет в Москве.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Открытия Ломоносова в химии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Дал верное определение науки химии</a:t>
            </a:r>
          </a:p>
          <a:p>
            <a:r>
              <a:rPr lang="ru-RU" dirty="0" smtClean="0"/>
              <a:t>Открыл закон сохранения материи и движения</a:t>
            </a:r>
          </a:p>
          <a:p>
            <a:r>
              <a:rPr lang="ru-RU" dirty="0" smtClean="0"/>
              <a:t>Разработал  атомно-кинетическую концепцию строения вещества.</a:t>
            </a:r>
            <a:endParaRPr lang="ru-RU" dirty="0"/>
          </a:p>
        </p:txBody>
      </p:sp>
      <p:pic>
        <p:nvPicPr>
          <p:cNvPr id="5" name="Picture 4" descr="кабинет химика Ломон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2247" y="1524000"/>
            <a:ext cx="3431144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137</TotalTime>
  <Words>590</Words>
  <Application>Microsoft Office PowerPoint</Application>
  <PresentationFormat>Экран (4:3)</PresentationFormat>
  <Paragraphs>51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Constantia</vt:lpstr>
      <vt:lpstr>Wingdings 2</vt:lpstr>
      <vt:lpstr>Бумажная</vt:lpstr>
      <vt:lpstr>М.В.Ломоносов-великий сын России</vt:lpstr>
      <vt:lpstr>М.В.Ломоносов</vt:lpstr>
      <vt:lpstr>Детство  Ломоносова</vt:lpstr>
      <vt:lpstr>Путешествие в Москву:</vt:lpstr>
      <vt:lpstr>Презентация PowerPoint</vt:lpstr>
      <vt:lpstr>Презентация PowerPoint</vt:lpstr>
      <vt:lpstr>Презентация PowerPoint</vt:lpstr>
      <vt:lpstr>Заслуги Ломоносова</vt:lpstr>
      <vt:lpstr>Открытия Ломоносова в химии</vt:lpstr>
      <vt:lpstr>Ломоносов  в  биологии :</vt:lpstr>
      <vt:lpstr>Мозаика</vt:lpstr>
      <vt:lpstr>Работы Ломоносова ,выполненные в мозаичной технике.</vt:lpstr>
      <vt:lpstr>Вклад Ломоносова в литературу:</vt:lpstr>
      <vt:lpstr>Презентация PowerPoint</vt:lpstr>
      <vt:lpstr>Презентация PowerPoint</vt:lpstr>
      <vt:lpstr>«Я знак бессмертия себе воздвигнул Превыше пирамид и крепче меди…»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Марет</cp:lastModifiedBy>
  <cp:revision>16</cp:revision>
  <dcterms:created xsi:type="dcterms:W3CDTF">2011-11-16T10:52:55Z</dcterms:created>
  <dcterms:modified xsi:type="dcterms:W3CDTF">2014-12-18T05:54:36Z</dcterms:modified>
</cp:coreProperties>
</file>