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0" r:id="rId3"/>
    <p:sldId id="257" r:id="rId4"/>
    <p:sldId id="269" r:id="rId5"/>
    <p:sldId id="263" r:id="rId6"/>
    <p:sldId id="258" r:id="rId7"/>
    <p:sldId id="271" r:id="rId8"/>
    <p:sldId id="259" r:id="rId9"/>
    <p:sldId id="261" r:id="rId10"/>
    <p:sldId id="274" r:id="rId11"/>
    <p:sldId id="266" r:id="rId12"/>
    <p:sldId id="272" r:id="rId13"/>
    <p:sldId id="262" r:id="rId14"/>
    <p:sldId id="273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3" d="100"/>
          <a:sy n="93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76424" y="380144"/>
            <a:ext cx="8791575" cy="487765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 «Сан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дозалла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Нохчийн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мотт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!»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muk.eko-achkhoy.cdttk.ddtesun.dod95.ru/images/photos/medium/article31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780" y="1212351"/>
            <a:ext cx="6822040" cy="464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3919" y="6143946"/>
            <a:ext cx="7945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Кечъйина</a:t>
            </a:r>
            <a:r>
              <a:rPr lang="ru-RU" dirty="0" smtClean="0"/>
              <a:t> 4 А </a:t>
            </a:r>
            <a:r>
              <a:rPr lang="ru-RU" dirty="0" err="1" smtClean="0"/>
              <a:t>классан</a:t>
            </a:r>
            <a:r>
              <a:rPr lang="ru-RU" dirty="0" smtClean="0"/>
              <a:t> </a:t>
            </a:r>
            <a:r>
              <a:rPr lang="ru-RU" dirty="0" err="1" smtClean="0"/>
              <a:t>хьехархочо</a:t>
            </a:r>
            <a:r>
              <a:rPr lang="ru-RU" dirty="0" smtClean="0"/>
              <a:t>: </a:t>
            </a:r>
            <a:r>
              <a:rPr lang="ru-RU" dirty="0" err="1" smtClean="0"/>
              <a:t>Куркаева</a:t>
            </a:r>
            <a:r>
              <a:rPr lang="ru-RU" dirty="0" smtClean="0"/>
              <a:t> Х.А.</a:t>
            </a:r>
          </a:p>
          <a:p>
            <a:r>
              <a:rPr lang="ru-RU" dirty="0" smtClean="0"/>
              <a:t>25.04.16г.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145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19986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4544" y="1304818"/>
            <a:ext cx="9752867" cy="44863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err="1">
                <a:latin typeface="Times New Roman" panose="02020603050405020304" pitchFamily="18" charset="0"/>
              </a:rPr>
              <a:t>Хьо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хууш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волчунна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Times New Roman" panose="02020603050405020304" pitchFamily="18" charset="0"/>
              </a:rPr>
              <a:t>Йовх1арийн х1онс ю </a:t>
            </a:r>
            <a:r>
              <a:rPr lang="ru-RU" b="1" dirty="0" err="1">
                <a:latin typeface="Times New Roman" panose="02020603050405020304" pitchFamily="18" charset="0"/>
              </a:rPr>
              <a:t>хьо</a:t>
            </a:r>
            <a:r>
              <a:rPr lang="ru-RU" b="1" dirty="0">
                <a:latin typeface="Times New Roman" panose="02020603050405020304" pitchFamily="18" charset="0"/>
              </a:rPr>
              <a:t>,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err="1">
                <a:latin typeface="Times New Roman" panose="02020603050405020304" pitchFamily="18" charset="0"/>
              </a:rPr>
              <a:t>Хьайца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шовкъ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йолчунна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err="1">
                <a:latin typeface="Times New Roman" panose="02020603050405020304" pitchFamily="18" charset="0"/>
              </a:rPr>
              <a:t>Чам</a:t>
            </a:r>
            <a:r>
              <a:rPr lang="ru-RU" b="1" dirty="0">
                <a:latin typeface="Times New Roman" panose="02020603050405020304" pitchFamily="18" charset="0"/>
              </a:rPr>
              <a:t> тайна </a:t>
            </a:r>
            <a:r>
              <a:rPr lang="ru-RU" b="1" dirty="0" err="1">
                <a:latin typeface="Times New Roman" panose="02020603050405020304" pitchFamily="18" charset="0"/>
              </a:rPr>
              <a:t>стом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бу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хьо</a:t>
            </a:r>
            <a:r>
              <a:rPr lang="ru-RU" b="1" dirty="0">
                <a:latin typeface="Times New Roman" panose="02020603050405020304" pitchFamily="18" charset="0"/>
              </a:rPr>
              <a:t>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err="1">
                <a:latin typeface="Times New Roman" panose="02020603050405020304" pitchFamily="18" charset="0"/>
              </a:rPr>
              <a:t>Хьо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ца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безаш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волчо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err="1">
                <a:latin typeface="Times New Roman" panose="02020603050405020304" pitchFamily="18" charset="0"/>
              </a:rPr>
              <a:t>Шен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нана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лорур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яц</a:t>
            </a:r>
            <a:r>
              <a:rPr lang="ru-RU" b="1" dirty="0">
                <a:latin typeface="Times New Roman" panose="02020603050405020304" pitchFamily="18" charset="0"/>
              </a:rPr>
              <a:t>, 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err="1">
                <a:latin typeface="Times New Roman" panose="02020603050405020304" pitchFamily="18" charset="0"/>
              </a:rPr>
              <a:t>Ненан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сий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цадечо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err="1">
                <a:latin typeface="Times New Roman" panose="02020603050405020304" pitchFamily="18" charset="0"/>
              </a:rPr>
              <a:t>Мехкан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сий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лардийр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дац</a:t>
            </a:r>
            <a:r>
              <a:rPr lang="ru-RU" b="1" dirty="0">
                <a:latin typeface="Times New Roman" panose="02020603050405020304" pitchFamily="18" charset="0"/>
              </a:rPr>
              <a:t>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err="1">
                <a:latin typeface="Times New Roman" panose="02020603050405020304" pitchFamily="18" charset="0"/>
              </a:rPr>
              <a:t>Ненан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мотт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цахаар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err="1">
                <a:latin typeface="Times New Roman" panose="02020603050405020304" pitchFamily="18" charset="0"/>
              </a:rPr>
              <a:t>Шен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кхерч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цаларар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ду</a:t>
            </a:r>
            <a:r>
              <a:rPr lang="ru-RU" b="1" dirty="0">
                <a:latin typeface="Times New Roman" panose="02020603050405020304" pitchFamily="18" charset="0"/>
              </a:rPr>
              <a:t>,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err="1">
                <a:latin typeface="Times New Roman" panose="02020603050405020304" pitchFamily="18" charset="0"/>
              </a:rPr>
              <a:t>Кхерчан</a:t>
            </a:r>
            <a:r>
              <a:rPr lang="ru-RU" b="1" dirty="0">
                <a:latin typeface="Times New Roman" panose="02020603050405020304" pitchFamily="18" charset="0"/>
              </a:rPr>
              <a:t> да </a:t>
            </a:r>
            <a:r>
              <a:rPr lang="ru-RU" b="1" dirty="0" err="1">
                <a:latin typeface="Times New Roman" panose="02020603050405020304" pitchFamily="18" charset="0"/>
              </a:rPr>
              <a:t>цахилар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err="1">
                <a:latin typeface="Times New Roman" panose="02020603050405020304" pitchFamily="18" charset="0"/>
              </a:rPr>
              <a:t>Маьттаза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вахар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ду</a:t>
            </a:r>
            <a:r>
              <a:rPr lang="ru-RU" b="1" dirty="0">
                <a:latin typeface="Times New Roman" panose="02020603050405020304" pitchFamily="18" charset="0"/>
              </a:rPr>
              <a:t>.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4" name="Picture 2" descr="http://cs625226.vk.me/v625226622/2cc9b/u03t9Y4T6b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3" t="15680" r="22228" b="14699"/>
          <a:stretch/>
        </p:blipFill>
        <p:spPr bwMode="auto">
          <a:xfrm>
            <a:off x="5650786" y="1387011"/>
            <a:ext cx="4818580" cy="35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479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92405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2782" y="955497"/>
            <a:ext cx="8694629" cy="4835704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latin typeface="Times New Roman, serif"/>
              </a:rPr>
              <a:t>Бекалахь</a:t>
            </a:r>
            <a:r>
              <a:rPr lang="ru-RU" b="1" dirty="0">
                <a:latin typeface="Times New Roman, serif"/>
              </a:rPr>
              <a:t>, </a:t>
            </a:r>
            <a:r>
              <a:rPr lang="ru-RU" b="1" dirty="0" err="1">
                <a:latin typeface="Times New Roman, serif"/>
              </a:rPr>
              <a:t>ненан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мотт</a:t>
            </a:r>
            <a:r>
              <a:rPr lang="ru-RU" b="1" dirty="0">
                <a:latin typeface="Times New Roman, serif"/>
              </a:rPr>
              <a:t>, </a:t>
            </a:r>
            <a:r>
              <a:rPr lang="ru-RU" b="1" dirty="0" err="1">
                <a:latin typeface="Times New Roman, serif"/>
              </a:rPr>
              <a:t>ца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хедаш</a:t>
            </a:r>
            <a:r>
              <a:rPr lang="ru-RU" b="1" dirty="0">
                <a:latin typeface="Times New Roman, serif"/>
              </a:rPr>
              <a:t>, </a:t>
            </a:r>
            <a:r>
              <a:rPr lang="ru-RU" b="1" dirty="0" err="1">
                <a:latin typeface="Times New Roman, serif"/>
              </a:rPr>
              <a:t>ца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соцуш</a:t>
            </a:r>
            <a:r>
              <a:rPr lang="ru-RU" b="1" dirty="0">
                <a:latin typeface="Times New Roman, serif"/>
              </a:rPr>
              <a:t>.</a:t>
            </a:r>
            <a:endParaRPr lang="ru-RU" b="1" dirty="0"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ru-RU" b="1" dirty="0" err="1">
                <a:latin typeface="Times New Roman, serif"/>
              </a:rPr>
              <a:t>Хьайн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хазчу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мукъамца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тхан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дегнаш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делош</a:t>
            </a:r>
            <a:r>
              <a:rPr lang="ru-RU" b="1" dirty="0">
                <a:latin typeface="Times New Roman, serif"/>
              </a:rPr>
              <a:t>!</a:t>
            </a:r>
            <a:endParaRPr lang="ru-RU" b="1" dirty="0"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ru-RU" b="1" dirty="0" err="1">
                <a:latin typeface="Times New Roman, serif"/>
              </a:rPr>
              <a:t>Бекалахь</a:t>
            </a:r>
            <a:r>
              <a:rPr lang="ru-RU" b="1" dirty="0">
                <a:latin typeface="Times New Roman, serif"/>
              </a:rPr>
              <a:t>, </a:t>
            </a:r>
            <a:r>
              <a:rPr lang="ru-RU" b="1" dirty="0" err="1">
                <a:latin typeface="Times New Roman, serif"/>
              </a:rPr>
              <a:t>ненан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мотт</a:t>
            </a:r>
            <a:r>
              <a:rPr lang="ru-RU" b="1" dirty="0">
                <a:latin typeface="Times New Roman, serif"/>
              </a:rPr>
              <a:t>, </a:t>
            </a:r>
            <a:r>
              <a:rPr lang="ru-RU" b="1" dirty="0" err="1">
                <a:latin typeface="Times New Roman, serif"/>
              </a:rPr>
              <a:t>тхан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деган</a:t>
            </a:r>
            <a:r>
              <a:rPr lang="ru-RU" b="1" dirty="0">
                <a:latin typeface="Times New Roman, serif"/>
              </a:rPr>
              <a:t> мерз </a:t>
            </a:r>
            <a:r>
              <a:rPr lang="ru-RU" b="1" dirty="0" err="1">
                <a:latin typeface="Times New Roman, serif"/>
              </a:rPr>
              <a:t>хилий</a:t>
            </a:r>
            <a:r>
              <a:rPr lang="ru-RU" b="1" dirty="0">
                <a:latin typeface="Times New Roman, serif"/>
              </a:rPr>
              <a:t>.</a:t>
            </a:r>
            <a:endParaRPr lang="ru-RU" b="1" dirty="0"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ru-RU" b="1" dirty="0" err="1">
                <a:latin typeface="Times New Roman, serif"/>
              </a:rPr>
              <a:t>Бакъонца</a:t>
            </a:r>
            <a:r>
              <a:rPr lang="ru-RU" b="1" dirty="0">
                <a:latin typeface="Times New Roman, serif"/>
              </a:rPr>
              <a:t>, </a:t>
            </a:r>
            <a:r>
              <a:rPr lang="ru-RU" b="1" dirty="0" err="1">
                <a:latin typeface="Times New Roman, serif"/>
              </a:rPr>
              <a:t>машарца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даха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ницкъ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луш</a:t>
            </a:r>
            <a:r>
              <a:rPr lang="ru-RU" b="1" dirty="0">
                <a:latin typeface="Times New Roman, serif"/>
              </a:rPr>
              <a:t>!</a:t>
            </a:r>
            <a:endParaRPr lang="ru-RU" b="1" i="0" dirty="0">
              <a:effectLst/>
              <a:latin typeface="Tahoma" panose="020B0604030504040204" pitchFamily="34" charset="0"/>
            </a:endParaRPr>
          </a:p>
        </p:txBody>
      </p:sp>
      <p:pic>
        <p:nvPicPr>
          <p:cNvPr id="4" name="Picture 2" descr="http://kalinovskaysosh.ucoz.ru/20140421_1309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" r="-219"/>
          <a:stretch/>
        </p:blipFill>
        <p:spPr bwMode="auto">
          <a:xfrm>
            <a:off x="3692176" y="3226085"/>
            <a:ext cx="4732634" cy="341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281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5330"/>
          </a:xfrm>
        </p:spPr>
      </p:pic>
    </p:spTree>
    <p:extLst>
      <p:ext uri="{BB962C8B-B14F-4D97-AF65-F5344CB8AC3E}">
        <p14:creationId xmlns:p14="http://schemas.microsoft.com/office/powerpoint/2010/main" val="1717092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791110"/>
            <a:ext cx="9905999" cy="50000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latin typeface="Times New Roman, serif"/>
              </a:rPr>
              <a:t>Ненан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маттал</a:t>
            </a:r>
            <a:r>
              <a:rPr lang="ru-RU" b="1" dirty="0">
                <a:latin typeface="Times New Roman, serif"/>
              </a:rPr>
              <a:t> хаза а, </a:t>
            </a:r>
            <a:r>
              <a:rPr lang="ru-RU" b="1" dirty="0" err="1">
                <a:latin typeface="Times New Roman, serif"/>
              </a:rPr>
              <a:t>сийлахь</a:t>
            </a:r>
            <a:r>
              <a:rPr lang="ru-RU" b="1" dirty="0">
                <a:latin typeface="Times New Roman, serif"/>
              </a:rPr>
              <a:t> а х1ума дан а </a:t>
            </a:r>
            <a:r>
              <a:rPr lang="ru-RU" b="1" dirty="0" err="1">
                <a:latin typeface="Times New Roman, serif"/>
              </a:rPr>
              <a:t>дац</a:t>
            </a:r>
            <a:r>
              <a:rPr lang="ru-RU" b="1" dirty="0">
                <a:latin typeface="Times New Roman, serif"/>
              </a:rPr>
              <a:t>, хила </a:t>
            </a:r>
            <a:r>
              <a:rPr lang="ru-RU" b="1" dirty="0" err="1">
                <a:latin typeface="Times New Roman, serif"/>
              </a:rPr>
              <a:t>йиш</a:t>
            </a:r>
            <a:r>
              <a:rPr lang="ru-RU" b="1" dirty="0">
                <a:latin typeface="Times New Roman, serif"/>
              </a:rPr>
              <a:t> а </a:t>
            </a:r>
            <a:r>
              <a:rPr lang="ru-RU" b="1" dirty="0" err="1">
                <a:latin typeface="Times New Roman, serif"/>
              </a:rPr>
              <a:t>яц</a:t>
            </a:r>
            <a:r>
              <a:rPr lang="ru-RU" b="1" dirty="0">
                <a:latin typeface="Times New Roman, serif"/>
              </a:rPr>
              <a:t>. Мел </a:t>
            </a:r>
            <a:r>
              <a:rPr lang="ru-RU" b="1" dirty="0" err="1">
                <a:latin typeface="Times New Roman, serif"/>
              </a:rPr>
              <a:t>нуьцкъала</a:t>
            </a:r>
            <a:r>
              <a:rPr lang="ru-RU" b="1" dirty="0">
                <a:latin typeface="Times New Roman, serif"/>
              </a:rPr>
              <a:t>, </a:t>
            </a:r>
            <a:r>
              <a:rPr lang="ru-RU" b="1" dirty="0" err="1">
                <a:latin typeface="Times New Roman, serif"/>
              </a:rPr>
              <a:t>массо</a:t>
            </a:r>
            <a:r>
              <a:rPr lang="ru-RU" b="1" dirty="0">
                <a:latin typeface="Times New Roman, serif"/>
              </a:rPr>
              <a:t> а аг1ор </a:t>
            </a:r>
            <a:r>
              <a:rPr lang="ru-RU" b="1" dirty="0" err="1">
                <a:latin typeface="Times New Roman, serif"/>
              </a:rPr>
              <a:t>бийца</a:t>
            </a:r>
            <a:r>
              <a:rPr lang="ru-RU" b="1" dirty="0">
                <a:latin typeface="Times New Roman, serif"/>
              </a:rPr>
              <a:t> таро </a:t>
            </a:r>
            <a:r>
              <a:rPr lang="ru-RU" b="1" dirty="0" err="1">
                <a:latin typeface="Times New Roman, serif"/>
              </a:rPr>
              <a:t>йолуш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бу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вайн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нохчийн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мотт</a:t>
            </a:r>
            <a:r>
              <a:rPr lang="ru-RU" b="1" dirty="0">
                <a:latin typeface="Times New Roman, serif"/>
              </a:rPr>
              <a:t>:</a:t>
            </a:r>
            <a:endParaRPr lang="ru-RU" b="1" dirty="0">
              <a:latin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ru-RU" b="1" dirty="0" err="1">
                <a:latin typeface="Times New Roman, serif"/>
              </a:rPr>
              <a:t>Хьешашка</a:t>
            </a:r>
            <a:r>
              <a:rPr lang="ru-RU" b="1" dirty="0">
                <a:latin typeface="Times New Roman, serif"/>
              </a:rPr>
              <a:t> – </a:t>
            </a:r>
            <a:r>
              <a:rPr lang="ru-RU" b="1" dirty="0" err="1">
                <a:latin typeface="Times New Roman, serif"/>
              </a:rPr>
              <a:t>оьзда</a:t>
            </a:r>
            <a:r>
              <a:rPr lang="ru-RU" b="1" dirty="0">
                <a:latin typeface="Times New Roman, serif"/>
              </a:rPr>
              <a:t>,</a:t>
            </a:r>
            <a:endParaRPr lang="ru-RU" b="1" dirty="0">
              <a:latin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ru-RU" b="1" dirty="0">
                <a:latin typeface="Times New Roman, serif"/>
              </a:rPr>
              <a:t>Доттаг1чуьнга – </a:t>
            </a:r>
            <a:r>
              <a:rPr lang="ru-RU" b="1" dirty="0" err="1">
                <a:latin typeface="Times New Roman, serif"/>
              </a:rPr>
              <a:t>мерза</a:t>
            </a:r>
            <a:r>
              <a:rPr lang="ru-RU" b="1" dirty="0">
                <a:latin typeface="Times New Roman, serif"/>
              </a:rPr>
              <a:t>,</a:t>
            </a:r>
            <a:endParaRPr lang="ru-RU" b="1" dirty="0">
              <a:latin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ru-RU" b="1" dirty="0">
                <a:latin typeface="Times New Roman, serif"/>
              </a:rPr>
              <a:t>Мостаг1чуьнга – </a:t>
            </a:r>
            <a:r>
              <a:rPr lang="ru-RU" b="1" dirty="0" err="1">
                <a:latin typeface="Times New Roman, serif"/>
              </a:rPr>
              <a:t>буьрса</a:t>
            </a:r>
            <a:r>
              <a:rPr lang="ru-RU" b="1" dirty="0">
                <a:latin typeface="Times New Roman, serif"/>
              </a:rPr>
              <a:t>,</a:t>
            </a:r>
            <a:endParaRPr lang="ru-RU" b="1" dirty="0">
              <a:latin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ru-RU" b="1" dirty="0" err="1">
                <a:latin typeface="Times New Roman, serif"/>
              </a:rPr>
              <a:t>Захалонна</a:t>
            </a:r>
            <a:r>
              <a:rPr lang="ru-RU" b="1" dirty="0">
                <a:latin typeface="Times New Roman, serif"/>
              </a:rPr>
              <a:t> – хаза,</a:t>
            </a:r>
            <a:endParaRPr lang="ru-RU" b="1" dirty="0">
              <a:latin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ru-RU" b="1" dirty="0">
                <a:latin typeface="Times New Roman, serif"/>
              </a:rPr>
              <a:t>Масла1атана – </a:t>
            </a:r>
            <a:r>
              <a:rPr lang="ru-RU" b="1" dirty="0" smtClean="0">
                <a:latin typeface="Times New Roman, serif"/>
              </a:rPr>
              <a:t>к1еда,</a:t>
            </a:r>
            <a:endParaRPr lang="ru-RU" b="1" dirty="0" smtClean="0">
              <a:latin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ru-RU" b="1" dirty="0" err="1" smtClean="0">
                <a:latin typeface="Times New Roman, serif"/>
              </a:rPr>
              <a:t>Берашка</a:t>
            </a:r>
            <a:r>
              <a:rPr lang="ru-RU" b="1" dirty="0" smtClean="0">
                <a:latin typeface="Times New Roman, serif"/>
              </a:rPr>
              <a:t> </a:t>
            </a:r>
            <a:r>
              <a:rPr lang="ru-RU" b="1" dirty="0">
                <a:latin typeface="Times New Roman, serif"/>
              </a:rPr>
              <a:t>– </a:t>
            </a:r>
            <a:r>
              <a:rPr lang="ru-RU" b="1" dirty="0" err="1">
                <a:latin typeface="Times New Roman, serif"/>
              </a:rPr>
              <a:t>эсала</a:t>
            </a:r>
            <a:r>
              <a:rPr lang="ru-RU" b="1" dirty="0">
                <a:latin typeface="Times New Roman, serif"/>
              </a:rPr>
              <a:t>.</a:t>
            </a:r>
            <a:endParaRPr lang="ru-RU" b="1" dirty="0">
              <a:latin typeface="Tahoma" panose="020B060403050404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77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7560" y="143838"/>
            <a:ext cx="8961757" cy="63699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200" b="1" dirty="0" err="1">
                <a:latin typeface="Times New Roman" panose="02020603050405020304" pitchFamily="18" charset="0"/>
              </a:rPr>
              <a:t>Ненан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Мотт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err="1">
                <a:latin typeface="Times New Roman" panose="02020603050405020304" pitchFamily="18" charset="0"/>
              </a:rPr>
              <a:t>Доьзалехь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бийцар</a:t>
            </a:r>
            <a:r>
              <a:rPr lang="ru-RU" sz="1200" b="1" dirty="0">
                <a:latin typeface="Times New Roman" panose="02020603050405020304" pitchFamily="18" charset="0"/>
              </a:rPr>
              <a:t> а </a:t>
            </a:r>
            <a:r>
              <a:rPr lang="ru-RU" sz="1200" b="1" dirty="0" err="1">
                <a:latin typeface="Times New Roman" panose="02020603050405020304" pitchFamily="18" charset="0"/>
              </a:rPr>
              <a:t>дастама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хеташ</a:t>
            </a:r>
            <a:r>
              <a:rPr lang="ru-RU" sz="1200" b="1" dirty="0">
                <a:latin typeface="Times New Roman" panose="02020603050405020304" pitchFamily="18" charset="0"/>
              </a:rPr>
              <a:t>,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err="1">
                <a:latin typeface="Times New Roman" panose="02020603050405020304" pitchFamily="18" charset="0"/>
              </a:rPr>
              <a:t>Хьуо</a:t>
            </a:r>
            <a:r>
              <a:rPr lang="ru-RU" sz="1200" b="1" dirty="0">
                <a:latin typeface="Times New Roman" panose="02020603050405020304" pitchFamily="18" charset="0"/>
              </a:rPr>
              <a:t> винчу </a:t>
            </a:r>
            <a:r>
              <a:rPr lang="ru-RU" sz="1200" b="1" dirty="0" err="1">
                <a:latin typeface="Times New Roman" panose="02020603050405020304" pitchFamily="18" charset="0"/>
              </a:rPr>
              <a:t>ненан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мотт</a:t>
            </a:r>
            <a:r>
              <a:rPr lang="ru-RU" sz="1200" b="1" dirty="0">
                <a:latin typeface="Times New Roman" panose="02020603050405020304" pitchFamily="18" charset="0"/>
              </a:rPr>
              <a:t> д1атесна </a:t>
            </a:r>
            <a:r>
              <a:rPr lang="ru-RU" sz="1200" b="1" dirty="0" err="1">
                <a:latin typeface="Times New Roman" panose="02020603050405020304" pitchFamily="18" charset="0"/>
              </a:rPr>
              <a:t>ахь</a:t>
            </a:r>
            <a:r>
              <a:rPr lang="ru-RU" sz="1200" b="1" dirty="0">
                <a:latin typeface="Times New Roman" panose="02020603050405020304" pitchFamily="18" charset="0"/>
              </a:rPr>
              <a:t>.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>
                <a:latin typeface="Times New Roman" panose="02020603050405020304" pitchFamily="18" charset="0"/>
              </a:rPr>
              <a:t>"Сов </a:t>
            </a:r>
            <a:r>
              <a:rPr lang="ru-RU" sz="1200" b="1" dirty="0" err="1">
                <a:latin typeface="Times New Roman" panose="02020603050405020304" pitchFamily="18" charset="0"/>
              </a:rPr>
              <a:t>къен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бу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дешнашна</a:t>
            </a:r>
            <a:r>
              <a:rPr lang="ru-RU" sz="1200" b="1" dirty="0">
                <a:latin typeface="Times New Roman" panose="02020603050405020304" pitchFamily="18" charset="0"/>
              </a:rPr>
              <a:t>, бац </a:t>
            </a:r>
            <a:r>
              <a:rPr lang="ru-RU" sz="1200" b="1" dirty="0" err="1">
                <a:latin typeface="Times New Roman" panose="02020603050405020304" pitchFamily="18" charset="0"/>
              </a:rPr>
              <a:t>атта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кхеташ</a:t>
            </a:r>
            <a:r>
              <a:rPr lang="ru-RU" sz="1200" b="1" dirty="0">
                <a:latin typeface="Times New Roman" panose="02020603050405020304" pitchFamily="18" charset="0"/>
              </a:rPr>
              <a:t>!" -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err="1">
                <a:latin typeface="Times New Roman" panose="02020603050405020304" pitchFamily="18" charset="0"/>
              </a:rPr>
              <a:t>Бохуш</a:t>
            </a:r>
            <a:r>
              <a:rPr lang="ru-RU" sz="1200" b="1" dirty="0">
                <a:latin typeface="Times New Roman" panose="02020603050405020304" pitchFamily="18" charset="0"/>
              </a:rPr>
              <a:t>, и </a:t>
            </a:r>
            <a:r>
              <a:rPr lang="ru-RU" sz="1200" b="1" dirty="0" err="1">
                <a:latin typeface="Times New Roman" panose="02020603050405020304" pitchFamily="18" charset="0"/>
              </a:rPr>
              <a:t>сийсазбан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ца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хета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иэхь</a:t>
            </a:r>
            <a:r>
              <a:rPr lang="ru-RU" sz="1200" b="1" dirty="0">
                <a:latin typeface="Times New Roman" panose="02020603050405020304" pitchFamily="18" charset="0"/>
              </a:rPr>
              <a:t>.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>
                <a:latin typeface="Times New Roman" panose="02020603050405020304" pitchFamily="18" charset="0"/>
              </a:rPr>
              <a:t>Ладог1ал </a:t>
            </a:r>
            <a:r>
              <a:rPr lang="ru-RU" sz="1200" b="1" dirty="0" err="1">
                <a:latin typeface="Times New Roman" panose="02020603050405020304" pitchFamily="18" charset="0"/>
              </a:rPr>
              <a:t>цкъа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соьга</a:t>
            </a:r>
            <a:r>
              <a:rPr lang="ru-RU" sz="1200" b="1" dirty="0">
                <a:latin typeface="Times New Roman" panose="02020603050405020304" pitchFamily="18" charset="0"/>
              </a:rPr>
              <a:t>, "</a:t>
            </a:r>
            <a:r>
              <a:rPr lang="ru-RU" sz="1200" b="1" dirty="0" err="1">
                <a:latin typeface="Times New Roman" panose="02020603050405020304" pitchFamily="18" charset="0"/>
              </a:rPr>
              <a:t>хьекъале</a:t>
            </a:r>
            <a:r>
              <a:rPr lang="ru-RU" sz="1200" b="1" dirty="0">
                <a:latin typeface="Times New Roman" panose="02020603050405020304" pitchFamily="18" charset="0"/>
              </a:rPr>
              <a:t> корта",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>
                <a:latin typeface="Times New Roman" panose="02020603050405020304" pitchFamily="18" charset="0"/>
              </a:rPr>
              <a:t>Ладог1ал, </a:t>
            </a:r>
            <a:r>
              <a:rPr lang="ru-RU" sz="1200" b="1" dirty="0" err="1">
                <a:latin typeface="Times New Roman" panose="02020603050405020304" pitchFamily="18" charset="0"/>
              </a:rPr>
              <a:t>яккхий</a:t>
            </a:r>
            <a:r>
              <a:rPr lang="ru-RU" sz="1200" b="1" dirty="0">
                <a:latin typeface="Times New Roman" panose="02020603050405020304" pitchFamily="18" charset="0"/>
              </a:rPr>
              <a:t> д1а </a:t>
            </a:r>
            <a:r>
              <a:rPr lang="ru-RU" sz="1200" b="1" dirty="0" err="1">
                <a:latin typeface="Times New Roman" panose="02020603050405020304" pitchFamily="18" charset="0"/>
              </a:rPr>
              <a:t>лергара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потт</a:t>
            </a:r>
            <a:r>
              <a:rPr lang="ru-RU" sz="1200" b="1" dirty="0">
                <a:latin typeface="Times New Roman" panose="02020603050405020304" pitchFamily="18" charset="0"/>
              </a:rPr>
              <a:t>: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err="1">
                <a:latin typeface="Times New Roman" panose="02020603050405020304" pitchFamily="18" charset="0"/>
              </a:rPr>
              <a:t>Йист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йоцу</a:t>
            </a:r>
            <a:r>
              <a:rPr lang="ru-RU" sz="1200" b="1" dirty="0">
                <a:latin typeface="Times New Roman" panose="02020603050405020304" pitchFamily="18" charset="0"/>
              </a:rPr>
              <a:t> х1орд </a:t>
            </a:r>
            <a:r>
              <a:rPr lang="ru-RU" sz="1200" b="1" dirty="0" err="1">
                <a:latin typeface="Times New Roman" panose="02020603050405020304" pitchFamily="18" charset="0"/>
              </a:rPr>
              <a:t>санна</a:t>
            </a:r>
            <a:r>
              <a:rPr lang="ru-RU" sz="1200" b="1" dirty="0">
                <a:latin typeface="Times New Roman" panose="02020603050405020304" pitchFamily="18" charset="0"/>
              </a:rPr>
              <a:t>, </a:t>
            </a:r>
            <a:r>
              <a:rPr lang="ru-RU" sz="1200" b="1" dirty="0" err="1">
                <a:latin typeface="Times New Roman" panose="02020603050405020304" pitchFamily="18" charset="0"/>
              </a:rPr>
              <a:t>бу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хьуна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шорта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err="1">
                <a:latin typeface="Times New Roman" panose="02020603050405020304" pitchFamily="18" charset="0"/>
              </a:rPr>
              <a:t>Ша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хууш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волчунна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вайн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нохчийн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мотт</a:t>
            </a:r>
            <a:r>
              <a:rPr lang="ru-RU" sz="1200" b="1" dirty="0">
                <a:latin typeface="Times New Roman" panose="02020603050405020304" pitchFamily="18" charset="0"/>
              </a:rPr>
              <a:t>.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>
                <a:latin typeface="Times New Roman" panose="02020603050405020304" pitchFamily="18" charset="0"/>
              </a:rPr>
              <a:t>Г1иллакхе, </a:t>
            </a:r>
            <a:r>
              <a:rPr lang="ru-RU" sz="1200" b="1" dirty="0" err="1">
                <a:latin typeface="Times New Roman" panose="02020603050405020304" pitchFamily="18" charset="0"/>
              </a:rPr>
              <a:t>оьзда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бу</a:t>
            </a:r>
            <a:r>
              <a:rPr lang="ru-RU" sz="1200" b="1" dirty="0">
                <a:latin typeface="Times New Roman" panose="02020603050405020304" pitchFamily="18" charset="0"/>
              </a:rPr>
              <a:t> доттаг1че </a:t>
            </a:r>
            <a:r>
              <a:rPr lang="ru-RU" sz="1200" b="1" dirty="0" err="1">
                <a:latin typeface="Times New Roman" panose="02020603050405020304" pitchFamily="18" charset="0"/>
              </a:rPr>
              <a:t>буьйцуш</a:t>
            </a:r>
            <a:r>
              <a:rPr lang="ru-RU" sz="1200" b="1" dirty="0">
                <a:latin typeface="Times New Roman" panose="02020603050405020304" pitchFamily="18" charset="0"/>
              </a:rPr>
              <a:t>,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>
                <a:latin typeface="Times New Roman" panose="02020603050405020304" pitchFamily="18" charset="0"/>
              </a:rPr>
              <a:t>Мостаг1че </a:t>
            </a:r>
            <a:r>
              <a:rPr lang="ru-RU" sz="1200" b="1" dirty="0" err="1">
                <a:latin typeface="Times New Roman" panose="02020603050405020304" pitchFamily="18" charset="0"/>
              </a:rPr>
              <a:t>вистхуьлуш</a:t>
            </a:r>
            <a:r>
              <a:rPr lang="ru-RU" sz="1200" b="1" dirty="0">
                <a:latin typeface="Times New Roman" panose="02020603050405020304" pitchFamily="18" charset="0"/>
              </a:rPr>
              <a:t> - </a:t>
            </a:r>
            <a:r>
              <a:rPr lang="ru-RU" sz="1200" b="1" dirty="0" err="1">
                <a:latin typeface="Times New Roman" panose="02020603050405020304" pitchFamily="18" charset="0"/>
              </a:rPr>
              <a:t>ду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ира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герз</a:t>
            </a:r>
            <a:r>
              <a:rPr lang="ru-RU" sz="1200" b="1" dirty="0">
                <a:latin typeface="Times New Roman" panose="02020603050405020304" pitchFamily="18" charset="0"/>
              </a:rPr>
              <a:t>,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err="1">
                <a:latin typeface="Times New Roman" panose="02020603050405020304" pitchFamily="18" charset="0"/>
              </a:rPr>
              <a:t>Хьомечу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езаре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безам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ахь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буьйцуш</a:t>
            </a:r>
            <a:r>
              <a:rPr lang="ru-RU" sz="1200" b="1" dirty="0">
                <a:latin typeface="Times New Roman" panose="02020603050405020304" pitchFamily="18" charset="0"/>
              </a:rPr>
              <a:t>,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>
                <a:latin typeface="Times New Roman" panose="02020603050405020304" pitchFamily="18" charset="0"/>
              </a:rPr>
              <a:t>Бека и, </a:t>
            </a:r>
            <a:r>
              <a:rPr lang="ru-RU" sz="1200" b="1" dirty="0" err="1">
                <a:latin typeface="Times New Roman" panose="02020603050405020304" pitchFamily="18" charset="0"/>
              </a:rPr>
              <a:t>шех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хуьлий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хьан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деган</a:t>
            </a:r>
            <a:r>
              <a:rPr lang="ru-RU" sz="1200" b="1" dirty="0">
                <a:latin typeface="Times New Roman" panose="02020603050405020304" pitchFamily="18" charset="0"/>
              </a:rPr>
              <a:t> мерз!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err="1">
                <a:latin typeface="Times New Roman" panose="02020603050405020304" pitchFamily="18" charset="0"/>
              </a:rPr>
              <a:t>Мерза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бу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моз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санна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ша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безачунна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err="1">
                <a:latin typeface="Times New Roman" panose="02020603050405020304" pitchFamily="18" charset="0"/>
              </a:rPr>
              <a:t>Ламанан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шовданал</a:t>
            </a:r>
            <a:r>
              <a:rPr lang="ru-RU" sz="1200" b="1" dirty="0">
                <a:latin typeface="Times New Roman" panose="02020603050405020304" pitchFamily="18" charset="0"/>
              </a:rPr>
              <a:t> ц1ена </a:t>
            </a:r>
            <a:r>
              <a:rPr lang="ru-RU" sz="1200" b="1" dirty="0" err="1">
                <a:latin typeface="Times New Roman" panose="02020603050405020304" pitchFamily="18" charset="0"/>
              </a:rPr>
              <a:t>бу</a:t>
            </a:r>
            <a:r>
              <a:rPr lang="ru-RU" sz="1200" b="1" dirty="0">
                <a:latin typeface="Times New Roman" panose="02020603050405020304" pitchFamily="18" charset="0"/>
              </a:rPr>
              <a:t> и.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err="1">
                <a:latin typeface="Times New Roman" panose="02020603050405020304" pitchFamily="18" charset="0"/>
              </a:rPr>
              <a:t>Лермонтовс</a:t>
            </a:r>
            <a:r>
              <a:rPr lang="ru-RU" sz="1200" b="1" dirty="0">
                <a:latin typeface="Times New Roman" panose="02020603050405020304" pitchFamily="18" charset="0"/>
              </a:rPr>
              <a:t>, </a:t>
            </a:r>
            <a:r>
              <a:rPr lang="ru-RU" sz="1200" b="1" dirty="0" err="1">
                <a:latin typeface="Times New Roman" panose="02020603050405020304" pitchFamily="18" charset="0"/>
              </a:rPr>
              <a:t>Толстойс</a:t>
            </a:r>
            <a:r>
              <a:rPr lang="ru-RU" sz="1200" b="1" dirty="0">
                <a:latin typeface="Times New Roman" panose="02020603050405020304" pitchFamily="18" charset="0"/>
              </a:rPr>
              <a:t> а ладег1на </a:t>
            </a:r>
            <a:r>
              <a:rPr lang="ru-RU" sz="1200" b="1" dirty="0" err="1">
                <a:latin typeface="Times New Roman" panose="02020603050405020304" pitchFamily="18" charset="0"/>
              </a:rPr>
              <a:t>цуьнга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err="1">
                <a:latin typeface="Times New Roman" panose="02020603050405020304" pitchFamily="18" charset="0"/>
              </a:rPr>
              <a:t>Услара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даггара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хестина</a:t>
            </a:r>
            <a:r>
              <a:rPr lang="ru-RU" sz="1200" b="1" dirty="0">
                <a:latin typeface="Times New Roman" panose="02020603050405020304" pitchFamily="18" charset="0"/>
              </a:rPr>
              <a:t> и.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>
                <a:latin typeface="Times New Roman" panose="02020603050405020304" pitchFamily="18" charset="0"/>
              </a:rPr>
              <a:t>Б1ешераш </a:t>
            </a:r>
            <a:r>
              <a:rPr lang="ru-RU" sz="1200" b="1" dirty="0" err="1">
                <a:latin typeface="Times New Roman" panose="02020603050405020304" pitchFamily="18" charset="0"/>
              </a:rPr>
              <a:t>хийла</a:t>
            </a:r>
            <a:r>
              <a:rPr lang="ru-RU" sz="1200" b="1" dirty="0">
                <a:latin typeface="Times New Roman" panose="02020603050405020304" pitchFamily="18" charset="0"/>
              </a:rPr>
              <a:t> д1а </a:t>
            </a:r>
            <a:r>
              <a:rPr lang="ru-RU" sz="1200" b="1" dirty="0" err="1">
                <a:latin typeface="Times New Roman" panose="02020603050405020304" pitchFamily="18" charset="0"/>
              </a:rPr>
              <a:t>ихна</a:t>
            </a:r>
            <a:r>
              <a:rPr lang="ru-RU" sz="1200" b="1" dirty="0">
                <a:latin typeface="Times New Roman" panose="02020603050405020304" pitchFamily="18" charset="0"/>
              </a:rPr>
              <a:t>, и </a:t>
            </a:r>
            <a:r>
              <a:rPr lang="ru-RU" sz="1200" b="1" dirty="0" err="1">
                <a:latin typeface="Times New Roman" panose="02020603050405020304" pitchFamily="18" charset="0"/>
              </a:rPr>
              <a:t>бекаш</a:t>
            </a:r>
            <a:r>
              <a:rPr lang="ru-RU" sz="1200" b="1" dirty="0">
                <a:latin typeface="Times New Roman" panose="02020603050405020304" pitchFamily="18" charset="0"/>
              </a:rPr>
              <a:t>, 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err="1">
                <a:latin typeface="Times New Roman" panose="02020603050405020304" pitchFamily="18" charset="0"/>
              </a:rPr>
              <a:t>Хьацарлахь</a:t>
            </a:r>
            <a:r>
              <a:rPr lang="ru-RU" sz="1200" b="1" dirty="0">
                <a:latin typeface="Times New Roman" panose="02020603050405020304" pitchFamily="18" charset="0"/>
              </a:rPr>
              <a:t>, </a:t>
            </a:r>
            <a:r>
              <a:rPr lang="ru-RU" sz="1200" b="1" dirty="0" err="1">
                <a:latin typeface="Times New Roman" panose="02020603050405020304" pitchFamily="18" charset="0"/>
              </a:rPr>
              <a:t>къийсамехь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кхиъна</a:t>
            </a:r>
            <a:r>
              <a:rPr lang="ru-RU" sz="1200" b="1" dirty="0">
                <a:latin typeface="Times New Roman" panose="02020603050405020304" pitchFamily="18" charset="0"/>
              </a:rPr>
              <a:t> и </a:t>
            </a:r>
            <a:r>
              <a:rPr lang="ru-RU" sz="1200" b="1" dirty="0" err="1">
                <a:latin typeface="Times New Roman" panose="02020603050405020304" pitchFamily="18" charset="0"/>
              </a:rPr>
              <a:t>бу</a:t>
            </a:r>
            <a:r>
              <a:rPr lang="ru-RU" sz="1200" b="1" dirty="0">
                <a:latin typeface="Times New Roman" panose="02020603050405020304" pitchFamily="18" charset="0"/>
              </a:rPr>
              <a:t>, 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err="1">
                <a:latin typeface="Times New Roman" panose="02020603050405020304" pitchFamily="18" charset="0"/>
              </a:rPr>
              <a:t>Кхоьллинчу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халкъана</a:t>
            </a:r>
            <a:r>
              <a:rPr lang="ru-RU" sz="1200" b="1" dirty="0">
                <a:latin typeface="Times New Roman" panose="02020603050405020304" pitchFamily="18" charset="0"/>
              </a:rPr>
              <a:t> сов </a:t>
            </a:r>
            <a:r>
              <a:rPr lang="ru-RU" sz="1200" b="1" dirty="0" err="1">
                <a:latin typeface="Times New Roman" panose="02020603050405020304" pitchFamily="18" charset="0"/>
              </a:rPr>
              <a:t>хьанал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бецаш</a:t>
            </a:r>
            <a:r>
              <a:rPr lang="ru-RU" sz="1200" b="1" dirty="0">
                <a:latin typeface="Times New Roman" panose="02020603050405020304" pitchFamily="18" charset="0"/>
              </a:rPr>
              <a:t> 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err="1">
                <a:latin typeface="Times New Roman" panose="02020603050405020304" pitchFamily="18" charset="0"/>
              </a:rPr>
              <a:t>Даима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ша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хилла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нохчийн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мотт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бу</a:t>
            </a:r>
            <a:r>
              <a:rPr lang="ru-RU" sz="1200" b="1" dirty="0">
                <a:latin typeface="Times New Roman" panose="02020603050405020304" pitchFamily="18" charset="0"/>
              </a:rPr>
              <a:t>.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err="1">
                <a:latin typeface="Times New Roman" panose="02020603050405020304" pitchFamily="18" charset="0"/>
              </a:rPr>
              <a:t>Вайн</a:t>
            </a:r>
            <a:r>
              <a:rPr lang="ru-RU" sz="1200" b="1" dirty="0">
                <a:latin typeface="Times New Roman" panose="02020603050405020304" pitchFamily="18" charset="0"/>
              </a:rPr>
              <a:t> х1алкъан </a:t>
            </a:r>
            <a:r>
              <a:rPr lang="ru-RU" sz="1200" b="1" dirty="0" err="1">
                <a:latin typeface="Times New Roman" panose="02020603050405020304" pitchFamily="18" charset="0"/>
              </a:rPr>
              <a:t>ойланаш</a:t>
            </a:r>
            <a:r>
              <a:rPr lang="ru-RU" sz="1200" b="1" dirty="0">
                <a:latin typeface="Times New Roman" panose="02020603050405020304" pitchFamily="18" charset="0"/>
              </a:rPr>
              <a:t>, </a:t>
            </a:r>
            <a:r>
              <a:rPr lang="ru-RU" sz="1200" b="1" dirty="0" err="1">
                <a:latin typeface="Times New Roman" panose="02020603050405020304" pitchFamily="18" charset="0"/>
              </a:rPr>
              <a:t>дахар</a:t>
            </a:r>
            <a:r>
              <a:rPr lang="ru-RU" sz="1200" b="1" dirty="0">
                <a:latin typeface="Times New Roman" panose="02020603050405020304" pitchFamily="18" charset="0"/>
              </a:rPr>
              <a:t> а г1ийла 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err="1">
                <a:latin typeface="Times New Roman" panose="02020603050405020304" pitchFamily="18" charset="0"/>
              </a:rPr>
              <a:t>Далхадеш</a:t>
            </a:r>
            <a:r>
              <a:rPr lang="ru-RU" sz="1200" b="1" dirty="0">
                <a:latin typeface="Times New Roman" panose="02020603050405020304" pitchFamily="18" charset="0"/>
              </a:rPr>
              <a:t>, </a:t>
            </a:r>
            <a:r>
              <a:rPr lang="ru-RU" sz="1200" b="1" dirty="0" err="1">
                <a:latin typeface="Times New Roman" panose="02020603050405020304" pitchFamily="18" charset="0"/>
              </a:rPr>
              <a:t>къийсамна</a:t>
            </a:r>
            <a:r>
              <a:rPr lang="ru-RU" sz="1200" b="1" dirty="0">
                <a:latin typeface="Times New Roman" panose="02020603050405020304" pitchFamily="18" charset="0"/>
              </a:rPr>
              <a:t> г1иттийна </a:t>
            </a:r>
            <a:r>
              <a:rPr lang="ru-RU" sz="1200" b="1" dirty="0" err="1">
                <a:latin typeface="Times New Roman" panose="02020603050405020304" pitchFamily="18" charset="0"/>
              </a:rPr>
              <a:t>цо</a:t>
            </a:r>
            <a:r>
              <a:rPr lang="ru-RU" sz="1200" b="1" dirty="0">
                <a:latin typeface="Times New Roman" panose="02020603050405020304" pitchFamily="18" charset="0"/>
              </a:rPr>
              <a:t>. 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err="1">
                <a:latin typeface="Times New Roman" panose="02020603050405020304" pitchFamily="18" charset="0"/>
              </a:rPr>
              <a:t>Нохчийн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майралла</a:t>
            </a:r>
            <a:r>
              <a:rPr lang="ru-RU" sz="1200" b="1" dirty="0">
                <a:latin typeface="Times New Roman" panose="02020603050405020304" pitchFamily="18" charset="0"/>
              </a:rPr>
              <a:t>, </a:t>
            </a:r>
            <a:r>
              <a:rPr lang="ru-RU" sz="1200" b="1" dirty="0" err="1">
                <a:latin typeface="Times New Roman" panose="02020603050405020304" pitchFamily="18" charset="0"/>
              </a:rPr>
              <a:t>оьзда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хийла</a:t>
            </a:r>
            <a:r>
              <a:rPr lang="ru-RU" sz="1200" b="1" dirty="0">
                <a:latin typeface="Times New Roman" panose="02020603050405020304" pitchFamily="18" charset="0"/>
              </a:rPr>
              <a:t> 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err="1">
                <a:latin typeface="Times New Roman" panose="02020603050405020304" pitchFamily="18" charset="0"/>
              </a:rPr>
              <a:t>Зевнечу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иллешкахь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йекийна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</a:rPr>
              <a:t>цо</a:t>
            </a:r>
            <a:r>
              <a:rPr lang="ru-RU" sz="1200" b="1" dirty="0">
                <a:latin typeface="Times New Roman" panose="02020603050405020304" pitchFamily="18" charset="0"/>
              </a:rPr>
              <a:t>! </a:t>
            </a:r>
            <a:r>
              <a:rPr lang="ru-RU" sz="1200" b="1" dirty="0"/>
              <a:t/>
            </a:r>
            <a:br>
              <a:rPr lang="ru-RU" sz="1200" b="1" dirty="0"/>
            </a:br>
            <a:endParaRPr lang="ru-RU" sz="1200" b="1" dirty="0"/>
          </a:p>
        </p:txBody>
      </p:sp>
      <p:pic>
        <p:nvPicPr>
          <p:cNvPr id="4" name="Picture 4" descr="http://7ba.ru/ex/filecontent/screen/3/8/c/38c5700049c05bf9bf178430e6c407e4.mp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89" y="1992634"/>
            <a:ext cx="2854752" cy="29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7ba.ru/ex/filecontent/screen/3/8/c/38c5700049c05bf9bf178430e6c407e4.mp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077" y="1992634"/>
            <a:ext cx="2854752" cy="29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247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97" y="585627"/>
            <a:ext cx="7438490" cy="5332287"/>
          </a:xfrm>
        </p:spPr>
      </p:pic>
    </p:spTree>
    <p:extLst>
      <p:ext uri="{BB962C8B-B14F-4D97-AF65-F5344CB8AC3E}">
        <p14:creationId xmlns:p14="http://schemas.microsoft.com/office/powerpoint/2010/main" val="3590775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3" y="1017142"/>
            <a:ext cx="6523108" cy="4774059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</a:rPr>
              <a:t>25- г1а апрель, </a:t>
            </a:r>
            <a:r>
              <a:rPr lang="ru-RU" b="1" dirty="0" err="1">
                <a:latin typeface="Times New Roman" panose="02020603050405020304" pitchFamily="18" charset="0"/>
              </a:rPr>
              <a:t>вайна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ма-хаъара</a:t>
            </a:r>
            <a:r>
              <a:rPr lang="ru-RU" b="1" dirty="0">
                <a:latin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</a:rPr>
              <a:t>нохчийн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меттан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деза</a:t>
            </a:r>
            <a:r>
              <a:rPr lang="ru-RU" b="1" dirty="0">
                <a:latin typeface="Times New Roman" panose="02020603050405020304" pitchFamily="18" charset="0"/>
              </a:rPr>
              <a:t> де </a:t>
            </a:r>
            <a:r>
              <a:rPr lang="ru-RU" b="1" dirty="0" err="1">
                <a:latin typeface="Times New Roman" panose="02020603050405020304" pitchFamily="18" charset="0"/>
              </a:rPr>
              <a:t>лерина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ду.Таханалера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вайн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цхьанакхетар</a:t>
            </a:r>
            <a:r>
              <a:rPr lang="ru-RU" b="1" dirty="0">
                <a:latin typeface="Times New Roman" panose="02020603050405020304" pitchFamily="18" charset="0"/>
              </a:rPr>
              <a:t> а </a:t>
            </a:r>
            <a:r>
              <a:rPr lang="ru-RU" b="1" dirty="0" err="1">
                <a:latin typeface="Times New Roman" panose="02020603050405020304" pitchFamily="18" charset="0"/>
              </a:rPr>
              <a:t>нохчийн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маттана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лерина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ду</a:t>
            </a:r>
            <a:r>
              <a:rPr lang="ru-RU" b="1" dirty="0">
                <a:latin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" panose="02020603050405020304" pitchFamily="18" charset="0"/>
              </a:rPr>
              <a:t>Кхузахь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вай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юха</a:t>
            </a:r>
            <a:r>
              <a:rPr lang="ru-RU" b="1" dirty="0">
                <a:latin typeface="Times New Roman" panose="02020603050405020304" pitchFamily="18" charset="0"/>
              </a:rPr>
              <a:t> а </a:t>
            </a:r>
            <a:r>
              <a:rPr lang="ru-RU" b="1" dirty="0" err="1">
                <a:latin typeface="Times New Roman" panose="02020603050405020304" pitchFamily="18" charset="0"/>
              </a:rPr>
              <a:t>довзуьйтур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ду</a:t>
            </a:r>
            <a:r>
              <a:rPr lang="ru-RU" b="1" dirty="0">
                <a:latin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</a:rPr>
              <a:t>нохчийн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мотт</a:t>
            </a:r>
            <a:r>
              <a:rPr lang="ru-RU" b="1" dirty="0">
                <a:latin typeface="Times New Roman" panose="02020603050405020304" pitchFamily="18" charset="0"/>
              </a:rPr>
              <a:t> хаза а, </a:t>
            </a:r>
            <a:r>
              <a:rPr lang="ru-RU" b="1" dirty="0" err="1">
                <a:latin typeface="Times New Roman" panose="02020603050405020304" pitchFamily="18" charset="0"/>
              </a:rPr>
              <a:t>оьзда</a:t>
            </a:r>
            <a:r>
              <a:rPr lang="ru-RU" b="1" dirty="0">
                <a:latin typeface="Times New Roman" panose="02020603050405020304" pitchFamily="18" charset="0"/>
              </a:rPr>
              <a:t> а, </a:t>
            </a:r>
            <a:r>
              <a:rPr lang="ru-RU" b="1" dirty="0" err="1">
                <a:latin typeface="Times New Roman" panose="02020603050405020304" pitchFamily="18" charset="0"/>
              </a:rPr>
              <a:t>хьалдолуш</a:t>
            </a:r>
            <a:r>
              <a:rPr lang="ru-RU" b="1" dirty="0">
                <a:latin typeface="Times New Roman" panose="02020603050405020304" pitchFamily="18" charset="0"/>
              </a:rPr>
              <a:t> а </a:t>
            </a:r>
            <a:r>
              <a:rPr lang="ru-RU" b="1" dirty="0" err="1">
                <a:latin typeface="Times New Roman" panose="02020603050405020304" pitchFamily="18" charset="0"/>
              </a:rPr>
              <a:t>хилар</a:t>
            </a:r>
            <a:r>
              <a:rPr lang="ru-RU" b="1" dirty="0">
                <a:latin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" panose="02020603050405020304" pitchFamily="18" charset="0"/>
              </a:rPr>
              <a:t>Иштта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довзуьйтур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ду</a:t>
            </a:r>
            <a:r>
              <a:rPr lang="ru-RU" b="1" dirty="0">
                <a:latin typeface="Times New Roman" panose="02020603050405020304" pitchFamily="18" charset="0"/>
              </a:rPr>
              <a:t>, вешан </a:t>
            </a:r>
            <a:r>
              <a:rPr lang="ru-RU" b="1" dirty="0" err="1">
                <a:latin typeface="Times New Roman" panose="02020603050405020304" pitchFamily="18" charset="0"/>
              </a:rPr>
              <a:t>мотт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вайна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безар</a:t>
            </a:r>
            <a:r>
              <a:rPr lang="ru-RU" b="1" dirty="0">
                <a:latin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</a:rPr>
              <a:t>даима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цуьнан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сий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дарца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вай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даха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дезаш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хилар</a:t>
            </a:r>
            <a:r>
              <a:rPr lang="ru-RU" b="1" dirty="0">
                <a:latin typeface="Times New Roman" panose="02020603050405020304" pitchFamily="18" charset="0"/>
              </a:rPr>
              <a:t> а.</a:t>
            </a:r>
            <a:endParaRPr lang="ru-RU" b="1" dirty="0"/>
          </a:p>
        </p:txBody>
      </p:sp>
      <p:pic>
        <p:nvPicPr>
          <p:cNvPr id="4" name="Объект 3" descr="D:\ДАЙМЕХКАН 1АЛАМ+\ЧЕЧНЯ+0010.tif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0959" y="667820"/>
            <a:ext cx="3770614" cy="58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0577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01523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1212351"/>
            <a:ext cx="9905999" cy="457885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err="1">
                <a:latin typeface="Times New Roman, serif"/>
              </a:rPr>
              <a:t>Буьйцуш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мотт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боцуш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халкъ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хуьлийла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дац</a:t>
            </a:r>
            <a:r>
              <a:rPr lang="ru-RU" b="1" dirty="0">
                <a:latin typeface="Times New Roman, serif"/>
              </a:rPr>
              <a:t>, </a:t>
            </a:r>
            <a:r>
              <a:rPr lang="ru-RU" b="1" dirty="0" err="1">
                <a:latin typeface="Times New Roman, serif"/>
              </a:rPr>
              <a:t>цундела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вай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хаддаза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ларбан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беза</a:t>
            </a:r>
            <a:r>
              <a:rPr lang="ru-RU" b="1" dirty="0">
                <a:latin typeface="Times New Roman, serif"/>
              </a:rPr>
              <a:t>, дола дан </a:t>
            </a:r>
            <a:r>
              <a:rPr lang="ru-RU" b="1" dirty="0" err="1">
                <a:latin typeface="Times New Roman, serif"/>
              </a:rPr>
              <a:t>деза</a:t>
            </a:r>
            <a:r>
              <a:rPr lang="ru-RU" b="1" dirty="0">
                <a:latin typeface="Times New Roman, serif"/>
              </a:rPr>
              <a:t> х1аллак </a:t>
            </a:r>
            <a:r>
              <a:rPr lang="ru-RU" b="1" dirty="0" err="1">
                <a:latin typeface="Times New Roman, serif"/>
              </a:rPr>
              <a:t>ца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хуьлуьйтуш</a:t>
            </a:r>
            <a:r>
              <a:rPr lang="ru-RU" b="1" dirty="0">
                <a:latin typeface="Times New Roman, serif"/>
              </a:rPr>
              <a:t>, 1алашбеш </a:t>
            </a:r>
            <a:r>
              <a:rPr lang="ru-RU" b="1" dirty="0" err="1">
                <a:latin typeface="Times New Roman, serif"/>
              </a:rPr>
              <a:t>схьабеанчу</a:t>
            </a:r>
            <a:r>
              <a:rPr lang="ru-RU" b="1" dirty="0">
                <a:latin typeface="Times New Roman, serif"/>
              </a:rPr>
              <a:t> вешан </a:t>
            </a:r>
            <a:r>
              <a:rPr lang="ru-RU" b="1" dirty="0" err="1">
                <a:latin typeface="Times New Roman, serif"/>
              </a:rPr>
              <a:t>меттан</a:t>
            </a:r>
            <a:r>
              <a:rPr lang="ru-RU" b="1" dirty="0">
                <a:latin typeface="Times New Roman, serif"/>
              </a:rPr>
              <a:t>. </a:t>
            </a:r>
            <a:r>
              <a:rPr lang="ru-RU" b="1" dirty="0" err="1">
                <a:latin typeface="Times New Roman, serif"/>
              </a:rPr>
              <a:t>Мотт</a:t>
            </a:r>
            <a:r>
              <a:rPr lang="ru-RU" b="1" dirty="0">
                <a:latin typeface="Times New Roman, serif"/>
              </a:rPr>
              <a:t> д1абаьлча </a:t>
            </a:r>
            <a:r>
              <a:rPr lang="ru-RU" b="1" dirty="0" err="1">
                <a:latin typeface="Times New Roman, serif"/>
              </a:rPr>
              <a:t>халкъан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тезет</a:t>
            </a:r>
            <a:r>
              <a:rPr lang="ru-RU" b="1" dirty="0">
                <a:latin typeface="Times New Roman, serif"/>
              </a:rPr>
              <a:t>, </a:t>
            </a:r>
            <a:r>
              <a:rPr lang="ru-RU" b="1" dirty="0" err="1">
                <a:latin typeface="Times New Roman, serif"/>
              </a:rPr>
              <a:t>ловзар-синкъерам</a:t>
            </a:r>
            <a:r>
              <a:rPr lang="ru-RU" b="1" dirty="0">
                <a:latin typeface="Times New Roman, serif"/>
              </a:rPr>
              <a:t>, дика-вон д1адолу. </a:t>
            </a:r>
            <a:r>
              <a:rPr lang="ru-RU" b="1" dirty="0" err="1">
                <a:latin typeface="Times New Roman, serif"/>
              </a:rPr>
              <a:t>Ткъа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уьш</a:t>
            </a:r>
            <a:r>
              <a:rPr lang="ru-RU" b="1" dirty="0">
                <a:latin typeface="Times New Roman, serif"/>
              </a:rPr>
              <a:t> д1адевлачу </a:t>
            </a:r>
            <a:r>
              <a:rPr lang="ru-RU" b="1" dirty="0" err="1">
                <a:latin typeface="Times New Roman, serif"/>
              </a:rPr>
              <a:t>халкъах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халкъ</a:t>
            </a:r>
            <a:r>
              <a:rPr lang="ru-RU" b="1" dirty="0">
                <a:latin typeface="Times New Roman, serif"/>
              </a:rPr>
              <a:t> ала </a:t>
            </a:r>
            <a:r>
              <a:rPr lang="ru-RU" b="1" dirty="0" err="1">
                <a:latin typeface="Times New Roman, serif"/>
              </a:rPr>
              <a:t>йиш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яц</a:t>
            </a:r>
            <a:r>
              <a:rPr lang="ru-RU" b="1" dirty="0">
                <a:latin typeface="Times New Roman, serif"/>
              </a:rPr>
              <a:t>, </a:t>
            </a:r>
            <a:r>
              <a:rPr lang="ru-RU" b="1" dirty="0" err="1">
                <a:latin typeface="Times New Roman, serif"/>
              </a:rPr>
              <a:t>уьш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шен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халкъана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ямарт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хиллачарех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лаьтта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кхераме</a:t>
            </a:r>
            <a:r>
              <a:rPr lang="ru-RU" b="1" dirty="0">
                <a:latin typeface="Times New Roman, serif"/>
              </a:rPr>
              <a:t> дог1маш </a:t>
            </a:r>
            <a:r>
              <a:rPr lang="ru-RU" b="1" dirty="0" err="1">
                <a:latin typeface="Times New Roman, serif"/>
              </a:rPr>
              <a:t>ду</a:t>
            </a:r>
            <a:r>
              <a:rPr lang="ru-RU" b="1" dirty="0">
                <a:latin typeface="Times New Roman, serif"/>
              </a:rPr>
              <a:t>. </a:t>
            </a:r>
            <a:r>
              <a:rPr lang="ru-RU" b="1" dirty="0" err="1">
                <a:latin typeface="Times New Roman, serif"/>
              </a:rPr>
              <a:t>Вайн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халкъах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вайна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кхане</a:t>
            </a:r>
            <a:r>
              <a:rPr lang="ru-RU" b="1" dirty="0">
                <a:latin typeface="Times New Roman, serif"/>
              </a:rPr>
              <a:t> а </a:t>
            </a:r>
            <a:r>
              <a:rPr lang="ru-RU" b="1" dirty="0" err="1">
                <a:latin typeface="Times New Roman, serif"/>
              </a:rPr>
              <a:t>йолуш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халкъ</a:t>
            </a:r>
            <a:r>
              <a:rPr lang="ru-RU" b="1" dirty="0">
                <a:latin typeface="Times New Roman, serif"/>
              </a:rPr>
              <a:t> хила </a:t>
            </a:r>
            <a:r>
              <a:rPr lang="ru-RU" b="1" dirty="0" err="1">
                <a:latin typeface="Times New Roman, serif"/>
              </a:rPr>
              <a:t>лаахь</a:t>
            </a:r>
            <a:r>
              <a:rPr lang="ru-RU" b="1" dirty="0">
                <a:latin typeface="Times New Roman, serif"/>
              </a:rPr>
              <a:t>, угара </a:t>
            </a:r>
            <a:r>
              <a:rPr lang="ru-RU" b="1" dirty="0" err="1">
                <a:latin typeface="Times New Roman, serif"/>
              </a:rPr>
              <a:t>хьалха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нохчийн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мотт</a:t>
            </a:r>
            <a:r>
              <a:rPr lang="ru-RU" b="1" dirty="0">
                <a:latin typeface="Times New Roman, serif"/>
              </a:rPr>
              <a:t>, олуш </a:t>
            </a:r>
            <a:r>
              <a:rPr lang="ru-RU" b="1" dirty="0" err="1">
                <a:latin typeface="Times New Roman, serif"/>
              </a:rPr>
              <a:t>ма</a:t>
            </a:r>
            <a:r>
              <a:rPr lang="ru-RU" b="1" dirty="0">
                <a:latin typeface="Times New Roman, serif"/>
              </a:rPr>
              <a:t>- </a:t>
            </a:r>
            <a:r>
              <a:rPr lang="ru-RU" b="1" dirty="0" err="1">
                <a:latin typeface="Times New Roman, serif"/>
              </a:rPr>
              <a:t>хиллара</a:t>
            </a:r>
            <a:r>
              <a:rPr lang="ru-RU" b="1" dirty="0">
                <a:latin typeface="Times New Roman, serif"/>
              </a:rPr>
              <a:t>, </a:t>
            </a:r>
            <a:r>
              <a:rPr lang="ru-RU" b="1" dirty="0" err="1">
                <a:latin typeface="Times New Roman, serif"/>
              </a:rPr>
              <a:t>баьрче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баккха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беза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вай</a:t>
            </a:r>
            <a:r>
              <a:rPr lang="ru-RU" b="1" dirty="0">
                <a:latin typeface="Times New Roman, serif"/>
              </a:rPr>
              <a:t>.</a:t>
            </a:r>
            <a:endParaRPr lang="ru-RU" b="1" dirty="0">
              <a:latin typeface="Tahoma" panose="020B0604030504040204" pitchFamily="34" charset="0"/>
            </a:endParaRPr>
          </a:p>
          <a:p>
            <a:r>
              <a:rPr lang="ru-RU" b="1" dirty="0" err="1">
                <a:latin typeface="Times New Roman, serif"/>
              </a:rPr>
              <a:t>Нохчийн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мотт</a:t>
            </a:r>
            <a:r>
              <a:rPr lang="ru-RU" b="1" dirty="0">
                <a:latin typeface="Times New Roman, serif"/>
              </a:rPr>
              <a:t>, </a:t>
            </a:r>
            <a:r>
              <a:rPr lang="ru-RU" b="1" dirty="0" err="1">
                <a:latin typeface="Times New Roman, serif"/>
              </a:rPr>
              <a:t>хьалдолуш</a:t>
            </a:r>
            <a:r>
              <a:rPr lang="ru-RU" b="1" dirty="0">
                <a:latin typeface="Times New Roman, serif"/>
              </a:rPr>
              <a:t> а, </a:t>
            </a:r>
            <a:r>
              <a:rPr lang="ru-RU" b="1" dirty="0" err="1">
                <a:latin typeface="Times New Roman, serif"/>
              </a:rPr>
              <a:t>бийца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атта</a:t>
            </a:r>
            <a:r>
              <a:rPr lang="ru-RU" b="1" dirty="0">
                <a:latin typeface="Times New Roman, serif"/>
              </a:rPr>
              <a:t> а </a:t>
            </a:r>
            <a:r>
              <a:rPr lang="ru-RU" b="1" dirty="0" err="1">
                <a:latin typeface="Times New Roman, serif"/>
              </a:rPr>
              <a:t>бу</a:t>
            </a:r>
            <a:r>
              <a:rPr lang="ru-RU" b="1" dirty="0">
                <a:latin typeface="Times New Roman, serif"/>
              </a:rPr>
              <a:t>. </a:t>
            </a:r>
            <a:r>
              <a:rPr lang="ru-RU" b="1" dirty="0" err="1">
                <a:latin typeface="Times New Roman, serif"/>
              </a:rPr>
              <a:t>Шен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ненан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мотт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доггах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безаш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воцчунна</a:t>
            </a:r>
            <a:r>
              <a:rPr lang="ru-RU" b="1" dirty="0">
                <a:latin typeface="Times New Roman, serif"/>
              </a:rPr>
              <a:t>, </a:t>
            </a:r>
            <a:r>
              <a:rPr lang="ru-RU" b="1" dirty="0" err="1">
                <a:latin typeface="Times New Roman, serif"/>
              </a:rPr>
              <a:t>Даймохк</a:t>
            </a:r>
            <a:r>
              <a:rPr lang="ru-RU" b="1" dirty="0">
                <a:latin typeface="Times New Roman, serif"/>
              </a:rPr>
              <a:t> а </a:t>
            </a:r>
            <a:r>
              <a:rPr lang="ru-RU" b="1" dirty="0" err="1">
                <a:latin typeface="Times New Roman, serif"/>
              </a:rPr>
              <a:t>безар</a:t>
            </a:r>
            <a:r>
              <a:rPr lang="ru-RU" b="1" dirty="0">
                <a:latin typeface="Times New Roman, serif"/>
              </a:rPr>
              <a:t> бац.</a:t>
            </a:r>
            <a:endParaRPr lang="ru-RU" b="1" dirty="0">
              <a:latin typeface="Tahoma" panose="020B0604030504040204" pitchFamily="34" charset="0"/>
            </a:endParaRPr>
          </a:p>
          <a:p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93584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3604" y="380145"/>
            <a:ext cx="8663807" cy="432542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Х1етал-металш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Уггаре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хьекъале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дийнат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rgbClr val="18600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х1ордж1аьла (дельфин).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Уггаре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чехка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дийнат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rgbClr val="18600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х1айтц1окъ (гепард).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Уггаре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чехка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леча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rgbClr val="18600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леча (сокол-сапсан).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Уггаре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чехка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сагалмат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rgbClr val="18600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дин-</a:t>
            </a:r>
            <a:r>
              <a:rPr lang="ru-RU" dirty="0" err="1">
                <a:solidFill>
                  <a:srgbClr val="18600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чхьаьвриг</a:t>
            </a:r>
            <a:r>
              <a:rPr lang="ru-RU" dirty="0">
                <a:solidFill>
                  <a:srgbClr val="18600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(жук-скакун).                    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Уггаре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чехка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хьоза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solidFill>
                  <a:srgbClr val="18600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мерцхаьлдиг</a:t>
            </a:r>
            <a:r>
              <a:rPr lang="ru-RU" dirty="0">
                <a:solidFill>
                  <a:srgbClr val="18600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(стриж, земляная ласточка).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Уггаре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онда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сагалмат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i="1" dirty="0">
                <a:solidFill>
                  <a:srgbClr val="18600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мерт1ема1а (жук-носорог).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4" name="Рисунок 3" descr="Бустам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6509" y="4940263"/>
            <a:ext cx="2242820" cy="38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8909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86731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0040" y="1099335"/>
            <a:ext cx="8797371" cy="4691866"/>
          </a:xfrm>
        </p:spPr>
        <p:txBody>
          <a:bodyPr>
            <a:normAutofit/>
          </a:bodyPr>
          <a:lstStyle/>
          <a:p>
            <a:pPr marR="4826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Кицанаш</a:t>
            </a:r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Доьзалхочун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ялсамане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когаш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к1елахь ю.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Дуьненан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марзо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маьлхан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йовхо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б1аьргийн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серло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НАНА!</a:t>
            </a:r>
            <a:r>
              <a:rPr lang="ru-RU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Нанас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йина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лаза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лозу.</a:t>
            </a:r>
            <a:r>
              <a:rPr lang="ru-RU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динарг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махко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а   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лерина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Бустам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1444" y="5032731"/>
            <a:ext cx="224282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0347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606175"/>
            <a:ext cx="9905999" cy="518502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err="1">
                <a:latin typeface="Times New Roman, serif"/>
              </a:rPr>
              <a:t>Ненан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мотт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ца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безачунна</a:t>
            </a:r>
            <a:r>
              <a:rPr lang="ru-RU" b="1" dirty="0">
                <a:latin typeface="Times New Roman, serif"/>
              </a:rPr>
              <a:t>, </a:t>
            </a:r>
            <a:r>
              <a:rPr lang="ru-RU" b="1" dirty="0" err="1">
                <a:latin typeface="Times New Roman, serif"/>
              </a:rPr>
              <a:t>шен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къам</a:t>
            </a:r>
            <a:r>
              <a:rPr lang="ru-RU" b="1" dirty="0">
                <a:latin typeface="Times New Roman, serif"/>
              </a:rPr>
              <a:t> а, </a:t>
            </a:r>
            <a:r>
              <a:rPr lang="ru-RU" b="1" dirty="0" err="1">
                <a:latin typeface="Times New Roman, serif"/>
              </a:rPr>
              <a:t>мохк</a:t>
            </a:r>
            <a:r>
              <a:rPr lang="ru-RU" b="1" dirty="0">
                <a:latin typeface="Times New Roman, serif"/>
              </a:rPr>
              <a:t> а </a:t>
            </a:r>
            <a:r>
              <a:rPr lang="ru-RU" b="1" dirty="0" err="1">
                <a:latin typeface="Times New Roman, serif"/>
              </a:rPr>
              <a:t>безар</a:t>
            </a:r>
            <a:r>
              <a:rPr lang="ru-RU" b="1" dirty="0">
                <a:latin typeface="Times New Roman, serif"/>
              </a:rPr>
              <a:t> бац. </a:t>
            </a:r>
            <a:r>
              <a:rPr lang="ru-RU" b="1" dirty="0" err="1">
                <a:latin typeface="Times New Roman, serif"/>
              </a:rPr>
              <a:t>Цуьнан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сий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ца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лардечо</a:t>
            </a:r>
            <a:r>
              <a:rPr lang="ru-RU" b="1" dirty="0">
                <a:latin typeface="Times New Roman, serif"/>
              </a:rPr>
              <a:t>, </a:t>
            </a:r>
            <a:r>
              <a:rPr lang="ru-RU" b="1" dirty="0" err="1">
                <a:latin typeface="Times New Roman, serif"/>
              </a:rPr>
              <a:t>ненан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сий</a:t>
            </a:r>
            <a:r>
              <a:rPr lang="ru-RU" b="1" dirty="0">
                <a:latin typeface="Times New Roman, serif"/>
              </a:rPr>
              <a:t> а </a:t>
            </a:r>
            <a:r>
              <a:rPr lang="ru-RU" b="1" dirty="0" err="1">
                <a:latin typeface="Times New Roman, serif"/>
              </a:rPr>
              <a:t>лардийр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дац</a:t>
            </a:r>
            <a:r>
              <a:rPr lang="ru-RU" b="1" dirty="0">
                <a:latin typeface="Times New Roman, serif"/>
              </a:rPr>
              <a:t>. </a:t>
            </a:r>
            <a:r>
              <a:rPr lang="ru-RU" b="1" dirty="0" err="1">
                <a:latin typeface="Times New Roman, serif"/>
              </a:rPr>
              <a:t>Цунах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лаьцна</a:t>
            </a:r>
            <a:r>
              <a:rPr lang="ru-RU" b="1" dirty="0">
                <a:latin typeface="Times New Roman, serif"/>
              </a:rPr>
              <a:t> ч1ог1а дика </a:t>
            </a:r>
            <a:r>
              <a:rPr lang="ru-RU" b="1" dirty="0" err="1">
                <a:latin typeface="Times New Roman, serif"/>
              </a:rPr>
              <a:t>аьлла</a:t>
            </a:r>
            <a:r>
              <a:rPr lang="ru-RU" b="1" dirty="0">
                <a:latin typeface="Times New Roman, serif"/>
              </a:rPr>
              <a:t> Саидов </a:t>
            </a:r>
            <a:r>
              <a:rPr lang="ru-RU" b="1" dirty="0" err="1">
                <a:latin typeface="Times New Roman, serif"/>
              </a:rPr>
              <a:t>Билала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шен</a:t>
            </a:r>
            <a:r>
              <a:rPr lang="ru-RU" b="1" dirty="0">
                <a:latin typeface="Times New Roman, serif"/>
              </a:rPr>
              <a:t> «</a:t>
            </a:r>
            <a:r>
              <a:rPr lang="ru-RU" b="1" dirty="0" err="1">
                <a:latin typeface="Times New Roman, serif"/>
              </a:rPr>
              <a:t>Ненан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мотт</a:t>
            </a:r>
            <a:r>
              <a:rPr lang="ru-RU" b="1" dirty="0">
                <a:latin typeface="Times New Roman, serif"/>
              </a:rPr>
              <a:t>» </a:t>
            </a:r>
            <a:r>
              <a:rPr lang="ru-RU" b="1" dirty="0" err="1">
                <a:latin typeface="Times New Roman, serif"/>
              </a:rPr>
              <a:t>стихотворенехь</a:t>
            </a:r>
            <a:r>
              <a:rPr lang="ru-RU" b="1" dirty="0">
                <a:latin typeface="Times New Roman, serif"/>
              </a:rPr>
              <a:t>.</a:t>
            </a:r>
            <a:endParaRPr lang="ru-RU" b="1" dirty="0">
              <a:latin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ru-RU" b="1" dirty="0" err="1">
                <a:latin typeface="Times New Roman, serif"/>
              </a:rPr>
              <a:t>Ненан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мотт</a:t>
            </a:r>
            <a:r>
              <a:rPr lang="ru-RU" b="1" dirty="0">
                <a:latin typeface="Times New Roman, serif"/>
              </a:rPr>
              <a:t/>
            </a:r>
            <a:br>
              <a:rPr lang="ru-RU" b="1" dirty="0">
                <a:latin typeface="Times New Roman, serif"/>
              </a:rPr>
            </a:br>
            <a:r>
              <a:rPr lang="ru-RU" b="1" dirty="0">
                <a:latin typeface="Times New Roman, serif"/>
              </a:rPr>
              <a:t/>
            </a:r>
            <a:br>
              <a:rPr lang="ru-RU" b="1" dirty="0">
                <a:latin typeface="Times New Roman, serif"/>
              </a:rPr>
            </a:br>
            <a:r>
              <a:rPr lang="ru-RU" b="1" dirty="0" err="1">
                <a:latin typeface="Times New Roman, serif"/>
              </a:rPr>
              <a:t>Хьайн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ненан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мотт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хаахь</a:t>
            </a:r>
            <a:r>
              <a:rPr lang="ru-RU" b="1" dirty="0">
                <a:latin typeface="Times New Roman, serif"/>
              </a:rPr>
              <a:t>,</a:t>
            </a:r>
            <a:br>
              <a:rPr lang="ru-RU" b="1" dirty="0">
                <a:latin typeface="Times New Roman, serif"/>
              </a:rPr>
            </a:br>
            <a:r>
              <a:rPr lang="ru-RU" b="1" dirty="0" err="1">
                <a:latin typeface="Times New Roman, serif"/>
              </a:rPr>
              <a:t>Дозалла</a:t>
            </a:r>
            <a:r>
              <a:rPr lang="ru-RU" b="1" dirty="0">
                <a:latin typeface="Times New Roman, serif"/>
              </a:rPr>
              <a:t> ас до </a:t>
            </a:r>
            <a:r>
              <a:rPr lang="ru-RU" b="1" dirty="0" err="1">
                <a:latin typeface="Times New Roman, serif"/>
              </a:rPr>
              <a:t>хьох</a:t>
            </a:r>
            <a:r>
              <a:rPr lang="ru-RU" b="1" dirty="0">
                <a:latin typeface="Times New Roman, serif"/>
              </a:rPr>
              <a:t>,</a:t>
            </a:r>
            <a:br>
              <a:rPr lang="ru-RU" b="1" dirty="0">
                <a:latin typeface="Times New Roman, serif"/>
              </a:rPr>
            </a:br>
            <a:r>
              <a:rPr lang="ru-RU" b="1" dirty="0" err="1">
                <a:latin typeface="Times New Roman, serif"/>
              </a:rPr>
              <a:t>Даггара</a:t>
            </a:r>
            <a:r>
              <a:rPr lang="ru-RU" b="1" dirty="0">
                <a:latin typeface="Times New Roman, serif"/>
              </a:rPr>
              <a:t> и </a:t>
            </a:r>
            <a:r>
              <a:rPr lang="ru-RU" b="1" dirty="0" err="1">
                <a:latin typeface="Times New Roman, serif"/>
              </a:rPr>
              <a:t>безахь</a:t>
            </a:r>
            <a:r>
              <a:rPr lang="ru-RU" b="1" dirty="0">
                <a:latin typeface="Times New Roman, serif"/>
              </a:rPr>
              <a:t>,</a:t>
            </a:r>
            <a:br>
              <a:rPr lang="ru-RU" b="1" dirty="0">
                <a:latin typeface="Times New Roman, serif"/>
              </a:rPr>
            </a:br>
            <a:r>
              <a:rPr lang="ru-RU" b="1" dirty="0">
                <a:latin typeface="Times New Roman, serif"/>
              </a:rPr>
              <a:t>Ас </a:t>
            </a:r>
            <a:r>
              <a:rPr lang="ru-RU" b="1" dirty="0" err="1">
                <a:latin typeface="Times New Roman, serif"/>
              </a:rPr>
              <a:t>хастам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бо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хьуна</a:t>
            </a:r>
            <a:r>
              <a:rPr lang="ru-RU" b="1" dirty="0">
                <a:latin typeface="Times New Roman, serif"/>
              </a:rPr>
              <a:t>.</a:t>
            </a:r>
            <a:br>
              <a:rPr lang="ru-RU" b="1" dirty="0">
                <a:latin typeface="Times New Roman, serif"/>
              </a:rPr>
            </a:br>
            <a:r>
              <a:rPr lang="ru-RU" b="1" dirty="0" err="1">
                <a:latin typeface="Times New Roman, serif"/>
              </a:rPr>
              <a:t>Цунах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ма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херлолахь</a:t>
            </a:r>
            <a:r>
              <a:rPr lang="ru-RU" b="1" dirty="0">
                <a:latin typeface="Times New Roman, serif"/>
              </a:rPr>
              <a:t>, </a:t>
            </a:r>
            <a:br>
              <a:rPr lang="ru-RU" b="1" dirty="0">
                <a:latin typeface="Times New Roman, serif"/>
              </a:rPr>
            </a:br>
            <a:r>
              <a:rPr lang="ru-RU" b="1" dirty="0">
                <a:latin typeface="Times New Roman, serif"/>
              </a:rPr>
              <a:t>Доттаг1а, </a:t>
            </a:r>
            <a:r>
              <a:rPr lang="ru-RU" b="1" dirty="0" err="1">
                <a:latin typeface="Times New Roman, serif"/>
              </a:rPr>
              <a:t>варийлахь</a:t>
            </a:r>
            <a:r>
              <a:rPr lang="ru-RU" b="1" dirty="0">
                <a:latin typeface="Times New Roman, serif"/>
              </a:rPr>
              <a:t>,</a:t>
            </a:r>
            <a:br>
              <a:rPr lang="ru-RU" b="1" dirty="0">
                <a:latin typeface="Times New Roman, serif"/>
              </a:rPr>
            </a:br>
            <a:r>
              <a:rPr lang="ru-RU" b="1" dirty="0" err="1">
                <a:latin typeface="Times New Roman, serif"/>
              </a:rPr>
              <a:t>Ненан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мотт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хьайн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бацахь</a:t>
            </a:r>
            <a:r>
              <a:rPr lang="ru-RU" b="1" dirty="0">
                <a:latin typeface="Times New Roman, serif"/>
              </a:rPr>
              <a:t>,</a:t>
            </a:r>
            <a:br>
              <a:rPr lang="ru-RU" b="1" dirty="0">
                <a:latin typeface="Times New Roman, serif"/>
              </a:rPr>
            </a:br>
            <a:r>
              <a:rPr lang="ru-RU" b="1" dirty="0" err="1">
                <a:latin typeface="Times New Roman, serif"/>
              </a:rPr>
              <a:t>Байлахь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вуй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хаалахь</a:t>
            </a:r>
            <a:r>
              <a:rPr lang="ru-RU" b="1" dirty="0">
                <a:latin typeface="Times New Roman, serif"/>
              </a:rPr>
              <a:t>!</a:t>
            </a:r>
            <a:br>
              <a:rPr lang="ru-RU" b="1" dirty="0">
                <a:latin typeface="Times New Roman, serif"/>
              </a:rPr>
            </a:br>
            <a:r>
              <a:rPr lang="ru-RU" b="1" dirty="0" err="1">
                <a:latin typeface="Times New Roman, serif"/>
              </a:rPr>
              <a:t>Хьо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безаш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волчунна</a:t>
            </a:r>
            <a:r>
              <a:rPr lang="ru-RU" b="1" dirty="0">
                <a:latin typeface="Times New Roman, serif"/>
              </a:rPr>
              <a:t/>
            </a:r>
            <a:br>
              <a:rPr lang="ru-RU" b="1" dirty="0">
                <a:latin typeface="Times New Roman, serif"/>
              </a:rPr>
            </a:br>
            <a:r>
              <a:rPr lang="ru-RU" b="1" dirty="0" err="1">
                <a:latin typeface="Times New Roman, serif"/>
              </a:rPr>
              <a:t>Пондаран</a:t>
            </a:r>
            <a:r>
              <a:rPr lang="ru-RU" b="1" dirty="0">
                <a:latin typeface="Times New Roman, serif"/>
              </a:rPr>
              <a:t> аз </a:t>
            </a:r>
            <a:r>
              <a:rPr lang="ru-RU" b="1" dirty="0" err="1">
                <a:latin typeface="Times New Roman, serif"/>
              </a:rPr>
              <a:t>ду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хьо</a:t>
            </a:r>
            <a:r>
              <a:rPr lang="ru-RU" b="1" dirty="0">
                <a:latin typeface="Times New Roman, serif"/>
              </a:rPr>
              <a:t>,</a:t>
            </a:r>
            <a:br>
              <a:rPr lang="ru-RU" b="1" dirty="0">
                <a:latin typeface="Times New Roman, serif"/>
              </a:rPr>
            </a:br>
            <a:r>
              <a:rPr lang="ru-RU" b="1" dirty="0" err="1">
                <a:latin typeface="Times New Roman, serif"/>
              </a:rPr>
              <a:t>Хьайца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уьйр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йоцчунна</a:t>
            </a:r>
            <a:r>
              <a:rPr lang="ru-RU" b="1" dirty="0">
                <a:latin typeface="Times New Roman, serif"/>
              </a:rPr>
              <a:t/>
            </a:r>
            <a:br>
              <a:rPr lang="ru-RU" b="1" dirty="0">
                <a:latin typeface="Times New Roman, serif"/>
              </a:rPr>
            </a:br>
            <a:r>
              <a:rPr lang="ru-RU" b="1" dirty="0">
                <a:latin typeface="Times New Roman, serif"/>
              </a:rPr>
              <a:t>Г1ихь </a:t>
            </a:r>
            <a:r>
              <a:rPr lang="ru-RU" b="1" dirty="0" err="1">
                <a:latin typeface="Times New Roman, serif"/>
              </a:rPr>
              <a:t>беза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мухь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бу</a:t>
            </a:r>
            <a:r>
              <a:rPr lang="ru-RU" b="1" dirty="0">
                <a:latin typeface="Times New Roman, serif"/>
              </a:rPr>
              <a:t> </a:t>
            </a:r>
            <a:r>
              <a:rPr lang="ru-RU" b="1" dirty="0" err="1">
                <a:latin typeface="Times New Roman, serif"/>
              </a:rPr>
              <a:t>хьо</a:t>
            </a:r>
            <a:r>
              <a:rPr lang="ru-RU" b="1" dirty="0">
                <a:latin typeface="Times New Roman, serif"/>
              </a:rPr>
              <a:t>.</a:t>
            </a:r>
            <a:endParaRPr lang="ru-RU" b="1" dirty="0">
              <a:latin typeface="Tahoma" panose="020B060403050404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54763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106</TotalTime>
  <Words>365</Words>
  <Application>Microsoft Office PowerPoint</Application>
  <PresentationFormat>Широкоэкранный</PresentationFormat>
  <Paragraphs>34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Arial</vt:lpstr>
      <vt:lpstr>Calibri</vt:lpstr>
      <vt:lpstr>Monotype Corsiva</vt:lpstr>
      <vt:lpstr>Tahoma</vt:lpstr>
      <vt:lpstr>Times New Roman</vt:lpstr>
      <vt:lpstr>Times New Roman, serif</vt:lpstr>
      <vt:lpstr>Trebuchet MS</vt:lpstr>
      <vt:lpstr>Tw Cen MT</vt:lpstr>
      <vt:lpstr>Wingdings</vt:lpstr>
      <vt:lpstr>Контур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ay</dc:creator>
  <cp:lastModifiedBy>ay</cp:lastModifiedBy>
  <cp:revision>8</cp:revision>
  <dcterms:created xsi:type="dcterms:W3CDTF">2016-04-27T06:16:47Z</dcterms:created>
  <dcterms:modified xsi:type="dcterms:W3CDTF">2016-04-27T09:56:09Z</dcterms:modified>
</cp:coreProperties>
</file>