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87" r:id="rId2"/>
    <p:sldId id="288" r:id="rId3"/>
    <p:sldId id="289" r:id="rId4"/>
    <p:sldId id="256" r:id="rId5"/>
    <p:sldId id="278" r:id="rId6"/>
    <p:sldId id="280" r:id="rId7"/>
    <p:sldId id="291" r:id="rId8"/>
    <p:sldId id="290" r:id="rId9"/>
    <p:sldId id="292" r:id="rId10"/>
    <p:sldId id="28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94660"/>
  </p:normalViewPr>
  <p:slideViewPr>
    <p:cSldViewPr>
      <p:cViewPr varScale="1">
        <p:scale>
          <a:sx n="70" d="100"/>
          <a:sy n="70" d="100"/>
        </p:scale>
        <p:origin x="3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23FF7-0CFB-4B45-BDFF-9FAAED24D09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CDA4C-3340-4D44-9AF3-C9AA3EEC5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0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DA4C-3340-4D44-9AF3-C9AA3EEC5F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B7E9A-A1B2-4279-BDCD-5ECBE3BCE7C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14414" y="5052545"/>
            <a:ext cx="6715171" cy="8821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Подготовила: </a:t>
            </a:r>
            <a:r>
              <a:rPr lang="ru-RU" dirty="0" err="1" smtClean="0"/>
              <a:t>Кл.руководитель</a:t>
            </a:r>
            <a:r>
              <a:rPr lang="ru-RU" dirty="0" smtClean="0"/>
              <a:t> </a:t>
            </a:r>
            <a:r>
              <a:rPr lang="ru-RU" dirty="0" err="1" smtClean="0"/>
              <a:t>Ахмадова</a:t>
            </a:r>
            <a:r>
              <a:rPr lang="ru-RU" dirty="0" smtClean="0"/>
              <a:t> Р.С.</a:t>
            </a:r>
          </a:p>
          <a:p>
            <a:r>
              <a:rPr lang="ru-RU" dirty="0" smtClean="0"/>
              <a:t> Класс: 7 «Б»</a:t>
            </a:r>
          </a:p>
          <a:p>
            <a:r>
              <a:rPr lang="ru-RU" dirty="0" smtClean="0"/>
              <a:t> Дата: </a:t>
            </a:r>
            <a:r>
              <a:rPr lang="ru-RU" dirty="0" smtClean="0"/>
              <a:t>21.03.2018г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7581" y="214290"/>
            <a:ext cx="7175351" cy="4711167"/>
          </a:xfrm>
        </p:spPr>
        <p:txBody>
          <a:bodyPr/>
          <a:lstStyle/>
          <a:p>
            <a:pPr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День Конституции ЧР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Администратор\Desktop\конституция чр\media_923144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3012"/>
            <a:ext cx="5686444" cy="375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731520"/>
            <a:ext cx="7929618" cy="5840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/>
              <a:t>Цели:</a:t>
            </a:r>
          </a:p>
          <a:p>
            <a:pPr>
              <a:buNone/>
            </a:pPr>
            <a:r>
              <a:rPr lang="ru-RU" sz="2600" b="1" i="1" dirty="0" smtClean="0"/>
              <a:t>Обучающие:</a:t>
            </a:r>
            <a:endParaRPr lang="ru-RU" sz="2600" dirty="0" smtClean="0"/>
          </a:p>
          <a:p>
            <a:r>
              <a:rPr lang="ru-RU" sz="2600" dirty="0" smtClean="0"/>
              <a:t>повторение знаний символики ЧР и понятий «отечество» и «гражданин»;</a:t>
            </a:r>
          </a:p>
          <a:p>
            <a:pPr>
              <a:buNone/>
            </a:pPr>
            <a:r>
              <a:rPr lang="ru-RU" sz="2600" b="1" i="1" dirty="0" smtClean="0"/>
              <a:t>Развивающие:</a:t>
            </a:r>
            <a:endParaRPr lang="ru-RU" sz="2600" dirty="0" smtClean="0"/>
          </a:p>
          <a:p>
            <a:r>
              <a:rPr lang="ru-RU" sz="2600" dirty="0" smtClean="0"/>
              <a:t>развитие культуры речи, дискуссии, умения анализировать и делать выводы;</a:t>
            </a:r>
          </a:p>
          <a:p>
            <a:r>
              <a:rPr lang="ru-RU" sz="2600" dirty="0" smtClean="0"/>
              <a:t>развитие творческих умений и коммуникаций.</a:t>
            </a:r>
          </a:p>
          <a:p>
            <a:pPr>
              <a:buNone/>
            </a:pPr>
            <a:r>
              <a:rPr lang="ru-RU" sz="2600" b="1" i="1" dirty="0" smtClean="0"/>
              <a:t>Воспитательные:</a:t>
            </a:r>
            <a:endParaRPr lang="ru-RU" sz="2600" dirty="0" smtClean="0"/>
          </a:p>
          <a:p>
            <a:r>
              <a:rPr lang="ru-RU" sz="2600" dirty="0" smtClean="0"/>
              <a:t>формирование навыка оценки политических событий и процессов в обществе, гражданской позиции, потребности в выполнении конституционного долга;</a:t>
            </a:r>
          </a:p>
          <a:p>
            <a:r>
              <a:rPr lang="ru-RU" sz="2600" dirty="0" smtClean="0"/>
              <a:t>воспитание и развитие личностных компетенций.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0"/>
            <a:ext cx="7429552" cy="650083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i="1" dirty="0" smtClean="0"/>
          </a:p>
          <a:p>
            <a:pPr lvl="0">
              <a:buNone/>
            </a:pPr>
            <a:r>
              <a:rPr lang="ru-RU" i="1" dirty="0" smtClean="0"/>
              <a:t>ГИМН ЧЕЧЕНСКОЙ РЕСПУБЛИКИ</a:t>
            </a:r>
          </a:p>
          <a:p>
            <a:pPr lvl="0"/>
            <a:endParaRPr lang="ru-RU" i="1" dirty="0" smtClean="0"/>
          </a:p>
          <a:p>
            <a:pPr lvl="0"/>
            <a:r>
              <a:rPr lang="ru-RU" i="1" dirty="0" err="1" smtClean="0"/>
              <a:t>Харцоно</a:t>
            </a:r>
            <a:r>
              <a:rPr lang="ru-RU" i="1" dirty="0" smtClean="0"/>
              <a:t> </a:t>
            </a:r>
            <a:r>
              <a:rPr lang="ru-RU" i="1" dirty="0" err="1" smtClean="0"/>
              <a:t>цIе</a:t>
            </a:r>
            <a:r>
              <a:rPr lang="ru-RU" i="1" dirty="0" smtClean="0"/>
              <a:t> </a:t>
            </a:r>
            <a:r>
              <a:rPr lang="ru-RU" i="1" dirty="0" smtClean="0"/>
              <a:t>тесна </a:t>
            </a:r>
            <a:r>
              <a:rPr lang="ru-RU" i="1" dirty="0" err="1" smtClean="0"/>
              <a:t>хьоягарх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Нохчийчоь</a:t>
            </a:r>
            <a:r>
              <a:rPr lang="ru-RU" i="1" dirty="0" smtClean="0"/>
              <a:t>, </a:t>
            </a:r>
            <a:r>
              <a:rPr lang="ru-RU" i="1" dirty="0" err="1" smtClean="0"/>
              <a:t>ца</a:t>
            </a:r>
            <a:r>
              <a:rPr lang="ru-RU" i="1" dirty="0" smtClean="0"/>
              <a:t> </a:t>
            </a:r>
            <a:r>
              <a:rPr lang="ru-RU" i="1" dirty="0" err="1" smtClean="0"/>
              <a:t>йоьжна</a:t>
            </a:r>
            <a:r>
              <a:rPr lang="ru-RU" i="1" dirty="0" smtClean="0"/>
              <a:t>, </a:t>
            </a:r>
            <a:r>
              <a:rPr lang="ru-RU" i="1" dirty="0" err="1" smtClean="0"/>
              <a:t>гIаьттина</a:t>
            </a:r>
            <a:r>
              <a:rPr lang="ru-RU" i="1" dirty="0" smtClean="0"/>
              <a:t> </a:t>
            </a:r>
            <a:r>
              <a:rPr lang="ru-RU" i="1" dirty="0" err="1" smtClean="0"/>
              <a:t>яха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Кавказан</a:t>
            </a:r>
            <a:r>
              <a:rPr lang="ru-RU" i="1" dirty="0" smtClean="0"/>
              <a:t> </a:t>
            </a:r>
            <a:r>
              <a:rPr lang="ru-RU" i="1" dirty="0" err="1" smtClean="0"/>
              <a:t>ткъе</a:t>
            </a:r>
            <a:r>
              <a:rPr lang="ru-RU" i="1" smtClean="0"/>
              <a:t> схилла</a:t>
            </a:r>
            <a:r>
              <a:rPr lang="ru-RU" i="1" dirty="0" smtClean="0"/>
              <a:t>, </a:t>
            </a:r>
            <a:r>
              <a:rPr lang="ru-RU" i="1" dirty="0" err="1" smtClean="0"/>
              <a:t>маршонан</a:t>
            </a:r>
            <a:r>
              <a:rPr lang="ru-RU" i="1" dirty="0" smtClean="0"/>
              <a:t> ага,</a:t>
            </a:r>
            <a:br>
              <a:rPr lang="ru-RU" i="1" dirty="0" smtClean="0"/>
            </a:b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лаьттан</a:t>
            </a:r>
            <a:r>
              <a:rPr lang="ru-RU" i="1" dirty="0" smtClean="0"/>
              <a:t> </a:t>
            </a:r>
            <a:r>
              <a:rPr lang="ru-RU" i="1" dirty="0" err="1" smtClean="0"/>
              <a:t>сий</a:t>
            </a:r>
            <a:r>
              <a:rPr lang="ru-RU" i="1" dirty="0" smtClean="0"/>
              <a:t> </a:t>
            </a:r>
            <a:r>
              <a:rPr lang="ru-RU" i="1" dirty="0" smtClean="0"/>
              <a:t>дина </a:t>
            </a:r>
            <a:r>
              <a:rPr lang="ru-RU" i="1" dirty="0" err="1" smtClean="0"/>
              <a:t>яхьйолчу</a:t>
            </a:r>
            <a:r>
              <a:rPr lang="ru-RU" i="1" dirty="0" smtClean="0"/>
              <a:t> наха.</a:t>
            </a:r>
            <a:endParaRPr lang="ru-RU" dirty="0" smtClean="0"/>
          </a:p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Барт болу </a:t>
            </a: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къаьмнаш</a:t>
            </a:r>
            <a:r>
              <a:rPr lang="ru-RU" i="1" dirty="0" smtClean="0"/>
              <a:t> </a:t>
            </a:r>
            <a:r>
              <a:rPr lang="ru-RU" i="1" dirty="0" smtClean="0"/>
              <a:t>- мах </a:t>
            </a:r>
            <a:r>
              <a:rPr lang="ru-RU" i="1" dirty="0" err="1" smtClean="0"/>
              <a:t>боцу</a:t>
            </a:r>
            <a:r>
              <a:rPr lang="ru-RU" i="1" dirty="0" smtClean="0"/>
              <a:t> </a:t>
            </a:r>
            <a:r>
              <a:rPr lang="ru-RU" i="1" dirty="0" err="1" smtClean="0"/>
              <a:t>беркат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Хьо</a:t>
            </a:r>
            <a:r>
              <a:rPr lang="ru-RU" i="1" dirty="0" smtClean="0"/>
              <a:t> </a:t>
            </a:r>
            <a:r>
              <a:rPr lang="ru-RU" i="1" dirty="0" err="1" smtClean="0"/>
              <a:t>йоцург</a:t>
            </a:r>
            <a:r>
              <a:rPr lang="ru-RU" i="1" dirty="0" smtClean="0"/>
              <a:t>, Нана </a:t>
            </a:r>
            <a:r>
              <a:rPr lang="ru-RU" i="1" dirty="0" err="1" smtClean="0"/>
              <a:t>яц</a:t>
            </a:r>
            <a:r>
              <a:rPr lang="ru-RU" i="1" dirty="0" smtClean="0"/>
              <a:t>, </a:t>
            </a:r>
            <a:r>
              <a:rPr lang="ru-RU" i="1" dirty="0" err="1" smtClean="0"/>
              <a:t>нохчийн</a:t>
            </a:r>
            <a:r>
              <a:rPr lang="ru-RU" i="1" dirty="0" smtClean="0"/>
              <a:t> </a:t>
            </a:r>
            <a:r>
              <a:rPr lang="ru-RU" i="1" dirty="0" err="1" smtClean="0"/>
              <a:t>халкъ</a:t>
            </a:r>
            <a:r>
              <a:rPr lang="ru-RU" i="1" dirty="0" smtClean="0"/>
              <a:t> </a:t>
            </a:r>
            <a:r>
              <a:rPr lang="ru-RU" i="1" dirty="0" err="1" smtClean="0"/>
              <a:t>хьаста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Тхайн</a:t>
            </a:r>
            <a:r>
              <a:rPr lang="ru-RU" i="1" dirty="0" smtClean="0"/>
              <a:t> </a:t>
            </a:r>
            <a:r>
              <a:rPr lang="ru-RU" i="1" dirty="0" err="1" smtClean="0"/>
              <a:t>дахар</a:t>
            </a:r>
            <a:r>
              <a:rPr lang="ru-RU" i="1" dirty="0" smtClean="0"/>
              <a:t>, </a:t>
            </a:r>
            <a:r>
              <a:rPr lang="ru-RU" i="1" dirty="0" err="1" smtClean="0"/>
              <a:t>тхан</a:t>
            </a:r>
            <a:r>
              <a:rPr lang="ru-RU" i="1" dirty="0" smtClean="0"/>
              <a:t> </a:t>
            </a:r>
            <a:r>
              <a:rPr lang="ru-RU" i="1" dirty="0" err="1" smtClean="0"/>
              <a:t>дерзар</a:t>
            </a:r>
            <a:r>
              <a:rPr lang="ru-RU" i="1" dirty="0" smtClean="0"/>
              <a:t> </a:t>
            </a:r>
            <a:r>
              <a:rPr lang="ru-RU" i="1" dirty="0" err="1" smtClean="0"/>
              <a:t>Даймехкан</a:t>
            </a:r>
            <a:r>
              <a:rPr lang="ru-RU" i="1" dirty="0" smtClean="0"/>
              <a:t> </a:t>
            </a:r>
            <a:r>
              <a:rPr lang="ru-RU" i="1" dirty="0" err="1" smtClean="0"/>
              <a:t>кхерчахь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Декъалдар</a:t>
            </a:r>
            <a:r>
              <a:rPr lang="ru-RU" i="1" dirty="0" smtClean="0"/>
              <a:t> </a:t>
            </a:r>
            <a:r>
              <a:rPr lang="ru-RU" i="1" dirty="0" err="1" smtClean="0"/>
              <a:t>доьхуш</a:t>
            </a:r>
            <a:r>
              <a:rPr lang="ru-RU" i="1" dirty="0" smtClean="0"/>
              <a:t> </a:t>
            </a:r>
            <a:r>
              <a:rPr lang="ru-RU" i="1" dirty="0" err="1" smtClean="0"/>
              <a:t>ду</a:t>
            </a:r>
            <a:r>
              <a:rPr lang="ru-RU" i="1" dirty="0" smtClean="0"/>
              <a:t>, </a:t>
            </a:r>
            <a:r>
              <a:rPr lang="ru-RU" i="1" dirty="0" err="1" smtClean="0"/>
              <a:t>хьуна</a:t>
            </a:r>
            <a:r>
              <a:rPr lang="ru-RU" i="1" dirty="0" smtClean="0"/>
              <a:t> </a:t>
            </a:r>
            <a:r>
              <a:rPr lang="ru-RU" i="1" dirty="0" err="1" smtClean="0"/>
              <a:t>беш</a:t>
            </a:r>
            <a:r>
              <a:rPr lang="ru-RU" i="1" dirty="0" smtClean="0"/>
              <a:t> </a:t>
            </a:r>
            <a:r>
              <a:rPr lang="ru-RU" i="1" dirty="0" err="1" smtClean="0"/>
              <a:t>хастам</a:t>
            </a:r>
            <a:r>
              <a:rPr lang="ru-RU" i="1" dirty="0" smtClean="0"/>
              <a:t>.</a:t>
            </a:r>
            <a:endParaRPr lang="ru-RU" dirty="0" smtClean="0"/>
          </a:p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Башламан</a:t>
            </a:r>
            <a:r>
              <a:rPr lang="ru-RU" i="1" dirty="0" smtClean="0"/>
              <a:t> </a:t>
            </a:r>
            <a:r>
              <a:rPr lang="ru-RU" i="1" dirty="0" err="1" smtClean="0"/>
              <a:t>баххьашка</a:t>
            </a:r>
            <a:r>
              <a:rPr lang="ru-RU" i="1" dirty="0" smtClean="0"/>
              <a:t> </a:t>
            </a:r>
            <a:r>
              <a:rPr lang="ru-RU" i="1" dirty="0" smtClean="0"/>
              <a:t>дайн </a:t>
            </a:r>
            <a:r>
              <a:rPr lang="ru-RU" i="1" dirty="0" err="1" smtClean="0"/>
              <a:t>синош</a:t>
            </a:r>
            <a:r>
              <a:rPr lang="ru-RU" i="1" dirty="0" smtClean="0"/>
              <a:t> </a:t>
            </a:r>
            <a:r>
              <a:rPr lang="ru-RU" i="1" dirty="0" err="1" smtClean="0"/>
              <a:t>дуьссу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Органа </a:t>
            </a:r>
            <a:r>
              <a:rPr lang="ru-RU" i="1" dirty="0" err="1" smtClean="0"/>
              <a:t>тулгIено</a:t>
            </a:r>
            <a:r>
              <a:rPr lang="ru-RU" i="1" dirty="0" smtClean="0"/>
              <a:t> </a:t>
            </a:r>
            <a:r>
              <a:rPr lang="ru-RU" i="1" dirty="0" err="1" smtClean="0"/>
              <a:t>ненан</a:t>
            </a:r>
            <a:r>
              <a:rPr lang="ru-RU" i="1" dirty="0" smtClean="0"/>
              <a:t> </a:t>
            </a:r>
            <a:r>
              <a:rPr lang="ru-RU" i="1" dirty="0" err="1" smtClean="0"/>
              <a:t>мотт</a:t>
            </a:r>
            <a:r>
              <a:rPr lang="ru-RU" i="1" dirty="0" smtClean="0"/>
              <a:t> </a:t>
            </a:r>
            <a:r>
              <a:rPr lang="ru-RU" i="1" dirty="0" err="1" smtClean="0"/>
              <a:t>буьйцу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Исбаьхьа</a:t>
            </a:r>
            <a:r>
              <a:rPr lang="ru-RU" i="1" dirty="0" smtClean="0"/>
              <a:t> </a:t>
            </a:r>
            <a:r>
              <a:rPr lang="ru-RU" i="1" dirty="0" err="1" smtClean="0"/>
              <a:t>совгIат</a:t>
            </a:r>
            <a:r>
              <a:rPr lang="ru-RU" i="1" dirty="0" smtClean="0"/>
              <a:t> </a:t>
            </a:r>
            <a:r>
              <a:rPr lang="ru-RU" i="1" dirty="0" err="1" smtClean="0"/>
              <a:t>хьо</a:t>
            </a:r>
            <a:r>
              <a:rPr lang="ru-RU" i="1" dirty="0" smtClean="0"/>
              <a:t>, </a:t>
            </a:r>
            <a:r>
              <a:rPr lang="ru-RU" i="1" dirty="0" err="1" smtClean="0"/>
              <a:t>азаллехь</a:t>
            </a:r>
            <a:r>
              <a:rPr lang="ru-RU" i="1" dirty="0" smtClean="0"/>
              <a:t> </a:t>
            </a:r>
            <a:r>
              <a:rPr lang="ru-RU" i="1" dirty="0" err="1" smtClean="0"/>
              <a:t>долла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Шатлакхан</a:t>
            </a:r>
            <a:r>
              <a:rPr lang="ru-RU" i="1" dirty="0" smtClean="0"/>
              <a:t> </a:t>
            </a:r>
            <a:r>
              <a:rPr lang="ru-RU" i="1" dirty="0" err="1" smtClean="0"/>
              <a:t>илли</a:t>
            </a:r>
            <a:r>
              <a:rPr lang="ru-RU" i="1" dirty="0" smtClean="0"/>
              <a:t> </a:t>
            </a:r>
            <a:r>
              <a:rPr lang="ru-RU" i="1" dirty="0" err="1" smtClean="0"/>
              <a:t>ду</a:t>
            </a:r>
            <a:r>
              <a:rPr lang="ru-RU" i="1" dirty="0" smtClean="0"/>
              <a:t> </a:t>
            </a:r>
            <a:r>
              <a:rPr lang="ru-RU" i="1" dirty="0" err="1" smtClean="0"/>
              <a:t>тхуна</a:t>
            </a:r>
            <a:r>
              <a:rPr lang="ru-RU" i="1" dirty="0" smtClean="0"/>
              <a:t> </a:t>
            </a:r>
            <a:r>
              <a:rPr lang="ru-RU" i="1" dirty="0" err="1" smtClean="0"/>
              <a:t>ницIкъ</a:t>
            </a:r>
            <a:r>
              <a:rPr lang="ru-RU" i="1" dirty="0" smtClean="0"/>
              <a:t> </a:t>
            </a:r>
            <a:r>
              <a:rPr lang="ru-RU" i="1" dirty="0" err="1" smtClean="0"/>
              <a:t>белла</a:t>
            </a:r>
            <a:r>
              <a:rPr lang="ru-RU" i="1" dirty="0" smtClean="0"/>
              <a:t>!</a:t>
            </a:r>
            <a:endParaRPr lang="ru-RU" dirty="0" smtClean="0"/>
          </a:p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Къинхьегам</a:t>
            </a:r>
            <a:r>
              <a:rPr lang="ru-RU" i="1" dirty="0" smtClean="0"/>
              <a:t>, </a:t>
            </a: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хуьнарш</a:t>
            </a:r>
            <a:r>
              <a:rPr lang="ru-RU" i="1" dirty="0" smtClean="0"/>
              <a:t> </a:t>
            </a:r>
            <a:r>
              <a:rPr lang="ru-RU" i="1" dirty="0" err="1" smtClean="0"/>
              <a:t>хазделла</a:t>
            </a:r>
            <a:r>
              <a:rPr lang="ru-RU" i="1" dirty="0" smtClean="0"/>
              <a:t> </a:t>
            </a:r>
            <a:r>
              <a:rPr lang="ru-RU" i="1" dirty="0" err="1" smtClean="0"/>
              <a:t>шайна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Хьалкъаца</a:t>
            </a:r>
            <a:r>
              <a:rPr lang="ru-RU" i="1" dirty="0" smtClean="0"/>
              <a:t> </a:t>
            </a:r>
            <a:r>
              <a:rPr lang="ru-RU" i="1" dirty="0" err="1" smtClean="0"/>
              <a:t>лерам</a:t>
            </a:r>
            <a:r>
              <a:rPr lang="ru-RU" i="1" dirty="0" smtClean="0"/>
              <a:t> </a:t>
            </a:r>
            <a:r>
              <a:rPr lang="ru-RU" i="1" dirty="0" smtClean="0"/>
              <a:t>бар </a:t>
            </a:r>
            <a:r>
              <a:rPr lang="ru-RU" i="1" dirty="0" err="1" smtClean="0"/>
              <a:t>кхаъ</a:t>
            </a:r>
            <a:r>
              <a:rPr lang="ru-RU" i="1" dirty="0" smtClean="0"/>
              <a:t> </a:t>
            </a:r>
            <a:r>
              <a:rPr lang="ru-RU" i="1" dirty="0" err="1" smtClean="0"/>
              <a:t>хуьлда</a:t>
            </a:r>
            <a:r>
              <a:rPr lang="ru-RU" i="1" dirty="0" smtClean="0"/>
              <a:t> </a:t>
            </a:r>
            <a:r>
              <a:rPr lang="ru-RU" i="1" dirty="0" err="1" smtClean="0"/>
              <a:t>хьуна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Машаран</a:t>
            </a:r>
            <a:r>
              <a:rPr lang="ru-RU" i="1" dirty="0" smtClean="0"/>
              <a:t> </a:t>
            </a:r>
            <a:r>
              <a:rPr lang="ru-RU" i="1" dirty="0" err="1" smtClean="0"/>
              <a:t>гIаролехь</a:t>
            </a:r>
            <a:r>
              <a:rPr lang="ru-RU" i="1" dirty="0" smtClean="0"/>
              <a:t> </a:t>
            </a:r>
            <a:r>
              <a:rPr lang="ru-RU" i="1" dirty="0" err="1" smtClean="0"/>
              <a:t>ирсан</a:t>
            </a:r>
            <a:r>
              <a:rPr lang="ru-RU" i="1" dirty="0" smtClean="0"/>
              <a:t> </a:t>
            </a:r>
            <a:r>
              <a:rPr lang="ru-RU" i="1" dirty="0" err="1" smtClean="0"/>
              <a:t>некъ</a:t>
            </a:r>
            <a:r>
              <a:rPr lang="ru-RU" i="1" dirty="0" smtClean="0"/>
              <a:t> </a:t>
            </a:r>
            <a:r>
              <a:rPr lang="ru-RU" i="1" dirty="0" smtClean="0"/>
              <a:t>тайна,</a:t>
            </a:r>
            <a:br>
              <a:rPr lang="ru-RU" i="1" dirty="0" smtClean="0"/>
            </a:br>
            <a:r>
              <a:rPr lang="ru-RU" i="1" dirty="0" err="1" smtClean="0"/>
              <a:t>Сий</a:t>
            </a:r>
            <a:r>
              <a:rPr lang="ru-RU" i="1" dirty="0" smtClean="0"/>
              <a:t> </a:t>
            </a:r>
            <a:r>
              <a:rPr lang="ru-RU" i="1" dirty="0" err="1" smtClean="0"/>
              <a:t>долуш</a:t>
            </a:r>
            <a:r>
              <a:rPr lang="ru-RU" i="1" dirty="0" smtClean="0"/>
              <a:t> </a:t>
            </a:r>
            <a:r>
              <a:rPr lang="ru-RU" i="1" dirty="0" err="1" smtClean="0"/>
              <a:t>Нохчийчоь</a:t>
            </a:r>
            <a:r>
              <a:rPr lang="ru-RU" i="1" dirty="0" smtClean="0"/>
              <a:t> </a:t>
            </a:r>
            <a:r>
              <a:rPr lang="ru-RU" i="1" dirty="0" err="1" smtClean="0"/>
              <a:t>ехийла</a:t>
            </a:r>
            <a:r>
              <a:rPr lang="ru-RU" i="1" dirty="0" smtClean="0"/>
              <a:t> </a:t>
            </a:r>
            <a:r>
              <a:rPr lang="ru-RU" i="1" dirty="0" err="1" smtClean="0"/>
              <a:t>тхуна</a:t>
            </a:r>
            <a:r>
              <a:rPr lang="ru-RU" i="1" dirty="0" smtClean="0"/>
              <a:t>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48-22-2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611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истратор\Desktop\konstituci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07180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амзан Ахматович Кадыр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96" y="3786166"/>
            <a:ext cx="37862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0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:\5 кл\20160412_11150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9228"/>
            <a:ext cx="4718327" cy="328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753157"/>
            <a:ext cx="4176464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Я 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сын твой милая Чечня.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Ты всех дороже для меня.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Ты для меня - вторая мать,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Я жизнь готов тебе отдать.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Я сын твой милая Чечня,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сиянье завтрашнего дня,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Ты хорошеешь на глазах,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Горжусь тобою, как войнах.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Администратор\Desktop\конституция чр\2012220919430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лаг Чеченской Республ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7" y="3195617"/>
            <a:ext cx="5214943" cy="366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8501122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Я сын твой милая Чечня, </a:t>
            </a:r>
            <a:br>
              <a:rPr lang="ru-RU" sz="2400" dirty="0" smtClean="0"/>
            </a:br>
            <a:r>
              <a:rPr lang="ru-RU" sz="2400" dirty="0" smtClean="0"/>
              <a:t>И предков славная земля, </a:t>
            </a:r>
            <a:br>
              <a:rPr lang="ru-RU" sz="2400" dirty="0" smtClean="0"/>
            </a:br>
            <a:r>
              <a:rPr lang="ru-RU" sz="2400" dirty="0" smtClean="0"/>
              <a:t>Мне всех милее и родней, </a:t>
            </a:r>
            <a:br>
              <a:rPr lang="ru-RU" sz="2400" dirty="0" smtClean="0"/>
            </a:br>
            <a:r>
              <a:rPr lang="ru-RU" sz="2400" dirty="0" smtClean="0"/>
              <a:t>И с каждым днем любовь сильней.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Живи веками, расцветай </a:t>
            </a:r>
            <a:br>
              <a:rPr lang="ru-RU" sz="2400" dirty="0" smtClean="0"/>
            </a:br>
            <a:r>
              <a:rPr lang="ru-RU" sz="2400" dirty="0" err="1" smtClean="0"/>
              <a:t>Вайнахский</a:t>
            </a:r>
            <a:r>
              <a:rPr lang="ru-RU" sz="2400" dirty="0" smtClean="0"/>
              <a:t> мой, Кавказский край! </a:t>
            </a:r>
            <a:br>
              <a:rPr lang="ru-RU" sz="2400" dirty="0" smtClean="0"/>
            </a:br>
            <a:r>
              <a:rPr lang="ru-RU" sz="2400" dirty="0" smtClean="0"/>
              <a:t>Земля моя, моя Чечня, </a:t>
            </a:r>
            <a:br>
              <a:rPr lang="ru-RU" sz="2400" dirty="0" smtClean="0"/>
            </a:br>
            <a:r>
              <a:rPr lang="ru-RU" sz="2400" dirty="0" smtClean="0"/>
              <a:t>Ты всех дороже для меня!!!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b="4632"/>
          <a:stretch>
            <a:fillRect/>
          </a:stretch>
        </p:blipFill>
        <p:spPr bwMode="auto">
          <a:xfrm>
            <a:off x="0" y="0"/>
            <a:ext cx="4500562" cy="333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20160906_122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57686" cy="350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2928934"/>
            <a:ext cx="6286544" cy="3776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истратор\Desktop\Z2RiLnJmZXJsLm9yZy9DQjNGMzY4MS1DRDhGLTQ4MEUtOUQ1MC1GOEVEMTQ1QzFEQTRfbXc4MDBfbWg2MDBfcy5qcGc=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Desktop\CHechnya-otmechaet-Den-Konstitutsii-1403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64343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истратор\Desktop\mech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429000"/>
            <a:ext cx="5943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107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Georgia</vt:lpstr>
      <vt:lpstr>Trebuchet MS</vt:lpstr>
      <vt:lpstr>Воздушный поток</vt:lpstr>
      <vt:lpstr>День Конституции ЧР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amina</cp:lastModifiedBy>
  <cp:revision>30</cp:revision>
  <cp:lastPrinted>2018-03-19T14:20:37Z</cp:lastPrinted>
  <dcterms:created xsi:type="dcterms:W3CDTF">2013-02-15T17:40:21Z</dcterms:created>
  <dcterms:modified xsi:type="dcterms:W3CDTF">2018-03-21T10:04:19Z</dcterms:modified>
</cp:coreProperties>
</file>