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295" r:id="rId3"/>
    <p:sldId id="258" r:id="rId4"/>
    <p:sldId id="262" r:id="rId5"/>
    <p:sldId id="259" r:id="rId6"/>
    <p:sldId id="266" r:id="rId7"/>
    <p:sldId id="305" r:id="rId8"/>
    <p:sldId id="299" r:id="rId9"/>
    <p:sldId id="306" r:id="rId10"/>
    <p:sldId id="302" r:id="rId11"/>
    <p:sldId id="303" r:id="rId12"/>
    <p:sldId id="271" r:id="rId13"/>
    <p:sldId id="322" r:id="rId14"/>
    <p:sldId id="326" r:id="rId15"/>
    <p:sldId id="315" r:id="rId16"/>
    <p:sldId id="293" r:id="rId17"/>
    <p:sldId id="325" r:id="rId18"/>
    <p:sldId id="274" r:id="rId19"/>
    <p:sldId id="277" r:id="rId20"/>
    <p:sldId id="32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DD42-70A7-45C2-886A-9E6E5278BEC7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1E4B-614E-4F06-801E-9C2C25D8D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4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C515-32EF-4FFE-AC80-E908D796B834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3E68-82A0-4901-B5B6-6AA79A658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5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15A0-EBCB-498B-B3DA-AFFD0D994F57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21EC-7A6C-45AC-B18D-7F1A17EF3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17EA-CA12-4B99-B1D4-1CE6BC6D8AE3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E193-F683-4A49-ABED-65178395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2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32C7-E9B7-47A6-8F35-F2944CC53742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C755-3B60-4888-ABCA-46EF353B9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1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1C0E-374D-45AC-B58D-1FD384A2A5A8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1C4F-ADD3-4A49-A7D3-59D39BFC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2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D590-6F2F-41A5-B170-F7F9E05A3299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AFB0-DE7B-4EB3-A733-5DF5032DD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0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2F5D-538C-491E-ACBD-C9CBA4D3AAFB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2F1D-E27A-4BD8-9A85-673FC672B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F7D-C48B-4981-8F69-D3C02E9AF11D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1593-3F15-4343-B5E1-A415D3535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6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F40B-FF08-4A82-9DDF-71D2D5C8CDF8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2765-1168-4EDC-94AD-C97298C97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2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5F40-3E34-45F1-BC56-E30911C8F3ED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1685-6DCA-45B5-9DF1-CF5303646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2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63D2B-1FF1-40C8-B513-4BF6502E4578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782D69-8658-4598-B392-5BB40A9B1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467544" y="1"/>
            <a:ext cx="8229600" cy="386104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«А» класс </a:t>
            </a:r>
            <a:endParaRPr lang="en-US" sz="6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Идет </a:t>
            </a:r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солдат по городу…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(слова М.Танича, музыка </a:t>
            </a:r>
            <a:r>
              <a:rPr lang="ru-RU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В.Шаинского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8687" y="3933056"/>
            <a:ext cx="4707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Классный руководитель: </a:t>
            </a:r>
          </a:p>
          <a:p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Хаджимуратова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Х.Л.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53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474086"/>
            <a:ext cx="7772400" cy="1362075"/>
          </a:xfrm>
        </p:spPr>
        <p:txBody>
          <a:bodyPr/>
          <a:lstStyle/>
          <a:p>
            <a:r>
              <a:rPr lang="ru-RU" dirty="0" smtClean="0"/>
              <a:t>…купит эскимо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7" y="-7142"/>
            <a:ext cx="7749875" cy="5812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932-121261384557060-100000195986065-304808-4688034-n-1714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71546"/>
            <a:ext cx="6858000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б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8143932" cy="60007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8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2ac1aa9c068defe65c855610d5cf4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7929618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ontraktnoy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254000"/>
            <a:ext cx="7874026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35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35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7572428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779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65100"/>
            <a:ext cx="8890000" cy="652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dium_26c763b52cb2f7290f86b2b867c9c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7500990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30db_50cd6091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7858180" cy="611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55304544_0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63820"/>
            <a:ext cx="8318158" cy="623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е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7786742" cy="6000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3.jpg"/>
          <p:cNvPicPr>
            <a:picLocks noChangeAspect="1"/>
          </p:cNvPicPr>
          <p:nvPr/>
        </p:nvPicPr>
        <p:blipFill rotWithShape="1">
          <a:blip r:embed="rId2"/>
          <a:srcRect l="7097" t="55008" r="7719" b="28590"/>
          <a:stretch/>
        </p:blipFill>
        <p:spPr>
          <a:xfrm>
            <a:off x="0" y="5915710"/>
            <a:ext cx="9144000" cy="936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" y="2434"/>
            <a:ext cx="7884368" cy="591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3 феврал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28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шаблон 23 февраля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…купит эскимо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maga</cp:lastModifiedBy>
  <cp:revision>22</cp:revision>
  <dcterms:created xsi:type="dcterms:W3CDTF">2013-02-16T03:56:36Z</dcterms:created>
  <dcterms:modified xsi:type="dcterms:W3CDTF">2016-05-11T11:56:39Z</dcterms:modified>
</cp:coreProperties>
</file>