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68" r:id="rId6"/>
    <p:sldId id="260" r:id="rId7"/>
    <p:sldId id="264" r:id="rId8"/>
    <p:sldId id="263" r:id="rId9"/>
    <p:sldId id="267" r:id="rId10"/>
    <p:sldId id="265" r:id="rId11"/>
    <p:sldId id="266" r:id="rId12"/>
    <p:sldId id="25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83D9150-C079-4E26-9915-7F99AAB33FB2}">
          <p14:sldIdLst>
            <p14:sldId id="256"/>
            <p14:sldId id="257"/>
            <p14:sldId id="262"/>
            <p14:sldId id="261"/>
            <p14:sldId id="268"/>
            <p14:sldId id="260"/>
            <p14:sldId id="264"/>
            <p14:sldId id="263"/>
            <p14:sldId id="267"/>
            <p14:sldId id="265"/>
            <p14:sldId id="266"/>
            <p14:sldId id="258"/>
            <p14:sldId id="269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0573-E4FC-4C40-B84F-C70C07D9B086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5D7D7-4F5F-49CC-8227-973E29058B0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пионы титул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09" y="0"/>
            <a:ext cx="913478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0573-E4FC-4C40-B84F-C70C07D9B086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5D7D7-4F5F-49CC-8227-973E29058B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0573-E4FC-4C40-B84F-C70C07D9B086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5D7D7-4F5F-49CC-8227-973E29058B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0573-E4FC-4C40-B84F-C70C07D9B086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5D7D7-4F5F-49CC-8227-973E29058B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0573-E4FC-4C40-B84F-C70C07D9B086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5D7D7-4F5F-49CC-8227-973E29058B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0573-E4FC-4C40-B84F-C70C07D9B086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5D7D7-4F5F-49CC-8227-973E29058B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0573-E4FC-4C40-B84F-C70C07D9B086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5D7D7-4F5F-49CC-8227-973E29058B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0573-E4FC-4C40-B84F-C70C07D9B086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5D7D7-4F5F-49CC-8227-973E29058B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0573-E4FC-4C40-B84F-C70C07D9B086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5D7D7-4F5F-49CC-8227-973E29058B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0573-E4FC-4C40-B84F-C70C07D9B086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5D7D7-4F5F-49CC-8227-973E29058B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0573-E4FC-4C40-B84F-C70C07D9B086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5D7D7-4F5F-49CC-8227-973E29058B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B0573-E4FC-4C40-B84F-C70C07D9B086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5D7D7-4F5F-49CC-8227-973E29058B0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пионы рабочий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4609" y="0"/>
            <a:ext cx="9134782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0"/>
          <p:cNvSpPr txBox="1">
            <a:spLocks noGrp="1"/>
          </p:cNvSpPr>
          <p:nvPr>
            <p:ph type="subTitle" idx="1"/>
          </p:nvPr>
        </p:nvSpPr>
        <p:spPr>
          <a:xfrm>
            <a:off x="1691680" y="4581128"/>
            <a:ext cx="324036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B4005A"/>
                </a:solidFill>
                <a:effectLst/>
                <a:uLnTx/>
                <a:uFillTx/>
                <a:latin typeface="Cambria" pitchFamily="18" charset="0"/>
                <a:ea typeface="+mn-ea"/>
                <a:cs typeface="Aharoni" pitchFamily="2" charset="-79"/>
              </a:rPr>
              <a:t>Кечйина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B4005A"/>
                </a:solidFill>
                <a:effectLst/>
                <a:uLnTx/>
                <a:uFillTx/>
                <a:latin typeface="Cambria" pitchFamily="18" charset="0"/>
                <a:ea typeface="+mn-ea"/>
                <a:cs typeface="Aharoni" pitchFamily="2" charset="-79"/>
              </a:rPr>
              <a:t>: </a:t>
            </a:r>
            <a:r>
              <a:rPr kumimoji="0" lang="ru-RU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B4005A"/>
                </a:solidFill>
                <a:effectLst/>
                <a:uLnTx/>
                <a:uFillTx/>
                <a:latin typeface="Cambria" pitchFamily="18" charset="0"/>
                <a:ea typeface="+mn-ea"/>
                <a:cs typeface="Aharoni" pitchFamily="2" charset="-79"/>
              </a:rPr>
              <a:t>Бичуева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B4005A"/>
                </a:solidFill>
                <a:effectLst/>
                <a:uLnTx/>
                <a:uFillTx/>
                <a:latin typeface="Cambria" pitchFamily="18" charset="0"/>
                <a:ea typeface="+mn-ea"/>
                <a:cs typeface="Aharoni" pitchFamily="2" charset="-79"/>
              </a:rPr>
              <a:t> А.В.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i="1" dirty="0" smtClean="0">
                <a:solidFill>
                  <a:srgbClr val="B4005A"/>
                </a:solidFill>
                <a:latin typeface="Cambria" pitchFamily="18" charset="0"/>
                <a:cs typeface="Aharoni" pitchFamily="2" charset="-79"/>
              </a:rPr>
              <a:t>Класс: 7 «Б»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B4005A"/>
                </a:solidFill>
                <a:effectLst/>
                <a:uLnTx/>
                <a:uFillTx/>
                <a:latin typeface="Cambria" pitchFamily="18" charset="0"/>
                <a:ea typeface="+mn-ea"/>
                <a:cs typeface="Aharoni" pitchFamily="2" charset="-79"/>
              </a:rPr>
              <a:t>Терахь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B4005A"/>
                </a:solidFill>
                <a:effectLst/>
                <a:uLnTx/>
                <a:uFillTx/>
                <a:latin typeface="Cambria" pitchFamily="18" charset="0"/>
                <a:ea typeface="+mn-ea"/>
                <a:cs typeface="Aharoni" pitchFamily="2" charset="-79"/>
              </a:rPr>
              <a:t>: 21.04.2016г.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B4005A"/>
              </a:solidFill>
              <a:effectLst/>
              <a:uLnTx/>
              <a:uFillTx/>
              <a:latin typeface="Cambria" pitchFamily="18" charset="0"/>
              <a:ea typeface="+mn-ea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40769"/>
            <a:ext cx="746760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4978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536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836712"/>
            <a:ext cx="3970784" cy="528945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5100" b="1" i="1" dirty="0" smtClean="0">
                <a:solidFill>
                  <a:srgbClr val="FF0066"/>
                </a:solidFill>
              </a:rPr>
              <a:t>  </a:t>
            </a:r>
            <a:r>
              <a:rPr lang="ru-RU" sz="5100" b="1" i="1" dirty="0" err="1" smtClean="0">
                <a:solidFill>
                  <a:srgbClr val="FF0066"/>
                </a:solidFill>
              </a:rPr>
              <a:t>Мотт</a:t>
            </a:r>
            <a:r>
              <a:rPr lang="ru-RU" sz="5100" b="1" i="1" dirty="0" smtClean="0">
                <a:solidFill>
                  <a:srgbClr val="FF0066"/>
                </a:solidFill>
              </a:rPr>
              <a:t> </a:t>
            </a:r>
            <a:r>
              <a:rPr lang="ru-RU" sz="5100" b="1" i="1" dirty="0">
                <a:solidFill>
                  <a:srgbClr val="FF0066"/>
                </a:solidFill>
              </a:rPr>
              <a:t>– </a:t>
            </a:r>
            <a:r>
              <a:rPr lang="ru-RU" sz="5100" b="1" i="1" dirty="0" err="1">
                <a:solidFill>
                  <a:srgbClr val="FF0066"/>
                </a:solidFill>
              </a:rPr>
              <a:t>халкъан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дахаран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хазна</a:t>
            </a:r>
            <a:r>
              <a:rPr lang="ru-RU" sz="5100" b="1" i="1" dirty="0">
                <a:solidFill>
                  <a:srgbClr val="FF0066"/>
                </a:solidFill>
              </a:rPr>
              <a:t> ю. </a:t>
            </a:r>
            <a:r>
              <a:rPr lang="ru-RU" sz="5100" b="1" i="1" dirty="0" err="1">
                <a:solidFill>
                  <a:srgbClr val="FF0066"/>
                </a:solidFill>
              </a:rPr>
              <a:t>Мотт</a:t>
            </a:r>
            <a:r>
              <a:rPr lang="ru-RU" sz="5100" b="1" i="1" dirty="0">
                <a:solidFill>
                  <a:srgbClr val="FF0066"/>
                </a:solidFill>
              </a:rPr>
              <a:t> – </a:t>
            </a:r>
            <a:r>
              <a:rPr lang="ru-RU" sz="5100" b="1" i="1" dirty="0" err="1">
                <a:solidFill>
                  <a:srgbClr val="FF0066"/>
                </a:solidFill>
              </a:rPr>
              <a:t>адамийн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дахаран</a:t>
            </a:r>
            <a:r>
              <a:rPr lang="ru-RU" sz="5100" b="1" i="1" dirty="0">
                <a:solidFill>
                  <a:srgbClr val="FF0066"/>
                </a:solidFill>
              </a:rPr>
              <a:t> а, </a:t>
            </a:r>
            <a:r>
              <a:rPr lang="ru-RU" sz="5100" b="1" i="1" dirty="0" err="1">
                <a:solidFill>
                  <a:srgbClr val="FF0066"/>
                </a:solidFill>
              </a:rPr>
              <a:t>юкъараллин</a:t>
            </a:r>
            <a:r>
              <a:rPr lang="ru-RU" sz="5100" b="1" i="1" dirty="0">
                <a:solidFill>
                  <a:srgbClr val="FF0066"/>
                </a:solidFill>
              </a:rPr>
              <a:t> а, </a:t>
            </a:r>
            <a:r>
              <a:rPr lang="ru-RU" sz="5100" b="1" i="1" dirty="0" err="1">
                <a:solidFill>
                  <a:srgbClr val="FF0066"/>
                </a:solidFill>
              </a:rPr>
              <a:t>ойла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яран</a:t>
            </a:r>
            <a:r>
              <a:rPr lang="ru-RU" sz="5100" b="1" i="1" dirty="0">
                <a:solidFill>
                  <a:srgbClr val="FF0066"/>
                </a:solidFill>
              </a:rPr>
              <a:t> а, </a:t>
            </a:r>
            <a:r>
              <a:rPr lang="ru-RU" sz="5100" b="1" i="1" dirty="0" err="1">
                <a:solidFill>
                  <a:srgbClr val="FF0066"/>
                </a:solidFill>
              </a:rPr>
              <a:t>кхетаман</a:t>
            </a:r>
            <a:r>
              <a:rPr lang="ru-RU" sz="5100" b="1" i="1" dirty="0">
                <a:solidFill>
                  <a:srgbClr val="FF0066"/>
                </a:solidFill>
              </a:rPr>
              <a:t> а, 1илманан а, </a:t>
            </a:r>
            <a:r>
              <a:rPr lang="ru-RU" sz="5100" b="1" i="1" dirty="0" err="1">
                <a:solidFill>
                  <a:srgbClr val="FF0066"/>
                </a:solidFill>
              </a:rPr>
              <a:t>культуран</a:t>
            </a:r>
            <a:r>
              <a:rPr lang="ru-RU" sz="5100" b="1" i="1" dirty="0">
                <a:solidFill>
                  <a:srgbClr val="FF0066"/>
                </a:solidFill>
              </a:rPr>
              <a:t> а, </a:t>
            </a:r>
            <a:r>
              <a:rPr lang="ru-RU" sz="5100" b="1" i="1" dirty="0" err="1">
                <a:solidFill>
                  <a:srgbClr val="FF0066"/>
                </a:solidFill>
              </a:rPr>
              <a:t>искусствон</a:t>
            </a:r>
            <a:r>
              <a:rPr lang="ru-RU" sz="5100" b="1" i="1" dirty="0">
                <a:solidFill>
                  <a:srgbClr val="FF0066"/>
                </a:solidFill>
              </a:rPr>
              <a:t> а, </a:t>
            </a:r>
            <a:r>
              <a:rPr lang="ru-RU" sz="5100" b="1" i="1" dirty="0" err="1">
                <a:solidFill>
                  <a:srgbClr val="FF0066"/>
                </a:solidFill>
              </a:rPr>
              <a:t>халкъан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хьекъалан</a:t>
            </a:r>
            <a:r>
              <a:rPr lang="ru-RU" sz="5100" b="1" i="1" dirty="0">
                <a:solidFill>
                  <a:srgbClr val="FF0066"/>
                </a:solidFill>
              </a:rPr>
              <a:t> а </a:t>
            </a:r>
            <a:r>
              <a:rPr lang="ru-RU" sz="5100" b="1" i="1" dirty="0" err="1">
                <a:solidFill>
                  <a:srgbClr val="FF0066"/>
                </a:solidFill>
              </a:rPr>
              <a:t>уггаре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сийлахь</a:t>
            </a:r>
            <a:r>
              <a:rPr lang="ru-RU" sz="5100" b="1" i="1" dirty="0">
                <a:solidFill>
                  <a:srgbClr val="FF0066"/>
                </a:solidFill>
              </a:rPr>
              <a:t>, </a:t>
            </a:r>
            <a:r>
              <a:rPr lang="ru-RU" sz="5100" b="1" i="1" dirty="0" err="1">
                <a:solidFill>
                  <a:srgbClr val="FF0066"/>
                </a:solidFill>
              </a:rPr>
              <a:t>йоккха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хазна</a:t>
            </a:r>
            <a:r>
              <a:rPr lang="ru-RU" sz="5100" b="1" i="1" dirty="0">
                <a:solidFill>
                  <a:srgbClr val="FF0066"/>
                </a:solidFill>
              </a:rPr>
              <a:t> ю. </a:t>
            </a:r>
            <a:r>
              <a:rPr lang="ru-RU" sz="5100" b="1" i="1" dirty="0" err="1">
                <a:solidFill>
                  <a:srgbClr val="FF0066"/>
                </a:solidFill>
              </a:rPr>
              <a:t>Мотт</a:t>
            </a:r>
            <a:r>
              <a:rPr lang="ru-RU" sz="5100" b="1" i="1" dirty="0">
                <a:solidFill>
                  <a:srgbClr val="FF0066"/>
                </a:solidFill>
              </a:rPr>
              <a:t> – </a:t>
            </a:r>
            <a:r>
              <a:rPr lang="ru-RU" sz="5100" b="1" i="1" dirty="0" err="1">
                <a:solidFill>
                  <a:srgbClr val="FF0066"/>
                </a:solidFill>
              </a:rPr>
              <a:t>халкъан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историн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куьзга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ду</a:t>
            </a:r>
            <a:r>
              <a:rPr lang="ru-RU" sz="5100" b="1" i="1" dirty="0">
                <a:solidFill>
                  <a:srgbClr val="FF0066"/>
                </a:solidFill>
              </a:rPr>
              <a:t>.</a:t>
            </a:r>
            <a:br>
              <a:rPr lang="ru-RU" sz="5100" b="1" i="1" dirty="0">
                <a:solidFill>
                  <a:srgbClr val="FF0066"/>
                </a:solidFill>
              </a:rPr>
            </a:br>
            <a:r>
              <a:rPr lang="ru-RU" sz="5100" b="1" i="1" dirty="0" err="1">
                <a:solidFill>
                  <a:srgbClr val="FF0066"/>
                </a:solidFill>
              </a:rPr>
              <a:t>Шен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маттаца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доьзна</a:t>
            </a:r>
            <a:r>
              <a:rPr lang="ru-RU" sz="5100" b="1" i="1" dirty="0">
                <a:solidFill>
                  <a:srgbClr val="FF0066"/>
                </a:solidFill>
              </a:rPr>
              <a:t>, </a:t>
            </a:r>
            <a:r>
              <a:rPr lang="ru-RU" sz="5100" b="1" i="1" dirty="0" err="1">
                <a:solidFill>
                  <a:srgbClr val="FF0066"/>
                </a:solidFill>
              </a:rPr>
              <a:t>херадовла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йиш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йоцуш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ду</a:t>
            </a:r>
            <a:r>
              <a:rPr lang="ru-RU" sz="5100" b="1" i="1" dirty="0">
                <a:solidFill>
                  <a:srgbClr val="FF0066"/>
                </a:solidFill>
              </a:rPr>
              <a:t> х1ора а </a:t>
            </a:r>
            <a:r>
              <a:rPr lang="ru-RU" sz="5100" b="1" i="1" dirty="0" err="1">
                <a:solidFill>
                  <a:srgbClr val="FF0066"/>
                </a:solidFill>
              </a:rPr>
              <a:t>къоман</a:t>
            </a:r>
            <a:r>
              <a:rPr lang="ru-RU" sz="5100" b="1" i="1" dirty="0">
                <a:solidFill>
                  <a:srgbClr val="FF0066"/>
                </a:solidFill>
              </a:rPr>
              <a:t> г1иллакхаш, </a:t>
            </a:r>
            <a:r>
              <a:rPr lang="ru-RU" sz="5100" b="1" i="1" dirty="0" err="1">
                <a:solidFill>
                  <a:srgbClr val="FF0066"/>
                </a:solidFill>
              </a:rPr>
              <a:t>ламасташ</a:t>
            </a:r>
            <a:r>
              <a:rPr lang="ru-RU" sz="5100" b="1" i="1" dirty="0">
                <a:solidFill>
                  <a:srgbClr val="FF0066"/>
                </a:solidFill>
              </a:rPr>
              <a:t>. </a:t>
            </a:r>
            <a:r>
              <a:rPr lang="ru-RU" sz="5100" b="1" i="1" dirty="0" err="1">
                <a:solidFill>
                  <a:srgbClr val="FF0066"/>
                </a:solidFill>
              </a:rPr>
              <a:t>Иштта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маттаца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доьзна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дуккха</a:t>
            </a:r>
            <a:r>
              <a:rPr lang="ru-RU" sz="5100" b="1" i="1" dirty="0">
                <a:solidFill>
                  <a:srgbClr val="FF0066"/>
                </a:solidFill>
              </a:rPr>
              <a:t> а </a:t>
            </a:r>
            <a:r>
              <a:rPr lang="ru-RU" sz="5100" b="1" i="1" dirty="0" err="1">
                <a:solidFill>
                  <a:srgbClr val="FF0066"/>
                </a:solidFill>
              </a:rPr>
              <a:t>мехала</a:t>
            </a:r>
            <a:r>
              <a:rPr lang="ru-RU" sz="5100" b="1" i="1" dirty="0">
                <a:solidFill>
                  <a:srgbClr val="FF0066"/>
                </a:solidFill>
              </a:rPr>
              <a:t> х1умнаш </a:t>
            </a:r>
            <a:r>
              <a:rPr lang="ru-RU" sz="5100" b="1" i="1" dirty="0" err="1">
                <a:solidFill>
                  <a:srgbClr val="FF0066"/>
                </a:solidFill>
              </a:rPr>
              <a:t>ду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къоман</a:t>
            </a:r>
            <a:r>
              <a:rPr lang="ru-RU" sz="5100" b="1" i="1" dirty="0">
                <a:solidFill>
                  <a:srgbClr val="FF0066"/>
                </a:solidFill>
              </a:rPr>
              <a:t> </a:t>
            </a:r>
            <a:r>
              <a:rPr lang="ru-RU" sz="5100" b="1" i="1" dirty="0" err="1">
                <a:solidFill>
                  <a:srgbClr val="FF0066"/>
                </a:solidFill>
              </a:rPr>
              <a:t>дахарехь</a:t>
            </a:r>
            <a:r>
              <a:rPr lang="ru-RU" sz="5100" b="1" i="1" dirty="0">
                <a:solidFill>
                  <a:srgbClr val="FF0066"/>
                </a:solidFill>
              </a:rPr>
              <a:t>.</a:t>
            </a:r>
            <a:br>
              <a:rPr lang="ru-RU" sz="5100" b="1" i="1" dirty="0">
                <a:solidFill>
                  <a:srgbClr val="FF0066"/>
                </a:solidFill>
              </a:rPr>
            </a:br>
            <a:endParaRPr lang="ru-RU" sz="5100" b="1" i="1" dirty="0">
              <a:solidFill>
                <a:srgbClr val="FF0066"/>
              </a:solidFill>
            </a:endParaRPr>
          </a:p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176464" cy="41764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995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59632" y="620688"/>
            <a:ext cx="68407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B4005A"/>
                </a:solidFill>
                <a:effectLst/>
                <a:latin typeface="Garamond" pitchFamily="18" charset="0"/>
                <a:cs typeface="Arial" pitchFamily="34" charset="0"/>
              </a:rPr>
              <a:t>Нохчийн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B4005A"/>
                </a:solidFill>
                <a:effectLst/>
                <a:latin typeface="Garamond" pitchFamily="18" charset="0"/>
                <a:cs typeface="Arial" pitchFamily="34" charset="0"/>
              </a:rPr>
              <a:t>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B4005A"/>
                </a:solidFill>
                <a:effectLst/>
                <a:latin typeface="Garamond" pitchFamily="18" charset="0"/>
                <a:cs typeface="Arial" pitchFamily="34" charset="0"/>
              </a:rPr>
              <a:t>даарш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B4005A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i="1" dirty="0" smtClean="0">
              <a:solidFill>
                <a:srgbClr val="B4005A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492896"/>
            <a:ext cx="4068452" cy="3600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3817"/>
            <a:ext cx="4248472" cy="37073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2158"/>
            <a:ext cx="7400925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193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66"/>
                </a:solidFill>
              </a:rPr>
              <a:t>«Кавказ»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1340768"/>
            <a:ext cx="6986587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759226"/>
              </p:ext>
            </p:extLst>
          </p:nvPr>
        </p:nvGraphicFramePr>
        <p:xfrm>
          <a:off x="1907704" y="6095331"/>
          <a:ext cx="1041400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Объект упаковщика для оболочки" showAsIcon="1" r:id="rId4" imgW="1040760" imgH="686880" progId="Package">
                  <p:embed/>
                </p:oleObj>
              </mc:Choice>
              <mc:Fallback>
                <p:oleObj name="Объект упаковщика для оболочки" showAsIcon="1" r:id="rId4" imgW="104076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7704" y="6095331"/>
                        <a:ext cx="1041400" cy="68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362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416824" cy="136815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1алашо:</a:t>
            </a:r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Даймахке  а,  </a:t>
            </a:r>
            <a:r>
              <a:rPr lang="ru-RU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иштта</a:t>
            </a:r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ненан</a:t>
            </a:r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матте</a:t>
            </a:r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болу </a:t>
            </a:r>
            <a:r>
              <a:rPr lang="ru-RU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безам</a:t>
            </a:r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ч1аг1беш, </a:t>
            </a:r>
            <a:r>
              <a:rPr lang="ru-RU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цуьнан</a:t>
            </a:r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мехалла</a:t>
            </a:r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йовзийтар</a:t>
            </a:r>
            <a:r>
              <a:rPr lang="ru-RU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3" y="1772816"/>
            <a:ext cx="765175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адамийн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дахаран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хазна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ю.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адамаш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массо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а  аг1ор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вовшех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кхетош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болу      Дала    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вайна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белла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тамашийна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г1ирс  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Дуьненчохь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меттанаш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дуккха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Царна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юкъахь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меттиг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д1алоцуш,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хьалдолуш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хиларца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къаьсташ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Кхечу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къоман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хаар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пайдехь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амма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д1а а тесна 1амабе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аьлла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дац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r="28412" b="8324"/>
          <a:stretch/>
        </p:blipFill>
        <p:spPr bwMode="auto">
          <a:xfrm>
            <a:off x="2281237" y="2852935"/>
            <a:ext cx="4581525" cy="36724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0995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rgbClr val="FF0066"/>
                </a:solidFill>
              </a:rPr>
              <a:t>Нохчийн</a:t>
            </a:r>
            <a:r>
              <a:rPr lang="ru-RU" dirty="0">
                <a:solidFill>
                  <a:srgbClr val="FF0066"/>
                </a:solidFill>
              </a:rPr>
              <a:t>  </a:t>
            </a:r>
            <a:r>
              <a:rPr lang="ru-RU" dirty="0" err="1">
                <a:solidFill>
                  <a:srgbClr val="FF0066"/>
                </a:solidFill>
              </a:rPr>
              <a:t>меттан</a:t>
            </a:r>
            <a:r>
              <a:rPr lang="ru-RU" dirty="0">
                <a:solidFill>
                  <a:srgbClr val="FF0066"/>
                </a:solidFill>
              </a:rPr>
              <a:t>  Де  д</a:t>
            </a:r>
            <a:r>
              <a:rPr lang="en-US" dirty="0">
                <a:solidFill>
                  <a:srgbClr val="FF0066"/>
                </a:solidFill>
              </a:rPr>
              <a:t>I</a:t>
            </a:r>
            <a:r>
              <a:rPr lang="ru-RU" dirty="0" err="1">
                <a:solidFill>
                  <a:srgbClr val="FF0066"/>
                </a:solidFill>
              </a:rPr>
              <a:t>акхайкхоран</a:t>
            </a:r>
            <a:r>
              <a:rPr lang="ru-RU" dirty="0">
                <a:solidFill>
                  <a:srgbClr val="FF0066"/>
                </a:solidFill>
              </a:rPr>
              <a:t>  </a:t>
            </a:r>
            <a:r>
              <a:rPr lang="ru-RU" dirty="0" err="1">
                <a:solidFill>
                  <a:srgbClr val="FF0066"/>
                </a:solidFill>
              </a:rPr>
              <a:t>хьокъехь</a:t>
            </a:r>
            <a:r>
              <a:rPr lang="ru-RU" dirty="0">
                <a:solidFill>
                  <a:srgbClr val="FF0066"/>
                </a:solidFill>
              </a:rPr>
              <a:t>                    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FF0066"/>
                </a:solidFill>
              </a:rPr>
              <a:t>                </a:t>
            </a:r>
            <a:r>
              <a:rPr lang="ru-RU" dirty="0" err="1">
                <a:solidFill>
                  <a:srgbClr val="FF0066"/>
                </a:solidFill>
              </a:rPr>
              <a:t>Нохчийн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Республикин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Президентан</a:t>
            </a:r>
            <a:endParaRPr lang="ru-RU" dirty="0">
              <a:solidFill>
                <a:srgbClr val="FF0066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66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FF0066"/>
                </a:solidFill>
              </a:rPr>
              <a:t>УКАЗ</a:t>
            </a:r>
          </a:p>
          <a:p>
            <a:pPr marL="0" indent="0">
              <a:buNone/>
            </a:pPr>
            <a:r>
              <a:rPr lang="ru-RU" dirty="0">
                <a:solidFill>
                  <a:srgbClr val="FF0066"/>
                </a:solidFill>
              </a:rPr>
              <a:t>                  11.05.2007ш.                                                       </a:t>
            </a:r>
            <a:r>
              <a:rPr lang="ru-RU" dirty="0" err="1">
                <a:solidFill>
                  <a:srgbClr val="FF0066"/>
                </a:solidFill>
              </a:rPr>
              <a:t>Соьлжа</a:t>
            </a:r>
            <a:r>
              <a:rPr lang="ru-RU" dirty="0">
                <a:solidFill>
                  <a:srgbClr val="FF0066"/>
                </a:solidFill>
              </a:rPr>
              <a:t>-Г</a:t>
            </a:r>
            <a:r>
              <a:rPr lang="en-US" dirty="0">
                <a:solidFill>
                  <a:srgbClr val="FF0066"/>
                </a:solidFill>
              </a:rPr>
              <a:t>I</a:t>
            </a:r>
            <a:r>
              <a:rPr lang="ru-RU" dirty="0">
                <a:solidFill>
                  <a:srgbClr val="FF0066"/>
                </a:solidFill>
              </a:rPr>
              <a:t>ала № 207</a:t>
            </a:r>
          </a:p>
          <a:p>
            <a:pPr marL="0" indent="0">
              <a:buNone/>
            </a:pPr>
            <a:r>
              <a:rPr lang="ru-RU" dirty="0">
                <a:solidFill>
                  <a:srgbClr val="FF0066"/>
                </a:solidFill>
              </a:rPr>
              <a:t>        </a:t>
            </a:r>
          </a:p>
          <a:p>
            <a:pPr marL="0" indent="0">
              <a:buNone/>
            </a:pPr>
            <a:r>
              <a:rPr lang="ru-RU" dirty="0">
                <a:solidFill>
                  <a:srgbClr val="FF0066"/>
                </a:solidFill>
              </a:rPr>
              <a:t>       </a:t>
            </a:r>
            <a:r>
              <a:rPr lang="ru-RU" dirty="0" err="1">
                <a:solidFill>
                  <a:srgbClr val="FF0066"/>
                </a:solidFill>
              </a:rPr>
              <a:t>Нохчийн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мотт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en-US" dirty="0">
                <a:solidFill>
                  <a:srgbClr val="FF0066"/>
                </a:solidFill>
              </a:rPr>
              <a:t>I</a:t>
            </a:r>
            <a:r>
              <a:rPr lang="ru-RU" dirty="0" err="1">
                <a:solidFill>
                  <a:srgbClr val="FF0066"/>
                </a:solidFill>
              </a:rPr>
              <a:t>алашбаран</a:t>
            </a:r>
            <a:r>
              <a:rPr lang="ru-RU" dirty="0">
                <a:solidFill>
                  <a:srgbClr val="FF0066"/>
                </a:solidFill>
              </a:rPr>
              <a:t>, </a:t>
            </a:r>
            <a:r>
              <a:rPr lang="ru-RU" dirty="0" err="1">
                <a:solidFill>
                  <a:srgbClr val="FF0066"/>
                </a:solidFill>
              </a:rPr>
              <a:t>кхид</a:t>
            </a:r>
            <a:r>
              <a:rPr lang="en-US" dirty="0">
                <a:solidFill>
                  <a:srgbClr val="FF0066"/>
                </a:solidFill>
              </a:rPr>
              <a:t>I</a:t>
            </a:r>
            <a:r>
              <a:rPr lang="ru-RU" dirty="0">
                <a:solidFill>
                  <a:srgbClr val="FF0066"/>
                </a:solidFill>
              </a:rPr>
              <a:t>а </a:t>
            </a:r>
            <a:r>
              <a:rPr lang="ru-RU" dirty="0" err="1">
                <a:solidFill>
                  <a:srgbClr val="FF0066"/>
                </a:solidFill>
              </a:rPr>
              <a:t>шарбаран</a:t>
            </a:r>
            <a:r>
              <a:rPr lang="ru-RU" dirty="0">
                <a:solidFill>
                  <a:srgbClr val="FF0066"/>
                </a:solidFill>
              </a:rPr>
              <a:t>, </a:t>
            </a:r>
            <a:r>
              <a:rPr lang="ru-RU" dirty="0" err="1">
                <a:solidFill>
                  <a:srgbClr val="FF0066"/>
                </a:solidFill>
              </a:rPr>
              <a:t>кхиоран</a:t>
            </a:r>
            <a:r>
              <a:rPr lang="ru-RU" dirty="0">
                <a:solidFill>
                  <a:srgbClr val="FF0066"/>
                </a:solidFill>
              </a:rPr>
              <a:t>, </a:t>
            </a:r>
            <a:r>
              <a:rPr lang="ru-RU" dirty="0" err="1">
                <a:solidFill>
                  <a:srgbClr val="FF0066"/>
                </a:solidFill>
              </a:rPr>
              <a:t>нохчийн</a:t>
            </a:r>
            <a:r>
              <a:rPr lang="ru-RU" dirty="0">
                <a:solidFill>
                  <a:srgbClr val="FF0066"/>
                </a:solidFill>
              </a:rPr>
              <a:t> культура </a:t>
            </a:r>
            <a:r>
              <a:rPr lang="ru-RU" dirty="0" err="1">
                <a:solidFill>
                  <a:srgbClr val="FF0066"/>
                </a:solidFill>
              </a:rPr>
              <a:t>кхиорехь</a:t>
            </a:r>
            <a:r>
              <a:rPr lang="ru-RU" dirty="0">
                <a:solidFill>
                  <a:srgbClr val="FF0066"/>
                </a:solidFill>
              </a:rPr>
              <a:t>, </a:t>
            </a:r>
            <a:r>
              <a:rPr lang="ru-RU" dirty="0" err="1">
                <a:solidFill>
                  <a:srgbClr val="FF0066"/>
                </a:solidFill>
              </a:rPr>
              <a:t>къоман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башхалла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ларъярехь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цо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лело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маь</a:t>
            </a:r>
            <a:r>
              <a:rPr lang="en-US" dirty="0">
                <a:solidFill>
                  <a:srgbClr val="FF0066"/>
                </a:solidFill>
              </a:rPr>
              <a:t>I</a:t>
            </a:r>
            <a:r>
              <a:rPr lang="ru-RU" dirty="0">
                <a:solidFill>
                  <a:srgbClr val="FF0066"/>
                </a:solidFill>
              </a:rPr>
              <a:t>на </a:t>
            </a:r>
            <a:r>
              <a:rPr lang="ru-RU" dirty="0" err="1">
                <a:solidFill>
                  <a:srgbClr val="FF0066"/>
                </a:solidFill>
              </a:rPr>
              <a:t>лакхадаккхаран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en-US" dirty="0">
                <a:solidFill>
                  <a:srgbClr val="FF0066"/>
                </a:solidFill>
              </a:rPr>
              <a:t>I</a:t>
            </a:r>
            <a:r>
              <a:rPr lang="ru-RU" dirty="0" err="1">
                <a:solidFill>
                  <a:srgbClr val="FF0066"/>
                </a:solidFill>
              </a:rPr>
              <a:t>алашонца</a:t>
            </a:r>
            <a:r>
              <a:rPr lang="ru-RU" dirty="0">
                <a:solidFill>
                  <a:srgbClr val="FF0066"/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rgbClr val="FF0066"/>
                </a:solidFill>
              </a:rPr>
              <a:t>      «</a:t>
            </a:r>
            <a:r>
              <a:rPr lang="ru-RU" dirty="0" err="1">
                <a:solidFill>
                  <a:srgbClr val="FF0066"/>
                </a:solidFill>
              </a:rPr>
              <a:t>Нохчийн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Республикехь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меттанийн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хьокъехь</a:t>
            </a:r>
            <a:r>
              <a:rPr lang="ru-RU" dirty="0">
                <a:solidFill>
                  <a:srgbClr val="FF0066"/>
                </a:solidFill>
              </a:rPr>
              <a:t>» </a:t>
            </a:r>
            <a:r>
              <a:rPr lang="ru-RU" dirty="0" err="1">
                <a:solidFill>
                  <a:srgbClr val="FF0066"/>
                </a:solidFill>
              </a:rPr>
              <a:t>долчу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Нохчийн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Республикин</a:t>
            </a:r>
            <a:r>
              <a:rPr lang="ru-RU" dirty="0">
                <a:solidFill>
                  <a:srgbClr val="FF0066"/>
                </a:solidFill>
              </a:rPr>
              <a:t> за­конна </a:t>
            </a:r>
            <a:r>
              <a:rPr lang="ru-RU" dirty="0" err="1">
                <a:solidFill>
                  <a:srgbClr val="FF0066"/>
                </a:solidFill>
              </a:rPr>
              <a:t>куьг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яздина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апрелан</a:t>
            </a:r>
            <a:r>
              <a:rPr lang="ru-RU" dirty="0">
                <a:solidFill>
                  <a:srgbClr val="FF0066"/>
                </a:solidFill>
              </a:rPr>
              <a:t> 25-г</a:t>
            </a:r>
            <a:r>
              <a:rPr lang="en-US" dirty="0">
                <a:solidFill>
                  <a:srgbClr val="FF0066"/>
                </a:solidFill>
              </a:rPr>
              <a:t>I</a:t>
            </a:r>
            <a:r>
              <a:rPr lang="ru-RU" dirty="0">
                <a:solidFill>
                  <a:srgbClr val="FF0066"/>
                </a:solidFill>
              </a:rPr>
              <a:t>а де </a:t>
            </a:r>
            <a:r>
              <a:rPr lang="ru-RU" dirty="0" err="1">
                <a:solidFill>
                  <a:srgbClr val="FF0066"/>
                </a:solidFill>
              </a:rPr>
              <a:t>Нохчийн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меттан</a:t>
            </a:r>
            <a:r>
              <a:rPr lang="ru-RU" dirty="0">
                <a:solidFill>
                  <a:srgbClr val="FF0066"/>
                </a:solidFill>
              </a:rPr>
              <a:t> Де д1акхайкхо.</a:t>
            </a:r>
          </a:p>
          <a:p>
            <a:pPr marL="0" indent="0">
              <a:buNone/>
            </a:pPr>
            <a:r>
              <a:rPr lang="ru-RU" dirty="0">
                <a:solidFill>
                  <a:srgbClr val="FF0066"/>
                </a:solidFill>
              </a:rPr>
              <a:t>      «</a:t>
            </a:r>
            <a:r>
              <a:rPr lang="ru-RU" dirty="0" err="1">
                <a:solidFill>
                  <a:srgbClr val="FF0066"/>
                </a:solidFill>
              </a:rPr>
              <a:t>Нохчийн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меттан</a:t>
            </a:r>
            <a:r>
              <a:rPr lang="ru-RU" dirty="0">
                <a:solidFill>
                  <a:srgbClr val="FF0066"/>
                </a:solidFill>
              </a:rPr>
              <a:t> Де д</a:t>
            </a:r>
            <a:r>
              <a:rPr lang="en-US" dirty="0">
                <a:solidFill>
                  <a:srgbClr val="FF0066"/>
                </a:solidFill>
              </a:rPr>
              <a:t>I</a:t>
            </a:r>
            <a:r>
              <a:rPr lang="ru-RU" dirty="0" err="1">
                <a:solidFill>
                  <a:srgbClr val="FF0066"/>
                </a:solidFill>
              </a:rPr>
              <a:t>акхайкхоран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хьокъехь</a:t>
            </a:r>
            <a:r>
              <a:rPr lang="ru-RU" dirty="0">
                <a:solidFill>
                  <a:srgbClr val="FF0066"/>
                </a:solidFill>
              </a:rPr>
              <a:t>» долу 2005-чу </a:t>
            </a:r>
            <a:r>
              <a:rPr lang="ru-RU" dirty="0" err="1">
                <a:solidFill>
                  <a:srgbClr val="FF0066"/>
                </a:solidFill>
              </a:rPr>
              <a:t>шеран</a:t>
            </a:r>
            <a:r>
              <a:rPr lang="ru-RU" dirty="0">
                <a:solidFill>
                  <a:srgbClr val="FF0066"/>
                </a:solidFill>
              </a:rPr>
              <a:t> 15-чу </a:t>
            </a:r>
            <a:r>
              <a:rPr lang="ru-RU" dirty="0" err="1">
                <a:solidFill>
                  <a:srgbClr val="FF0066"/>
                </a:solidFill>
              </a:rPr>
              <a:t>апрелехьлера</a:t>
            </a:r>
            <a:r>
              <a:rPr lang="ru-RU" dirty="0">
                <a:solidFill>
                  <a:srgbClr val="FF0066"/>
                </a:solidFill>
              </a:rPr>
              <a:t> № 90 </a:t>
            </a:r>
            <a:r>
              <a:rPr lang="ru-RU" dirty="0" err="1">
                <a:solidFill>
                  <a:srgbClr val="FF0066"/>
                </a:solidFill>
              </a:rPr>
              <a:t>йолу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Нохчийн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Республикин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Президентан</a:t>
            </a:r>
            <a:r>
              <a:rPr lang="ru-RU" dirty="0">
                <a:solidFill>
                  <a:srgbClr val="FF0066"/>
                </a:solidFill>
              </a:rPr>
              <a:t> указ д</a:t>
            </a:r>
            <a:r>
              <a:rPr lang="en-US" dirty="0">
                <a:solidFill>
                  <a:srgbClr val="FF0066"/>
                </a:solidFill>
              </a:rPr>
              <a:t>I</a:t>
            </a:r>
            <a:r>
              <a:rPr lang="ru-RU" dirty="0" err="1">
                <a:solidFill>
                  <a:srgbClr val="FF0066"/>
                </a:solidFill>
              </a:rPr>
              <a:t>адаккха</a:t>
            </a:r>
            <a:r>
              <a:rPr lang="ru-RU" dirty="0">
                <a:solidFill>
                  <a:srgbClr val="FF0066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rgbClr val="FF0066"/>
                </a:solidFill>
              </a:rPr>
              <a:t>      </a:t>
            </a:r>
            <a:r>
              <a:rPr lang="en-US" dirty="0" err="1">
                <a:solidFill>
                  <a:srgbClr val="FF0066"/>
                </a:solidFill>
              </a:rPr>
              <a:t>XIapa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ru-RU" dirty="0">
                <a:solidFill>
                  <a:srgbClr val="FF0066"/>
                </a:solidFill>
              </a:rPr>
              <a:t>указ </a:t>
            </a:r>
            <a:r>
              <a:rPr lang="ru-RU" dirty="0" err="1">
                <a:solidFill>
                  <a:srgbClr val="FF0066"/>
                </a:solidFill>
              </a:rPr>
              <a:t>бакъонан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ницкъ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болуш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ду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зорбатоьхначу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дийнахь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дуьйна</a:t>
            </a:r>
            <a:r>
              <a:rPr lang="ru-RU" dirty="0">
                <a:solidFill>
                  <a:srgbClr val="FF0066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rgbClr val="FF0066"/>
                </a:solidFill>
              </a:rPr>
              <a:t>      </a:t>
            </a:r>
            <a:r>
              <a:rPr lang="ru-RU" dirty="0" err="1">
                <a:solidFill>
                  <a:srgbClr val="FF0066"/>
                </a:solidFill>
              </a:rPr>
              <a:t>Нохчийн</a:t>
            </a:r>
            <a:r>
              <a:rPr lang="ru-RU" dirty="0">
                <a:solidFill>
                  <a:srgbClr val="FF0066"/>
                </a:solidFill>
              </a:rPr>
              <a:t> </a:t>
            </a:r>
            <a:r>
              <a:rPr lang="ru-RU" dirty="0" err="1">
                <a:solidFill>
                  <a:srgbClr val="FF0066"/>
                </a:solidFill>
              </a:rPr>
              <a:t>Республикин</a:t>
            </a:r>
            <a:r>
              <a:rPr lang="ru-RU" dirty="0">
                <a:solidFill>
                  <a:srgbClr val="FF0066"/>
                </a:solidFill>
              </a:rPr>
              <a:t> Президент Р.А. КАДЫРОВ.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53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6912768" cy="56166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56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8"/>
            <a:ext cx="567022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968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476672"/>
            <a:ext cx="2890664" cy="564949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Ненан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мотт</a:t>
            </a:r>
            <a:endParaRPr lang="ru-RU" b="1" i="1" dirty="0">
              <a:solidFill>
                <a:srgbClr val="009900"/>
              </a:solidFill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009900"/>
                </a:solidFill>
              </a:rPr>
              <a:t> </a:t>
            </a:r>
            <a:r>
              <a:rPr lang="ru-RU" b="1" i="1" dirty="0" err="1">
                <a:solidFill>
                  <a:srgbClr val="009900"/>
                </a:solidFill>
              </a:rPr>
              <a:t>Хьох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лаьцна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яздина</a:t>
            </a:r>
            <a:r>
              <a:rPr lang="ru-RU" b="1" i="1" dirty="0">
                <a:solidFill>
                  <a:srgbClr val="009900"/>
                </a:solidFill>
              </a:rPr>
              <a:t>,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Дийца</a:t>
            </a:r>
            <a:r>
              <a:rPr lang="ru-RU" b="1" i="1" dirty="0">
                <a:solidFill>
                  <a:srgbClr val="009900"/>
                </a:solidFill>
              </a:rPr>
              <a:t> а </a:t>
            </a:r>
            <a:r>
              <a:rPr lang="ru-RU" b="1" i="1" dirty="0" err="1">
                <a:solidFill>
                  <a:srgbClr val="009900"/>
                </a:solidFill>
              </a:rPr>
              <a:t>дийцина</a:t>
            </a:r>
            <a:r>
              <a:rPr lang="ru-RU" b="1" i="1" dirty="0">
                <a:solidFill>
                  <a:srgbClr val="00990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9900"/>
                </a:solidFill>
              </a:rPr>
              <a:t> «</a:t>
            </a:r>
            <a:r>
              <a:rPr lang="ru-RU" b="1" i="1" dirty="0" err="1">
                <a:solidFill>
                  <a:srgbClr val="009900"/>
                </a:solidFill>
              </a:rPr>
              <a:t>Хьайна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безахь</a:t>
            </a:r>
            <a:r>
              <a:rPr lang="ru-RU" b="1" i="1" dirty="0">
                <a:solidFill>
                  <a:srgbClr val="009900"/>
                </a:solidFill>
              </a:rPr>
              <a:t>», - </a:t>
            </a:r>
            <a:r>
              <a:rPr lang="ru-RU" b="1" i="1" dirty="0" err="1">
                <a:solidFill>
                  <a:srgbClr val="009900"/>
                </a:solidFill>
              </a:rPr>
              <a:t>бохуш</a:t>
            </a:r>
            <a:r>
              <a:rPr lang="ru-RU" b="1" i="1" dirty="0">
                <a:solidFill>
                  <a:srgbClr val="009900"/>
                </a:solidFill>
              </a:rPr>
              <a:t>,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Хьеха</a:t>
            </a:r>
            <a:r>
              <a:rPr lang="ru-RU" b="1" i="1" dirty="0">
                <a:solidFill>
                  <a:srgbClr val="009900"/>
                </a:solidFill>
              </a:rPr>
              <a:t> а </a:t>
            </a:r>
            <a:r>
              <a:rPr lang="ru-RU" b="1" i="1" dirty="0" err="1">
                <a:solidFill>
                  <a:srgbClr val="009900"/>
                </a:solidFill>
              </a:rPr>
              <a:t>хьо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бина</a:t>
            </a:r>
            <a:r>
              <a:rPr lang="ru-RU" b="1" i="1" dirty="0">
                <a:solidFill>
                  <a:srgbClr val="009900"/>
                </a:solidFill>
              </a:rPr>
              <a:t>.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Хьехорах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пайда</a:t>
            </a:r>
            <a:r>
              <a:rPr lang="ru-RU" b="1" i="1" dirty="0">
                <a:solidFill>
                  <a:srgbClr val="009900"/>
                </a:solidFill>
              </a:rPr>
              <a:t> буй,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Хьо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хууш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ца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хилча</a:t>
            </a:r>
            <a:r>
              <a:rPr lang="ru-RU" b="1" i="1" dirty="0">
                <a:solidFill>
                  <a:srgbClr val="009900"/>
                </a:solidFill>
              </a:rPr>
              <a:t>?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Хьо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бийца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хуур</a:t>
            </a:r>
            <a:r>
              <a:rPr lang="ru-RU" b="1" i="1" dirty="0">
                <a:solidFill>
                  <a:srgbClr val="009900"/>
                </a:solidFill>
              </a:rPr>
              <a:t> дуй,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Хьо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безаш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ца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хилча</a:t>
            </a:r>
            <a:r>
              <a:rPr lang="ru-RU" b="1" i="1" dirty="0">
                <a:solidFill>
                  <a:srgbClr val="009900"/>
                </a:solidFill>
              </a:rPr>
              <a:t>?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9900"/>
                </a:solidFill>
              </a:rPr>
              <a:t> 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Хьо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бийца</a:t>
            </a:r>
            <a:r>
              <a:rPr lang="ru-RU" b="1" i="1" dirty="0">
                <a:solidFill>
                  <a:srgbClr val="009900"/>
                </a:solidFill>
              </a:rPr>
              <a:t> 1емар </a:t>
            </a:r>
            <a:r>
              <a:rPr lang="ru-RU" b="1" i="1" dirty="0" err="1">
                <a:solidFill>
                  <a:srgbClr val="009900"/>
                </a:solidFill>
              </a:rPr>
              <a:t>вац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Дагна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хьо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цабезарг</a:t>
            </a:r>
            <a:r>
              <a:rPr lang="ru-RU" b="1" i="1" dirty="0">
                <a:solidFill>
                  <a:srgbClr val="009900"/>
                </a:solidFill>
              </a:rPr>
              <a:t>.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Юьхь</a:t>
            </a:r>
            <a:r>
              <a:rPr lang="ru-RU" b="1" i="1" dirty="0">
                <a:solidFill>
                  <a:srgbClr val="009900"/>
                </a:solidFill>
              </a:rPr>
              <a:t> к1айн а </a:t>
            </a:r>
            <a:r>
              <a:rPr lang="ru-RU" b="1" i="1" dirty="0" err="1">
                <a:solidFill>
                  <a:srgbClr val="009900"/>
                </a:solidFill>
              </a:rPr>
              <a:t>лелар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вац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Хьо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бийца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цахуург</a:t>
            </a:r>
            <a:r>
              <a:rPr lang="ru-RU" b="1" i="1" dirty="0">
                <a:solidFill>
                  <a:srgbClr val="009900"/>
                </a:solidFill>
              </a:rPr>
              <a:t>.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Нехан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говра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хиъна</a:t>
            </a:r>
            <a:r>
              <a:rPr lang="ru-RU" b="1" i="1" dirty="0">
                <a:solidFill>
                  <a:srgbClr val="009900"/>
                </a:solidFill>
              </a:rPr>
              <a:t>                                              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9900"/>
                </a:solidFill>
              </a:rPr>
              <a:t>Вон </a:t>
            </a:r>
            <a:r>
              <a:rPr lang="ru-RU" b="1" i="1" dirty="0" err="1">
                <a:solidFill>
                  <a:srgbClr val="009900"/>
                </a:solidFill>
              </a:rPr>
              <a:t>бере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шех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хилла</a:t>
            </a:r>
            <a:r>
              <a:rPr lang="ru-RU" b="1" i="1" dirty="0">
                <a:solidFill>
                  <a:srgbClr val="009900"/>
                </a:solidFill>
              </a:rPr>
              <a:t>,                                                                        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Кхардамехь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вехар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ву</a:t>
            </a:r>
            <a:r>
              <a:rPr lang="ru-RU" b="1" i="1" dirty="0">
                <a:solidFill>
                  <a:srgbClr val="009900"/>
                </a:solidFill>
              </a:rPr>
              <a:t>                                                  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009900"/>
                </a:solidFill>
              </a:rPr>
              <a:t>Хьо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хийра</a:t>
            </a:r>
            <a:r>
              <a:rPr lang="ru-RU" b="1" i="1" dirty="0">
                <a:solidFill>
                  <a:srgbClr val="009900"/>
                </a:solidFill>
              </a:rPr>
              <a:t> </a:t>
            </a:r>
            <a:r>
              <a:rPr lang="ru-RU" b="1" i="1" dirty="0" err="1">
                <a:solidFill>
                  <a:srgbClr val="009900"/>
                </a:solidFill>
              </a:rPr>
              <a:t>леринарг</a:t>
            </a:r>
            <a:r>
              <a:rPr lang="ru-RU" b="1" i="1" dirty="0">
                <a:solidFill>
                  <a:srgbClr val="009900"/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1"/>
          <a:stretch/>
        </p:blipFill>
        <p:spPr bwMode="auto">
          <a:xfrm>
            <a:off x="683569" y="1124744"/>
            <a:ext cx="4752528" cy="47525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02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75284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523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999\Desktop\Айшат\IMG-20160428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408712" cy="49685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3428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257</Words>
  <Application>Microsoft Office PowerPoint</Application>
  <PresentationFormat>Экран (4:3)</PresentationFormat>
  <Paragraphs>37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Пакет</vt:lpstr>
      <vt:lpstr>Презентация PowerPoint</vt:lpstr>
      <vt:lpstr>1алашо:Даймахке  а,  иштта ненан матте  болу безам ч1аг1беш, цуьнан    мехалла  берашна  йовзийтар.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«Кавказ»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999</cp:lastModifiedBy>
  <cp:revision>8</cp:revision>
  <dcterms:created xsi:type="dcterms:W3CDTF">2015-04-12T12:42:18Z</dcterms:created>
  <dcterms:modified xsi:type="dcterms:W3CDTF">2016-04-28T07:02:01Z</dcterms:modified>
</cp:coreProperties>
</file>