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7" r:id="rId4"/>
    <p:sldId id="258" r:id="rId5"/>
    <p:sldId id="262" r:id="rId6"/>
    <p:sldId id="263" r:id="rId7"/>
    <p:sldId id="273" r:id="rId8"/>
    <p:sldId id="261" r:id="rId9"/>
    <p:sldId id="269" r:id="rId10"/>
    <p:sldId id="260" r:id="rId11"/>
    <p:sldId id="265" r:id="rId12"/>
    <p:sldId id="264" r:id="rId13"/>
    <p:sldId id="274" r:id="rId14"/>
    <p:sldId id="271" r:id="rId15"/>
    <p:sldId id="267" r:id="rId16"/>
    <p:sldId id="275" r:id="rId17"/>
    <p:sldId id="270" r:id="rId18"/>
    <p:sldId id="266" r:id="rId19"/>
    <p:sldId id="276" r:id="rId20"/>
    <p:sldId id="26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B4005A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 descr="Титул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609"/>
            <a:ext cx="9144000" cy="6848782"/>
          </a:xfrm>
          <a:prstGeom prst="rect">
            <a:avLst/>
          </a:prstGeom>
        </p:spPr>
      </p:pic>
      <p:pic>
        <p:nvPicPr>
          <p:cNvPr id="10" name="Рисунок 9" descr="Титул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8361"/>
            <a:ext cx="9144000" cy="682127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96C28-0BE0-4207-A56C-8F91B7BA16D3}" type="datetimeFigureOut">
              <a:rPr lang="ru-RU" smtClean="0"/>
              <a:pPr/>
              <a:t>27.04.2016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0E894-EDAB-4D10-8792-C9A8F7CD96C3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рабочий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9"/>
          <p:cNvSpPr txBox="1">
            <a:spLocks noGrp="1"/>
          </p:cNvSpPr>
          <p:nvPr>
            <p:ph type="ctrTitle"/>
          </p:nvPr>
        </p:nvSpPr>
        <p:spPr>
          <a:xfrm>
            <a:off x="1043608" y="1988840"/>
            <a:ext cx="6840760" cy="1470025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ru-RU" sz="6600" b="1" spc="50" dirty="0" err="1">
                <a:ln w="11430"/>
                <a:solidFill>
                  <a:srgbClr val="B4005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Мотт-адамийн</a:t>
            </a:r>
            <a:r>
              <a:rPr lang="ru-RU" sz="6600" b="1" spc="50" dirty="0">
                <a:ln w="11430"/>
                <a:solidFill>
                  <a:srgbClr val="B4005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 </a:t>
            </a:r>
            <a:br>
              <a:rPr lang="ru-RU" sz="6600" b="1" spc="50" dirty="0">
                <a:ln w="11430"/>
                <a:solidFill>
                  <a:srgbClr val="B4005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r>
              <a:rPr lang="ru-RU" sz="6600" b="1" spc="50" dirty="0" err="1">
                <a:ln w="11430"/>
                <a:solidFill>
                  <a:srgbClr val="B4005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дахаран</a:t>
            </a:r>
            <a:r>
              <a:rPr lang="ru-RU" sz="6600" b="1" spc="50" dirty="0">
                <a:ln w="11430"/>
                <a:solidFill>
                  <a:srgbClr val="B4005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6600" b="1" spc="50" dirty="0" err="1">
                <a:ln w="11430"/>
                <a:solidFill>
                  <a:srgbClr val="B4005A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хазна</a:t>
            </a:r>
            <a:endParaRPr kumimoji="0" lang="ru-RU" sz="6600" b="1" i="0" u="none" strike="noStrike" kern="1200" cap="none" spc="50" normalizeH="0" baseline="0" noProof="0" dirty="0">
              <a:ln w="11430"/>
              <a:solidFill>
                <a:srgbClr val="B4005A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8" name="Подзаголовок 20"/>
          <p:cNvSpPr txBox="1">
            <a:spLocks/>
          </p:cNvSpPr>
          <p:nvPr/>
        </p:nvSpPr>
        <p:spPr>
          <a:xfrm>
            <a:off x="2267744" y="4869160"/>
            <a:ext cx="3384376" cy="13205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i="1" dirty="0" err="1" smtClean="0">
                <a:solidFill>
                  <a:srgbClr val="B4005A"/>
                </a:solidFill>
                <a:latin typeface="Cambria" pitchFamily="18" charset="0"/>
                <a:cs typeface="Aharoni" pitchFamily="2" charset="-79"/>
              </a:rPr>
              <a:t>Кечъйина</a:t>
            </a:r>
            <a:r>
              <a:rPr lang="ru-RU" sz="2000" b="1" i="1" dirty="0" smtClean="0">
                <a:solidFill>
                  <a:srgbClr val="B4005A"/>
                </a:solidFill>
                <a:latin typeface="Cambria" pitchFamily="18" charset="0"/>
                <a:cs typeface="Aharoni" pitchFamily="2" charset="-79"/>
              </a:rPr>
              <a:t>: </a:t>
            </a:r>
            <a:r>
              <a:rPr lang="ru-RU" sz="2000" b="1" i="1" dirty="0" err="1" smtClean="0">
                <a:solidFill>
                  <a:srgbClr val="B4005A"/>
                </a:solidFill>
                <a:latin typeface="Cambria" pitchFamily="18" charset="0"/>
                <a:cs typeface="Aharoni" pitchFamily="2" charset="-79"/>
              </a:rPr>
              <a:t>Ульбиева</a:t>
            </a:r>
            <a:r>
              <a:rPr lang="ru-RU" sz="2000" b="1" i="1" dirty="0" smtClean="0">
                <a:solidFill>
                  <a:srgbClr val="B4005A"/>
                </a:solidFill>
                <a:latin typeface="Cambria" pitchFamily="18" charset="0"/>
                <a:cs typeface="Aharoni" pitchFamily="2" charset="-79"/>
              </a:rPr>
              <a:t> Х.В.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B4005A"/>
                </a:solidFill>
                <a:effectLst/>
                <a:uLnTx/>
                <a:uFillTx/>
                <a:latin typeface="Cambria" pitchFamily="18" charset="0"/>
                <a:cs typeface="Aharoni" pitchFamily="2" charset="-79"/>
              </a:rPr>
              <a:t>Класс: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rgbClr val="B4005A"/>
                </a:solidFill>
                <a:effectLst/>
                <a:uLnTx/>
                <a:uFillTx/>
                <a:latin typeface="Cambria" pitchFamily="18" charset="0"/>
                <a:cs typeface="Aharoni" pitchFamily="2" charset="-79"/>
              </a:rPr>
              <a:t> 9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000" b="1" i="1" baseline="0" dirty="0" err="1" smtClean="0">
                <a:solidFill>
                  <a:srgbClr val="B4005A"/>
                </a:solidFill>
                <a:latin typeface="Cambria" pitchFamily="18" charset="0"/>
                <a:cs typeface="Aharoni" pitchFamily="2" charset="-79"/>
              </a:rPr>
              <a:t>Терахь</a:t>
            </a:r>
            <a:r>
              <a:rPr lang="ru-RU" sz="2000" b="1" i="1" baseline="0" dirty="0" smtClean="0">
                <a:solidFill>
                  <a:srgbClr val="B4005A"/>
                </a:solidFill>
                <a:latin typeface="Cambria" pitchFamily="18" charset="0"/>
                <a:cs typeface="Aharoni" pitchFamily="2" charset="-79"/>
              </a:rPr>
              <a:t>:</a:t>
            </a:r>
            <a:r>
              <a:rPr lang="ru-RU" sz="2000" b="1" i="1" dirty="0" smtClean="0">
                <a:solidFill>
                  <a:srgbClr val="B4005A"/>
                </a:solidFill>
                <a:latin typeface="Cambria" pitchFamily="18" charset="0"/>
                <a:cs typeface="Aharoni" pitchFamily="2" charset="-79"/>
              </a:rPr>
              <a:t> 23.04.2016г.</a:t>
            </a: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rgbClr val="B4005A"/>
              </a:solidFill>
              <a:effectLst/>
              <a:uLnTx/>
              <a:uFillTx/>
              <a:latin typeface="Cambria" pitchFamily="18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889844"/>
            <a:ext cx="33843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B050"/>
                </a:solidFill>
              </a:rPr>
              <a:t>Ненан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мотт</a:t>
            </a:r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 </a:t>
            </a:r>
            <a:r>
              <a:rPr lang="ru-RU" b="1" dirty="0" err="1">
                <a:solidFill>
                  <a:srgbClr val="00B050"/>
                </a:solidFill>
              </a:rPr>
              <a:t>Хьох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лаьцна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яздина</a:t>
            </a:r>
            <a:r>
              <a:rPr lang="ru-RU" b="1" dirty="0">
                <a:solidFill>
                  <a:srgbClr val="00B050"/>
                </a:solidFill>
              </a:rPr>
              <a:t>, </a:t>
            </a:r>
          </a:p>
          <a:p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Дийца</a:t>
            </a:r>
            <a:r>
              <a:rPr lang="ru-RU" b="1" dirty="0">
                <a:solidFill>
                  <a:srgbClr val="00B050"/>
                </a:solidFill>
              </a:rPr>
              <a:t> а </a:t>
            </a:r>
            <a:r>
              <a:rPr lang="ru-RU" b="1" dirty="0" err="1">
                <a:solidFill>
                  <a:srgbClr val="00B050"/>
                </a:solidFill>
              </a:rPr>
              <a:t>дийцина</a:t>
            </a:r>
            <a:r>
              <a:rPr lang="ru-RU" b="1" dirty="0">
                <a:solidFill>
                  <a:srgbClr val="00B050"/>
                </a:solidFill>
              </a:rPr>
              <a:t>.</a:t>
            </a:r>
          </a:p>
          <a:p>
            <a:r>
              <a:rPr lang="ru-RU" b="1" dirty="0">
                <a:solidFill>
                  <a:srgbClr val="00B050"/>
                </a:solidFill>
              </a:rPr>
              <a:t> «</a:t>
            </a:r>
            <a:r>
              <a:rPr lang="ru-RU" b="1" dirty="0" err="1">
                <a:solidFill>
                  <a:srgbClr val="00B050"/>
                </a:solidFill>
              </a:rPr>
              <a:t>Хьайна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безахь</a:t>
            </a:r>
            <a:r>
              <a:rPr lang="ru-RU" b="1" dirty="0">
                <a:solidFill>
                  <a:srgbClr val="00B050"/>
                </a:solidFill>
              </a:rPr>
              <a:t>», - </a:t>
            </a:r>
            <a:r>
              <a:rPr lang="ru-RU" b="1" dirty="0" err="1">
                <a:solidFill>
                  <a:srgbClr val="00B050"/>
                </a:solidFill>
              </a:rPr>
              <a:t>бохуш</a:t>
            </a:r>
            <a:r>
              <a:rPr lang="ru-RU" b="1" dirty="0">
                <a:solidFill>
                  <a:srgbClr val="00B050"/>
                </a:solidFill>
              </a:rPr>
              <a:t>,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Хьеха</a:t>
            </a:r>
            <a:r>
              <a:rPr lang="ru-RU" b="1" dirty="0">
                <a:solidFill>
                  <a:srgbClr val="00B050"/>
                </a:solidFill>
              </a:rPr>
              <a:t> а </a:t>
            </a:r>
            <a:r>
              <a:rPr lang="ru-RU" b="1" dirty="0" err="1">
                <a:solidFill>
                  <a:srgbClr val="00B050"/>
                </a:solidFill>
              </a:rPr>
              <a:t>хьо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бина</a:t>
            </a:r>
            <a:r>
              <a:rPr lang="ru-RU" b="1" dirty="0">
                <a:solidFill>
                  <a:srgbClr val="00B050"/>
                </a:solidFill>
              </a:rPr>
              <a:t>.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Хьехорах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пайда</a:t>
            </a:r>
            <a:r>
              <a:rPr lang="ru-RU" b="1" dirty="0">
                <a:solidFill>
                  <a:srgbClr val="00B050"/>
                </a:solidFill>
              </a:rPr>
              <a:t> буй,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Хьо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хууш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ца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хилча</a:t>
            </a:r>
            <a:r>
              <a:rPr lang="ru-RU" b="1" dirty="0">
                <a:solidFill>
                  <a:srgbClr val="00B050"/>
                </a:solidFill>
              </a:rPr>
              <a:t>?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Хьо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бийца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хуур</a:t>
            </a:r>
            <a:r>
              <a:rPr lang="ru-RU" b="1" dirty="0">
                <a:solidFill>
                  <a:srgbClr val="00B050"/>
                </a:solidFill>
              </a:rPr>
              <a:t> дуй,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Хьо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безаш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ца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хилча</a:t>
            </a:r>
            <a:r>
              <a:rPr lang="ru-RU" b="1" dirty="0">
                <a:solidFill>
                  <a:srgbClr val="00B050"/>
                </a:solidFill>
              </a:rPr>
              <a:t>?</a:t>
            </a:r>
          </a:p>
          <a:p>
            <a:r>
              <a:rPr lang="ru-RU" b="1" dirty="0">
                <a:solidFill>
                  <a:srgbClr val="00B050"/>
                </a:solidFill>
              </a:rPr>
              <a:t> 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Хьо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бийца</a:t>
            </a:r>
            <a:r>
              <a:rPr lang="ru-RU" b="1" dirty="0">
                <a:solidFill>
                  <a:srgbClr val="00B050"/>
                </a:solidFill>
              </a:rPr>
              <a:t> 1емар </a:t>
            </a:r>
            <a:r>
              <a:rPr lang="ru-RU" b="1" dirty="0" err="1">
                <a:solidFill>
                  <a:srgbClr val="00B050"/>
                </a:solidFill>
              </a:rPr>
              <a:t>вац</a:t>
            </a:r>
            <a:r>
              <a:rPr lang="ru-RU" b="1" dirty="0">
                <a:solidFill>
                  <a:srgbClr val="00B050"/>
                </a:solidFill>
              </a:rPr>
              <a:t>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Дагна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хьо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цабезарг</a:t>
            </a:r>
            <a:r>
              <a:rPr lang="ru-RU" b="1" dirty="0">
                <a:solidFill>
                  <a:srgbClr val="00B050"/>
                </a:solidFill>
              </a:rPr>
              <a:t>.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Юьхь</a:t>
            </a:r>
            <a:r>
              <a:rPr lang="ru-RU" b="1" dirty="0">
                <a:solidFill>
                  <a:srgbClr val="00B050"/>
                </a:solidFill>
              </a:rPr>
              <a:t> к1айн а </a:t>
            </a:r>
            <a:r>
              <a:rPr lang="ru-RU" b="1" dirty="0" err="1">
                <a:solidFill>
                  <a:srgbClr val="00B050"/>
                </a:solidFill>
              </a:rPr>
              <a:t>лелар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вац</a:t>
            </a:r>
            <a:r>
              <a:rPr lang="ru-RU" b="1" dirty="0">
                <a:solidFill>
                  <a:srgbClr val="00B050"/>
                </a:solidFill>
              </a:rPr>
              <a:t>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Хьо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бийца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цахуург</a:t>
            </a:r>
            <a:r>
              <a:rPr lang="ru-RU" b="1" dirty="0">
                <a:solidFill>
                  <a:srgbClr val="00B050"/>
                </a:solidFill>
              </a:rPr>
              <a:t>.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Нехан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говра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хиъна</a:t>
            </a:r>
            <a:r>
              <a:rPr lang="ru-RU" b="1" dirty="0">
                <a:solidFill>
                  <a:srgbClr val="00B050"/>
                </a:solidFill>
              </a:rPr>
              <a:t>                                               </a:t>
            </a:r>
          </a:p>
          <a:p>
            <a:r>
              <a:rPr lang="ru-RU" b="1" dirty="0">
                <a:solidFill>
                  <a:srgbClr val="00B050"/>
                </a:solidFill>
              </a:rPr>
              <a:t>Вон </a:t>
            </a:r>
            <a:r>
              <a:rPr lang="ru-RU" b="1" dirty="0" err="1">
                <a:solidFill>
                  <a:srgbClr val="00B050"/>
                </a:solidFill>
              </a:rPr>
              <a:t>бере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шех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хилла</a:t>
            </a:r>
            <a:r>
              <a:rPr lang="ru-RU" b="1" dirty="0">
                <a:solidFill>
                  <a:srgbClr val="00B050"/>
                </a:solidFill>
              </a:rPr>
              <a:t>,                                                                        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Кхардамехь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вехар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ву</a:t>
            </a:r>
            <a:r>
              <a:rPr lang="ru-RU" b="1" dirty="0">
                <a:solidFill>
                  <a:srgbClr val="00B050"/>
                </a:solidFill>
              </a:rPr>
              <a:t>                                                  </a:t>
            </a:r>
          </a:p>
          <a:p>
            <a:r>
              <a:rPr lang="ru-RU" b="1" dirty="0" err="1">
                <a:solidFill>
                  <a:srgbClr val="00B050"/>
                </a:solidFill>
              </a:rPr>
              <a:t>Хьо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хийра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err="1">
                <a:solidFill>
                  <a:srgbClr val="00B050"/>
                </a:solidFill>
              </a:rPr>
              <a:t>леринарг</a:t>
            </a:r>
            <a:r>
              <a:rPr lang="ru-RU" b="1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65200"/>
            <a:ext cx="499936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1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620688"/>
            <a:ext cx="237626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5256584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2792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788988"/>
            <a:ext cx="8943975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621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560840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356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6712"/>
            <a:ext cx="7554416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052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623440"/>
            <a:ext cx="439248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rgbClr val="FF0066"/>
                </a:solidFill>
              </a:rPr>
              <a:t>Мотт</a:t>
            </a:r>
            <a:r>
              <a:rPr lang="ru-RU" sz="2400" b="1" i="1" dirty="0">
                <a:solidFill>
                  <a:srgbClr val="FF0066"/>
                </a:solidFill>
              </a:rPr>
              <a:t> – </a:t>
            </a:r>
            <a:r>
              <a:rPr lang="ru-RU" sz="2400" b="1" i="1" dirty="0" err="1">
                <a:solidFill>
                  <a:srgbClr val="FF0066"/>
                </a:solidFill>
              </a:rPr>
              <a:t>халкъан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дахаран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хазна</a:t>
            </a:r>
            <a:r>
              <a:rPr lang="ru-RU" sz="2400" b="1" i="1" dirty="0">
                <a:solidFill>
                  <a:srgbClr val="FF0066"/>
                </a:solidFill>
              </a:rPr>
              <a:t> ю. </a:t>
            </a:r>
            <a:r>
              <a:rPr lang="ru-RU" sz="2400" b="1" i="1" dirty="0" err="1">
                <a:solidFill>
                  <a:srgbClr val="FF0066"/>
                </a:solidFill>
              </a:rPr>
              <a:t>Мотт</a:t>
            </a:r>
            <a:r>
              <a:rPr lang="ru-RU" sz="2400" b="1" i="1" dirty="0">
                <a:solidFill>
                  <a:srgbClr val="FF0066"/>
                </a:solidFill>
              </a:rPr>
              <a:t> – </a:t>
            </a:r>
            <a:r>
              <a:rPr lang="ru-RU" sz="2400" b="1" i="1" dirty="0" err="1">
                <a:solidFill>
                  <a:srgbClr val="FF0066"/>
                </a:solidFill>
              </a:rPr>
              <a:t>адамийн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дахаран</a:t>
            </a:r>
            <a:r>
              <a:rPr lang="ru-RU" sz="2400" b="1" i="1" dirty="0">
                <a:solidFill>
                  <a:srgbClr val="FF0066"/>
                </a:solidFill>
              </a:rPr>
              <a:t> а, </a:t>
            </a:r>
            <a:r>
              <a:rPr lang="ru-RU" sz="2400" b="1" i="1" dirty="0" err="1">
                <a:solidFill>
                  <a:srgbClr val="FF0066"/>
                </a:solidFill>
              </a:rPr>
              <a:t>юкъараллин</a:t>
            </a:r>
            <a:r>
              <a:rPr lang="ru-RU" sz="2400" b="1" i="1" dirty="0">
                <a:solidFill>
                  <a:srgbClr val="FF0066"/>
                </a:solidFill>
              </a:rPr>
              <a:t> а, </a:t>
            </a:r>
            <a:r>
              <a:rPr lang="ru-RU" sz="2400" b="1" i="1" dirty="0" err="1">
                <a:solidFill>
                  <a:srgbClr val="FF0066"/>
                </a:solidFill>
              </a:rPr>
              <a:t>ойла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яран</a:t>
            </a:r>
            <a:r>
              <a:rPr lang="ru-RU" sz="2400" b="1" i="1" dirty="0">
                <a:solidFill>
                  <a:srgbClr val="FF0066"/>
                </a:solidFill>
              </a:rPr>
              <a:t> а, </a:t>
            </a:r>
            <a:r>
              <a:rPr lang="ru-RU" sz="2400" b="1" i="1" dirty="0" err="1">
                <a:solidFill>
                  <a:srgbClr val="FF0066"/>
                </a:solidFill>
              </a:rPr>
              <a:t>кхетаман</a:t>
            </a:r>
            <a:r>
              <a:rPr lang="ru-RU" sz="2400" b="1" i="1" dirty="0">
                <a:solidFill>
                  <a:srgbClr val="FF0066"/>
                </a:solidFill>
              </a:rPr>
              <a:t> а, 1илманан а, </a:t>
            </a:r>
            <a:r>
              <a:rPr lang="ru-RU" sz="2400" b="1" i="1" dirty="0" err="1">
                <a:solidFill>
                  <a:srgbClr val="FF0066"/>
                </a:solidFill>
              </a:rPr>
              <a:t>культуран</a:t>
            </a:r>
            <a:r>
              <a:rPr lang="ru-RU" sz="2400" b="1" i="1" dirty="0">
                <a:solidFill>
                  <a:srgbClr val="FF0066"/>
                </a:solidFill>
              </a:rPr>
              <a:t> а, </a:t>
            </a:r>
            <a:r>
              <a:rPr lang="ru-RU" sz="2400" b="1" i="1" dirty="0" err="1">
                <a:solidFill>
                  <a:srgbClr val="FF0066"/>
                </a:solidFill>
              </a:rPr>
              <a:t>искусствон</a:t>
            </a:r>
            <a:r>
              <a:rPr lang="ru-RU" sz="2400" b="1" i="1" dirty="0">
                <a:solidFill>
                  <a:srgbClr val="FF0066"/>
                </a:solidFill>
              </a:rPr>
              <a:t> а, </a:t>
            </a:r>
            <a:r>
              <a:rPr lang="ru-RU" sz="2400" b="1" i="1" dirty="0" err="1">
                <a:solidFill>
                  <a:srgbClr val="FF0066"/>
                </a:solidFill>
              </a:rPr>
              <a:t>халкъан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хьекъалан</a:t>
            </a:r>
            <a:r>
              <a:rPr lang="ru-RU" sz="2400" b="1" i="1" dirty="0">
                <a:solidFill>
                  <a:srgbClr val="FF0066"/>
                </a:solidFill>
              </a:rPr>
              <a:t> а </a:t>
            </a:r>
            <a:r>
              <a:rPr lang="ru-RU" sz="2400" b="1" i="1" dirty="0" err="1">
                <a:solidFill>
                  <a:srgbClr val="FF0066"/>
                </a:solidFill>
              </a:rPr>
              <a:t>уггаре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сийлахь</a:t>
            </a:r>
            <a:r>
              <a:rPr lang="ru-RU" sz="2400" b="1" i="1" dirty="0">
                <a:solidFill>
                  <a:srgbClr val="FF0066"/>
                </a:solidFill>
              </a:rPr>
              <a:t>, </a:t>
            </a:r>
            <a:r>
              <a:rPr lang="ru-RU" sz="2400" b="1" i="1" dirty="0" err="1">
                <a:solidFill>
                  <a:srgbClr val="FF0066"/>
                </a:solidFill>
              </a:rPr>
              <a:t>йоккха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хазна</a:t>
            </a:r>
            <a:r>
              <a:rPr lang="ru-RU" sz="2400" b="1" i="1" dirty="0">
                <a:solidFill>
                  <a:srgbClr val="FF0066"/>
                </a:solidFill>
              </a:rPr>
              <a:t> ю. </a:t>
            </a:r>
            <a:r>
              <a:rPr lang="ru-RU" sz="2400" b="1" i="1" dirty="0" err="1">
                <a:solidFill>
                  <a:srgbClr val="FF0066"/>
                </a:solidFill>
              </a:rPr>
              <a:t>Мотт</a:t>
            </a:r>
            <a:r>
              <a:rPr lang="ru-RU" sz="2400" b="1" i="1" dirty="0">
                <a:solidFill>
                  <a:srgbClr val="FF0066"/>
                </a:solidFill>
              </a:rPr>
              <a:t> – </a:t>
            </a:r>
            <a:r>
              <a:rPr lang="ru-RU" sz="2400" b="1" i="1" dirty="0" err="1">
                <a:solidFill>
                  <a:srgbClr val="FF0066"/>
                </a:solidFill>
              </a:rPr>
              <a:t>халкъан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историн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куьзга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ду</a:t>
            </a:r>
            <a:r>
              <a:rPr lang="ru-RU" sz="2400" b="1" i="1" dirty="0">
                <a:solidFill>
                  <a:srgbClr val="FF0066"/>
                </a:solidFill>
              </a:rPr>
              <a:t>.</a:t>
            </a:r>
            <a:br>
              <a:rPr lang="ru-RU" sz="2400" b="1" i="1" dirty="0">
                <a:solidFill>
                  <a:srgbClr val="FF0066"/>
                </a:solidFill>
              </a:rPr>
            </a:br>
            <a:r>
              <a:rPr lang="ru-RU" sz="2400" b="1" i="1" dirty="0" err="1">
                <a:solidFill>
                  <a:srgbClr val="FF0066"/>
                </a:solidFill>
              </a:rPr>
              <a:t>Шен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маттаца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доьзна</a:t>
            </a:r>
            <a:r>
              <a:rPr lang="ru-RU" sz="2400" b="1" i="1" dirty="0">
                <a:solidFill>
                  <a:srgbClr val="FF0066"/>
                </a:solidFill>
              </a:rPr>
              <a:t>, </a:t>
            </a:r>
            <a:r>
              <a:rPr lang="ru-RU" sz="2400" b="1" i="1" dirty="0" err="1">
                <a:solidFill>
                  <a:srgbClr val="FF0066"/>
                </a:solidFill>
              </a:rPr>
              <a:t>херадовла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йиш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йоцуш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ду</a:t>
            </a:r>
            <a:r>
              <a:rPr lang="ru-RU" sz="2400" b="1" i="1" dirty="0">
                <a:solidFill>
                  <a:srgbClr val="FF0066"/>
                </a:solidFill>
              </a:rPr>
              <a:t> х1ора а </a:t>
            </a:r>
            <a:r>
              <a:rPr lang="ru-RU" sz="2400" b="1" i="1" dirty="0" err="1">
                <a:solidFill>
                  <a:srgbClr val="FF0066"/>
                </a:solidFill>
              </a:rPr>
              <a:t>къоман</a:t>
            </a:r>
            <a:r>
              <a:rPr lang="ru-RU" sz="2400" b="1" i="1" dirty="0">
                <a:solidFill>
                  <a:srgbClr val="FF0066"/>
                </a:solidFill>
              </a:rPr>
              <a:t> г1иллакхаш, </a:t>
            </a:r>
            <a:r>
              <a:rPr lang="ru-RU" sz="2400" b="1" i="1" dirty="0" err="1">
                <a:solidFill>
                  <a:srgbClr val="FF0066"/>
                </a:solidFill>
              </a:rPr>
              <a:t>ламасташ</a:t>
            </a:r>
            <a:r>
              <a:rPr lang="ru-RU" sz="2400" b="1" i="1" dirty="0">
                <a:solidFill>
                  <a:srgbClr val="FF0066"/>
                </a:solidFill>
              </a:rPr>
              <a:t>. </a:t>
            </a:r>
            <a:r>
              <a:rPr lang="ru-RU" sz="2400" b="1" i="1" dirty="0" err="1">
                <a:solidFill>
                  <a:srgbClr val="FF0066"/>
                </a:solidFill>
              </a:rPr>
              <a:t>Иштта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маттаца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доьзна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дуккха</a:t>
            </a:r>
            <a:r>
              <a:rPr lang="ru-RU" sz="2400" b="1" i="1" dirty="0">
                <a:solidFill>
                  <a:srgbClr val="FF0066"/>
                </a:solidFill>
              </a:rPr>
              <a:t> а </a:t>
            </a:r>
            <a:r>
              <a:rPr lang="ru-RU" sz="2400" b="1" i="1" dirty="0" err="1">
                <a:solidFill>
                  <a:srgbClr val="FF0066"/>
                </a:solidFill>
              </a:rPr>
              <a:t>мехала</a:t>
            </a:r>
            <a:r>
              <a:rPr lang="ru-RU" sz="2400" b="1" i="1" dirty="0">
                <a:solidFill>
                  <a:srgbClr val="FF0066"/>
                </a:solidFill>
              </a:rPr>
              <a:t> х1умнаш </a:t>
            </a:r>
            <a:r>
              <a:rPr lang="ru-RU" sz="2400" b="1" i="1" dirty="0" err="1">
                <a:solidFill>
                  <a:srgbClr val="FF0066"/>
                </a:solidFill>
              </a:rPr>
              <a:t>ду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къоман</a:t>
            </a:r>
            <a:r>
              <a:rPr lang="ru-RU" sz="2400" b="1" i="1" dirty="0">
                <a:solidFill>
                  <a:srgbClr val="FF0066"/>
                </a:solidFill>
              </a:rPr>
              <a:t> </a:t>
            </a:r>
            <a:r>
              <a:rPr lang="ru-RU" sz="2400" b="1" i="1" dirty="0" err="1">
                <a:solidFill>
                  <a:srgbClr val="FF0066"/>
                </a:solidFill>
              </a:rPr>
              <a:t>дахарехь</a:t>
            </a:r>
            <a:r>
              <a:rPr lang="ru-RU" sz="2400" b="1" i="1" dirty="0">
                <a:solidFill>
                  <a:srgbClr val="FF0066"/>
                </a:solidFill>
              </a:rPr>
              <a:t>.</a:t>
            </a:r>
            <a:br>
              <a:rPr lang="ru-RU" sz="2400" b="1" i="1" dirty="0">
                <a:solidFill>
                  <a:srgbClr val="FF0066"/>
                </a:solidFill>
              </a:rPr>
            </a:br>
            <a:endParaRPr lang="ru-RU" sz="2400" b="1" i="1" dirty="0">
              <a:solidFill>
                <a:srgbClr val="FF0066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43" y="836712"/>
            <a:ext cx="3579339" cy="499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65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0485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6162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92" y="908720"/>
            <a:ext cx="753352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725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err="1" smtClean="0">
                <a:solidFill>
                  <a:srgbClr val="00B050"/>
                </a:solidFill>
              </a:rPr>
              <a:t>Доцца</a:t>
            </a:r>
            <a:r>
              <a:rPr lang="ru-RU" b="1" i="1" dirty="0" smtClean="0">
                <a:solidFill>
                  <a:srgbClr val="00B050"/>
                </a:solidFill>
              </a:rPr>
              <a:t>  </a:t>
            </a:r>
            <a:r>
              <a:rPr lang="ru-RU" b="1" i="1" dirty="0" err="1">
                <a:solidFill>
                  <a:srgbClr val="00B050"/>
                </a:solidFill>
              </a:rPr>
              <a:t>бакъдерш</a:t>
            </a:r>
            <a:r>
              <a:rPr lang="ru-RU" b="1" i="1" dirty="0">
                <a:solidFill>
                  <a:srgbClr val="00B050"/>
                </a:solidFill>
              </a:rPr>
              <a:t/>
            </a:r>
            <a:br>
              <a:rPr lang="ru-RU" b="1" i="1" dirty="0">
                <a:solidFill>
                  <a:srgbClr val="00B050"/>
                </a:solidFill>
              </a:rPr>
            </a:b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755576" y="1600200"/>
            <a:ext cx="7344816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FF0066"/>
                </a:solidFill>
              </a:rPr>
              <a:t>   </a:t>
            </a:r>
            <a:r>
              <a:rPr lang="ru-RU" b="1" i="1" dirty="0" err="1" smtClean="0">
                <a:solidFill>
                  <a:srgbClr val="FF0066"/>
                </a:solidFill>
              </a:rPr>
              <a:t>Бакъдерг</a:t>
            </a:r>
            <a:r>
              <a:rPr lang="ru-RU" b="1" i="1" dirty="0" smtClean="0">
                <a:solidFill>
                  <a:srgbClr val="FF0066"/>
                </a:solidFill>
              </a:rPr>
              <a:t>  </a:t>
            </a:r>
            <a:r>
              <a:rPr lang="ru-RU" b="1" i="1" dirty="0" err="1">
                <a:solidFill>
                  <a:srgbClr val="FF0066"/>
                </a:solidFill>
              </a:rPr>
              <a:t>цхьаъ</a:t>
            </a:r>
            <a:r>
              <a:rPr lang="ru-RU" b="1" i="1" dirty="0">
                <a:solidFill>
                  <a:srgbClr val="FF0066"/>
                </a:solidFill>
              </a:rPr>
              <a:t>  бен </a:t>
            </a:r>
            <a:r>
              <a:rPr lang="ru-RU" b="1" i="1" dirty="0" err="1">
                <a:solidFill>
                  <a:srgbClr val="FF0066"/>
                </a:solidFill>
              </a:rPr>
              <a:t>дац</a:t>
            </a:r>
            <a:r>
              <a:rPr lang="ru-RU" b="1" i="1" dirty="0">
                <a:solidFill>
                  <a:srgbClr val="FF0066"/>
                </a:solidFill>
              </a:rPr>
              <a:t>, </a:t>
            </a:r>
            <a:r>
              <a:rPr lang="ru-RU" b="1" i="1" dirty="0" err="1">
                <a:solidFill>
                  <a:srgbClr val="FF0066"/>
                </a:solidFill>
              </a:rPr>
              <a:t>иза</a:t>
            </a:r>
            <a:r>
              <a:rPr lang="ru-RU" b="1" i="1" dirty="0">
                <a:solidFill>
                  <a:srgbClr val="FF0066"/>
                </a:solidFill>
              </a:rPr>
              <a:t>  </a:t>
            </a:r>
            <a:r>
              <a:rPr lang="ru-RU" b="1" i="1" dirty="0" err="1">
                <a:solidFill>
                  <a:srgbClr val="FF0066"/>
                </a:solidFill>
              </a:rPr>
              <a:t>хьан</a:t>
            </a:r>
            <a:r>
              <a:rPr lang="ru-RU" b="1" i="1" dirty="0">
                <a:solidFill>
                  <a:srgbClr val="FF0066"/>
                </a:solidFill>
              </a:rPr>
              <a:t>  даго </a:t>
            </a:r>
            <a:r>
              <a:rPr lang="ru-RU" b="1" i="1" dirty="0" err="1">
                <a:solidFill>
                  <a:srgbClr val="FF0066"/>
                </a:solidFill>
              </a:rPr>
              <a:t>хьоьхург</a:t>
            </a:r>
            <a:r>
              <a:rPr lang="ru-RU" b="1" i="1" dirty="0">
                <a:solidFill>
                  <a:srgbClr val="FF0066"/>
                </a:solidFill>
              </a:rPr>
              <a:t> </a:t>
            </a:r>
            <a:r>
              <a:rPr lang="ru-RU" b="1" i="1" dirty="0" err="1">
                <a:solidFill>
                  <a:srgbClr val="FF0066"/>
                </a:solidFill>
              </a:rPr>
              <a:t>ду</a:t>
            </a:r>
            <a:r>
              <a:rPr lang="ru-RU" b="1" i="1" dirty="0">
                <a:solidFill>
                  <a:srgbClr val="FF0066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FF0066"/>
                </a:solidFill>
              </a:rPr>
              <a:t>   </a:t>
            </a:r>
            <a:r>
              <a:rPr lang="ru-RU" b="1" i="1" dirty="0" err="1" smtClean="0">
                <a:solidFill>
                  <a:srgbClr val="FF0066"/>
                </a:solidFill>
              </a:rPr>
              <a:t>Дуьненахь</a:t>
            </a:r>
            <a:r>
              <a:rPr lang="ru-RU" b="1" i="1" dirty="0" smtClean="0">
                <a:solidFill>
                  <a:srgbClr val="FF0066"/>
                </a:solidFill>
              </a:rPr>
              <a:t>  </a:t>
            </a:r>
            <a:r>
              <a:rPr lang="ru-RU" b="1" i="1" dirty="0" err="1">
                <a:solidFill>
                  <a:srgbClr val="FF0066"/>
                </a:solidFill>
              </a:rPr>
              <a:t>ахь</a:t>
            </a:r>
            <a:r>
              <a:rPr lang="ru-RU" b="1" i="1" dirty="0">
                <a:solidFill>
                  <a:srgbClr val="FF0066"/>
                </a:solidFill>
              </a:rPr>
              <a:t>  </a:t>
            </a:r>
            <a:r>
              <a:rPr lang="ru-RU" b="1" i="1" dirty="0" err="1">
                <a:solidFill>
                  <a:srgbClr val="FF0066"/>
                </a:solidFill>
              </a:rPr>
              <a:t>бина</a:t>
            </a:r>
            <a:r>
              <a:rPr lang="ru-RU" b="1" i="1" dirty="0">
                <a:solidFill>
                  <a:srgbClr val="FF0066"/>
                </a:solidFill>
              </a:rPr>
              <a:t>  дика </a:t>
            </a:r>
            <a:r>
              <a:rPr lang="ru-RU" b="1" i="1" dirty="0" err="1">
                <a:solidFill>
                  <a:srgbClr val="FF0066"/>
                </a:solidFill>
              </a:rPr>
              <a:t>болх-бекхам</a:t>
            </a:r>
            <a:r>
              <a:rPr lang="ru-RU" b="1" i="1" dirty="0">
                <a:solidFill>
                  <a:srgbClr val="FF0066"/>
                </a:solidFill>
              </a:rPr>
              <a:t> </a:t>
            </a:r>
            <a:r>
              <a:rPr lang="ru-RU" b="1" i="1" dirty="0" err="1">
                <a:solidFill>
                  <a:srgbClr val="FF0066"/>
                </a:solidFill>
              </a:rPr>
              <a:t>боцуш</a:t>
            </a:r>
            <a:r>
              <a:rPr lang="ru-RU" b="1" i="1" dirty="0">
                <a:solidFill>
                  <a:srgbClr val="FF0066"/>
                </a:solidFill>
              </a:rPr>
              <a:t> </a:t>
            </a:r>
            <a:r>
              <a:rPr lang="ru-RU" b="1" i="1" dirty="0" err="1">
                <a:solidFill>
                  <a:srgbClr val="FF0066"/>
                </a:solidFill>
              </a:rPr>
              <a:t>буьсур</a:t>
            </a:r>
            <a:r>
              <a:rPr lang="ru-RU" b="1" i="1" dirty="0">
                <a:solidFill>
                  <a:srgbClr val="FF0066"/>
                </a:solidFill>
              </a:rPr>
              <a:t>  бац.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FF0066"/>
                </a:solidFill>
              </a:rPr>
              <a:t>   </a:t>
            </a:r>
            <a:r>
              <a:rPr lang="ru-RU" b="1" i="1" dirty="0" err="1" smtClean="0">
                <a:solidFill>
                  <a:srgbClr val="FF0066"/>
                </a:solidFill>
              </a:rPr>
              <a:t>Комаьршалла-Делера</a:t>
            </a:r>
            <a:r>
              <a:rPr lang="ru-RU" b="1" i="1" dirty="0" smtClean="0">
                <a:solidFill>
                  <a:srgbClr val="FF0066"/>
                </a:solidFill>
              </a:rPr>
              <a:t> </a:t>
            </a:r>
            <a:r>
              <a:rPr lang="ru-RU" b="1" i="1" dirty="0" err="1">
                <a:solidFill>
                  <a:srgbClr val="FF0066"/>
                </a:solidFill>
              </a:rPr>
              <a:t>схьаяьлла</a:t>
            </a:r>
            <a:r>
              <a:rPr lang="ru-RU" b="1" i="1" dirty="0">
                <a:solidFill>
                  <a:srgbClr val="FF0066"/>
                </a:solidFill>
              </a:rPr>
              <a:t>  ю.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FF0066"/>
                </a:solidFill>
              </a:rPr>
              <a:t>   </a:t>
            </a:r>
            <a:r>
              <a:rPr lang="ru-RU" b="1" i="1" dirty="0" err="1" smtClean="0">
                <a:solidFill>
                  <a:srgbClr val="FF0066"/>
                </a:solidFill>
              </a:rPr>
              <a:t>Шен</a:t>
            </a:r>
            <a:r>
              <a:rPr lang="ru-RU" b="1" i="1" dirty="0" smtClean="0">
                <a:solidFill>
                  <a:srgbClr val="FF0066"/>
                </a:solidFill>
              </a:rPr>
              <a:t>  </a:t>
            </a:r>
            <a:r>
              <a:rPr lang="ru-RU" b="1" i="1" dirty="0" err="1">
                <a:solidFill>
                  <a:srgbClr val="FF0066"/>
                </a:solidFill>
              </a:rPr>
              <a:t>сий</a:t>
            </a:r>
            <a:r>
              <a:rPr lang="ru-RU" b="1" i="1" dirty="0">
                <a:solidFill>
                  <a:srgbClr val="FF0066"/>
                </a:solidFill>
              </a:rPr>
              <a:t> </a:t>
            </a:r>
            <a:r>
              <a:rPr lang="ru-RU" b="1" i="1" dirty="0" err="1">
                <a:solidFill>
                  <a:srgbClr val="FF0066"/>
                </a:solidFill>
              </a:rPr>
              <a:t>дайар</a:t>
            </a:r>
            <a:r>
              <a:rPr lang="ru-RU" b="1" i="1" dirty="0">
                <a:solidFill>
                  <a:srgbClr val="FF0066"/>
                </a:solidFill>
              </a:rPr>
              <a:t>- </a:t>
            </a:r>
            <a:r>
              <a:rPr lang="ru-RU" b="1" i="1" dirty="0" err="1">
                <a:solidFill>
                  <a:srgbClr val="FF0066"/>
                </a:solidFill>
              </a:rPr>
              <a:t>къоман</a:t>
            </a:r>
            <a:r>
              <a:rPr lang="ru-RU" b="1" i="1" dirty="0">
                <a:solidFill>
                  <a:srgbClr val="FF0066"/>
                </a:solidFill>
              </a:rPr>
              <a:t>  </a:t>
            </a:r>
            <a:r>
              <a:rPr lang="ru-RU" b="1" i="1" dirty="0" err="1">
                <a:solidFill>
                  <a:srgbClr val="FF0066"/>
                </a:solidFill>
              </a:rPr>
              <a:t>бохам</a:t>
            </a:r>
            <a:r>
              <a:rPr lang="ru-RU" b="1" i="1" dirty="0">
                <a:solidFill>
                  <a:srgbClr val="FF0066"/>
                </a:solidFill>
              </a:rPr>
              <a:t>  </a:t>
            </a:r>
            <a:r>
              <a:rPr lang="ru-RU" b="1" i="1" dirty="0" err="1">
                <a:solidFill>
                  <a:srgbClr val="FF0066"/>
                </a:solidFill>
              </a:rPr>
              <a:t>бу</a:t>
            </a:r>
            <a:r>
              <a:rPr lang="ru-RU" b="1" i="1" dirty="0">
                <a:solidFill>
                  <a:srgbClr val="FF0066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FF0066"/>
                </a:solidFill>
              </a:rPr>
              <a:t>   </a:t>
            </a:r>
            <a:r>
              <a:rPr lang="ru-RU" b="1" i="1" dirty="0" err="1" smtClean="0">
                <a:solidFill>
                  <a:srgbClr val="FF0066"/>
                </a:solidFill>
              </a:rPr>
              <a:t>Массо</a:t>
            </a:r>
            <a:r>
              <a:rPr lang="ru-RU" b="1" i="1" dirty="0" smtClean="0">
                <a:solidFill>
                  <a:srgbClr val="FF0066"/>
                </a:solidFill>
              </a:rPr>
              <a:t>  </a:t>
            </a:r>
            <a:r>
              <a:rPr lang="ru-RU" b="1" i="1" dirty="0">
                <a:solidFill>
                  <a:srgbClr val="FF0066"/>
                </a:solidFill>
              </a:rPr>
              <a:t>х1уманал  </a:t>
            </a:r>
            <a:r>
              <a:rPr lang="ru-RU" b="1" i="1" dirty="0" err="1">
                <a:solidFill>
                  <a:srgbClr val="FF0066"/>
                </a:solidFill>
              </a:rPr>
              <a:t>дарбане</a:t>
            </a:r>
            <a:r>
              <a:rPr lang="ru-RU" b="1" i="1" dirty="0">
                <a:solidFill>
                  <a:srgbClr val="FF0066"/>
                </a:solidFill>
              </a:rPr>
              <a:t> дерг </a:t>
            </a:r>
            <a:r>
              <a:rPr lang="ru-RU" b="1" i="1" dirty="0" err="1">
                <a:solidFill>
                  <a:srgbClr val="FF0066"/>
                </a:solidFill>
              </a:rPr>
              <a:t>ду-кха</a:t>
            </a:r>
            <a:r>
              <a:rPr lang="ru-RU" b="1" i="1" dirty="0">
                <a:solidFill>
                  <a:srgbClr val="FF0066"/>
                </a:solidFill>
              </a:rPr>
              <a:t>  </a:t>
            </a:r>
            <a:r>
              <a:rPr lang="ru-RU" b="1" i="1" dirty="0" err="1">
                <a:solidFill>
                  <a:srgbClr val="FF0066"/>
                </a:solidFill>
              </a:rPr>
              <a:t>ненан</a:t>
            </a:r>
            <a:r>
              <a:rPr lang="ru-RU" b="1" i="1" dirty="0">
                <a:solidFill>
                  <a:srgbClr val="FF0066"/>
                </a:solidFill>
              </a:rPr>
              <a:t> </a:t>
            </a:r>
            <a:r>
              <a:rPr lang="ru-RU" b="1" i="1" dirty="0" err="1">
                <a:solidFill>
                  <a:srgbClr val="FF0066"/>
                </a:solidFill>
              </a:rPr>
              <a:t>куьг</a:t>
            </a:r>
            <a:r>
              <a:rPr lang="ru-RU" b="1" i="1" dirty="0">
                <a:solidFill>
                  <a:srgbClr val="FF0066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i="1" dirty="0" smtClean="0">
                <a:solidFill>
                  <a:srgbClr val="FF0066"/>
                </a:solidFill>
              </a:rPr>
              <a:t>   </a:t>
            </a:r>
            <a:r>
              <a:rPr lang="ru-RU" b="1" i="1" dirty="0" err="1" smtClean="0">
                <a:solidFill>
                  <a:srgbClr val="FF0066"/>
                </a:solidFill>
              </a:rPr>
              <a:t>Хазалло</a:t>
            </a:r>
            <a:r>
              <a:rPr lang="ru-RU" b="1" i="1" dirty="0" smtClean="0">
                <a:solidFill>
                  <a:srgbClr val="FF0066"/>
                </a:solidFill>
              </a:rPr>
              <a:t>  </a:t>
            </a:r>
            <a:r>
              <a:rPr lang="ru-RU" b="1" i="1" dirty="0">
                <a:solidFill>
                  <a:srgbClr val="FF0066"/>
                </a:solidFill>
              </a:rPr>
              <a:t>б1аьрг  </a:t>
            </a:r>
            <a:r>
              <a:rPr lang="ru-RU" b="1" i="1" dirty="0" err="1">
                <a:solidFill>
                  <a:srgbClr val="FF0066"/>
                </a:solidFill>
              </a:rPr>
              <a:t>белабо,дикалло</a:t>
            </a:r>
            <a:r>
              <a:rPr lang="ru-RU" b="1" i="1" dirty="0">
                <a:solidFill>
                  <a:srgbClr val="FF0066"/>
                </a:solidFill>
              </a:rPr>
              <a:t> дог  </a:t>
            </a:r>
            <a:r>
              <a:rPr lang="ru-RU" b="1" i="1" dirty="0" err="1">
                <a:solidFill>
                  <a:srgbClr val="FF0066"/>
                </a:solidFill>
              </a:rPr>
              <a:t>деладо</a:t>
            </a:r>
            <a:r>
              <a:rPr lang="ru-RU" b="1" i="1" dirty="0">
                <a:solidFill>
                  <a:srgbClr val="FF0066"/>
                </a:solidFill>
              </a:rPr>
              <a:t>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047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Нохчийн</a:t>
            </a:r>
            <a:r>
              <a:rPr lang="ru-RU" dirty="0" smtClean="0"/>
              <a:t> </a:t>
            </a:r>
            <a:r>
              <a:rPr lang="ru-RU" dirty="0" err="1" smtClean="0"/>
              <a:t>даарш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12879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313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999\Desktop\20160427_12334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8" r="20101"/>
          <a:stretch/>
        </p:blipFill>
        <p:spPr bwMode="auto">
          <a:xfrm>
            <a:off x="683568" y="764704"/>
            <a:ext cx="77048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08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397899" cy="544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036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solidFill>
                  <a:srgbClr val="FF0066"/>
                </a:solidFill>
              </a:rPr>
              <a:t>1алашо: </a:t>
            </a:r>
            <a:r>
              <a:rPr lang="ru-RU" sz="3200" dirty="0">
                <a:solidFill>
                  <a:srgbClr val="00B050"/>
                </a:solidFill>
              </a:rPr>
              <a:t>  </a:t>
            </a:r>
            <a:r>
              <a:rPr lang="ru-RU" sz="3200" dirty="0" err="1">
                <a:solidFill>
                  <a:srgbClr val="00B050"/>
                </a:solidFill>
              </a:rPr>
              <a:t>Даймахке</a:t>
            </a:r>
            <a:r>
              <a:rPr lang="ru-RU" sz="3200" dirty="0">
                <a:solidFill>
                  <a:srgbClr val="00B050"/>
                </a:solidFill>
              </a:rPr>
              <a:t>  а,  </a:t>
            </a:r>
            <a:r>
              <a:rPr lang="ru-RU" sz="3200" dirty="0" err="1">
                <a:solidFill>
                  <a:srgbClr val="00B050"/>
                </a:solidFill>
              </a:rPr>
              <a:t>иштта</a:t>
            </a:r>
            <a:r>
              <a:rPr lang="ru-RU" sz="3200" dirty="0">
                <a:solidFill>
                  <a:srgbClr val="00B050"/>
                </a:solidFill>
              </a:rPr>
              <a:t> </a:t>
            </a:r>
            <a:r>
              <a:rPr lang="ru-RU" sz="3200" dirty="0" err="1" smtClean="0">
                <a:solidFill>
                  <a:srgbClr val="00B050"/>
                </a:solidFill>
              </a:rPr>
              <a:t>ненан</a:t>
            </a:r>
            <a:r>
              <a:rPr lang="ru-RU" sz="3200" dirty="0" smtClean="0">
                <a:solidFill>
                  <a:srgbClr val="00B050"/>
                </a:solidFill>
              </a:rPr>
              <a:t> </a:t>
            </a:r>
            <a:r>
              <a:rPr lang="ru-RU" sz="3200" dirty="0" err="1">
                <a:solidFill>
                  <a:srgbClr val="00B050"/>
                </a:solidFill>
              </a:rPr>
              <a:t>матте</a:t>
            </a:r>
            <a:r>
              <a:rPr lang="ru-RU" sz="3200" dirty="0">
                <a:solidFill>
                  <a:srgbClr val="00B050"/>
                </a:solidFill>
              </a:rPr>
              <a:t> </a:t>
            </a:r>
            <a:r>
              <a:rPr lang="ru-RU" sz="3200" dirty="0" smtClean="0">
                <a:solidFill>
                  <a:srgbClr val="00B050"/>
                </a:solidFill>
              </a:rPr>
              <a:t/>
            </a:r>
            <a:br>
              <a:rPr lang="ru-RU" sz="3200" dirty="0" smtClean="0">
                <a:solidFill>
                  <a:srgbClr val="00B050"/>
                </a:solidFill>
              </a:rPr>
            </a:br>
            <a:r>
              <a:rPr lang="ru-RU" sz="3200" dirty="0" smtClean="0">
                <a:solidFill>
                  <a:srgbClr val="00B050"/>
                </a:solidFill>
              </a:rPr>
              <a:t>болу </a:t>
            </a:r>
            <a:r>
              <a:rPr lang="ru-RU" sz="3200" dirty="0" err="1">
                <a:solidFill>
                  <a:srgbClr val="00B050"/>
                </a:solidFill>
              </a:rPr>
              <a:t>безам</a:t>
            </a:r>
            <a:r>
              <a:rPr lang="ru-RU" sz="3200" dirty="0">
                <a:solidFill>
                  <a:srgbClr val="00B050"/>
                </a:solidFill>
              </a:rPr>
              <a:t> ч1аг1беш, </a:t>
            </a:r>
            <a:r>
              <a:rPr lang="ru-RU" sz="3200" dirty="0" err="1">
                <a:solidFill>
                  <a:srgbClr val="00B050"/>
                </a:solidFill>
              </a:rPr>
              <a:t>цуьнан</a:t>
            </a:r>
            <a:r>
              <a:rPr lang="ru-RU" sz="3200" dirty="0">
                <a:solidFill>
                  <a:srgbClr val="00B050"/>
                </a:solidFill>
              </a:rPr>
              <a:t>  </a:t>
            </a:r>
            <a:r>
              <a:rPr lang="ru-RU" sz="3200" dirty="0" smtClean="0">
                <a:solidFill>
                  <a:srgbClr val="00B050"/>
                </a:solidFill>
              </a:rPr>
              <a:t>  </a:t>
            </a:r>
            <a:r>
              <a:rPr lang="ru-RU" sz="3200" dirty="0" err="1" smtClean="0">
                <a:solidFill>
                  <a:srgbClr val="00B050"/>
                </a:solidFill>
              </a:rPr>
              <a:t>мехалла</a:t>
            </a:r>
            <a:r>
              <a:rPr lang="ru-RU" sz="3200" dirty="0" smtClean="0">
                <a:solidFill>
                  <a:srgbClr val="00B050"/>
                </a:solidFill>
              </a:rPr>
              <a:t>  </a:t>
            </a:r>
            <a:r>
              <a:rPr lang="ru-RU" sz="3200" dirty="0" err="1">
                <a:solidFill>
                  <a:srgbClr val="00B050"/>
                </a:solidFill>
              </a:rPr>
              <a:t>берашна</a:t>
            </a:r>
            <a:r>
              <a:rPr lang="ru-RU" sz="3200" dirty="0">
                <a:solidFill>
                  <a:srgbClr val="00B050"/>
                </a:solidFill>
              </a:rPr>
              <a:t>  </a:t>
            </a:r>
            <a:r>
              <a:rPr lang="ru-RU" sz="3200" dirty="0" err="1">
                <a:solidFill>
                  <a:srgbClr val="00B050"/>
                </a:solidFill>
              </a:rPr>
              <a:t>йовзийтар</a:t>
            </a:r>
            <a:r>
              <a:rPr lang="ru-RU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2"/>
            <a:ext cx="7416824" cy="42484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43608" y="620688"/>
            <a:ext cx="705678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 smtClean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  </a:t>
            </a:r>
            <a:r>
              <a:rPr lang="ru-RU" sz="3200" b="1" i="1" dirty="0" err="1" smtClean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Мотт</a:t>
            </a:r>
            <a:r>
              <a:rPr lang="ru-RU" sz="3200" b="1" i="1" dirty="0" smtClean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адамийн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дахаран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хазна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ю. </a:t>
            </a:r>
            <a:b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</a:b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Иза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адамаш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массо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 а  аг1ор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вовшех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кхетош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   болу      Дала    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вайна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 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белла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тамашийна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    г1ирс  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бу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.    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Дуьненчохь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меттанаш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дуккха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а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ду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.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Царна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юкъахь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шен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меттиг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д1алоцуш,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хьалдолуш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хиларца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къаьсташ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вайн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нохчийн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мотт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а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бу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.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Кхечу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къоман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мотт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хаар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пайдехь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ду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,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амма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шен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мотт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  д1а а тесна 1амабе 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аьлла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дац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 </a:t>
            </a:r>
            <a:r>
              <a:rPr lang="ru-RU" sz="3200" b="1" i="1" dirty="0" err="1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иза</a:t>
            </a:r>
            <a:r>
              <a:rPr lang="ru-RU" sz="3200" b="1" i="1" dirty="0">
                <a:solidFill>
                  <a:srgbClr val="B4005A"/>
                </a:solidFill>
                <a:latin typeface="Garamond" pitchFamily="18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err="1"/>
              <a:t>Нохчийн</a:t>
            </a:r>
            <a:r>
              <a:rPr lang="ru-RU" dirty="0"/>
              <a:t> </a:t>
            </a:r>
            <a:r>
              <a:rPr lang="ru-RU" dirty="0" err="1"/>
              <a:t>меттан</a:t>
            </a:r>
            <a:r>
              <a:rPr lang="ru-RU" dirty="0"/>
              <a:t> Де д</a:t>
            </a:r>
            <a:r>
              <a:rPr lang="en-US" dirty="0"/>
              <a:t>I</a:t>
            </a:r>
            <a:r>
              <a:rPr lang="ru-RU" dirty="0" err="1"/>
              <a:t>акхайкхоран</a:t>
            </a:r>
            <a:r>
              <a:rPr lang="ru-RU" dirty="0"/>
              <a:t> </a:t>
            </a:r>
            <a:r>
              <a:rPr lang="ru-RU" dirty="0" err="1"/>
              <a:t>хьокъехь</a:t>
            </a:r>
            <a:r>
              <a:rPr lang="ru-RU" dirty="0"/>
              <a:t>                     </a:t>
            </a:r>
          </a:p>
          <a:p>
            <a:pPr marL="0" indent="0">
              <a:buNone/>
            </a:pPr>
            <a:r>
              <a:rPr lang="ru-RU" dirty="0"/>
              <a:t>                </a:t>
            </a:r>
            <a:r>
              <a:rPr lang="ru-RU" dirty="0" err="1"/>
              <a:t>Нохчийн</a:t>
            </a:r>
            <a:r>
              <a:rPr lang="ru-RU" dirty="0"/>
              <a:t> </a:t>
            </a:r>
            <a:r>
              <a:rPr lang="ru-RU" dirty="0" err="1"/>
              <a:t>Республикин</a:t>
            </a:r>
            <a:r>
              <a:rPr lang="ru-RU" dirty="0"/>
              <a:t> </a:t>
            </a:r>
            <a:r>
              <a:rPr lang="ru-RU" dirty="0" err="1"/>
              <a:t>Президентан</a:t>
            </a:r>
            <a:endParaRPr lang="ru-RU" dirty="0"/>
          </a:p>
          <a:p>
            <a:pPr marL="0" indent="0" algn="ctr">
              <a:buNone/>
            </a:pPr>
            <a:r>
              <a:rPr lang="ru-RU" dirty="0"/>
              <a:t>УКАЗ</a:t>
            </a:r>
          </a:p>
          <a:p>
            <a:pPr marL="0" indent="0" algn="ctr">
              <a:buNone/>
            </a:pPr>
            <a:r>
              <a:rPr lang="ru-RU" dirty="0"/>
              <a:t>                  11.05.2007ш.                                                       </a:t>
            </a:r>
            <a:r>
              <a:rPr lang="ru-RU" dirty="0" err="1"/>
              <a:t>Соьлжа</a:t>
            </a:r>
            <a:r>
              <a:rPr lang="ru-RU" dirty="0"/>
              <a:t>-Г</a:t>
            </a:r>
            <a:r>
              <a:rPr lang="en-US" dirty="0"/>
              <a:t>I</a:t>
            </a:r>
            <a:r>
              <a:rPr lang="ru-RU" dirty="0"/>
              <a:t>ала № 207</a:t>
            </a:r>
          </a:p>
          <a:p>
            <a:pPr marL="0" indent="0">
              <a:buNone/>
            </a:pPr>
            <a:r>
              <a:rPr lang="ru-RU" dirty="0"/>
              <a:t>        </a:t>
            </a:r>
          </a:p>
          <a:p>
            <a:pPr marL="0" indent="0">
              <a:buNone/>
            </a:pPr>
            <a:r>
              <a:rPr lang="ru-RU" dirty="0" err="1"/>
              <a:t>Нохчийн</a:t>
            </a:r>
            <a:r>
              <a:rPr lang="ru-RU" dirty="0"/>
              <a:t> </a:t>
            </a:r>
            <a:r>
              <a:rPr lang="ru-RU" dirty="0" err="1"/>
              <a:t>мотт</a:t>
            </a:r>
            <a:r>
              <a:rPr lang="ru-RU" dirty="0"/>
              <a:t> </a:t>
            </a:r>
            <a:r>
              <a:rPr lang="en-US" dirty="0"/>
              <a:t>I</a:t>
            </a:r>
            <a:r>
              <a:rPr lang="ru-RU" dirty="0" err="1"/>
              <a:t>алашбаран</a:t>
            </a:r>
            <a:r>
              <a:rPr lang="ru-RU" dirty="0"/>
              <a:t>, </a:t>
            </a:r>
            <a:r>
              <a:rPr lang="ru-RU" dirty="0" err="1"/>
              <a:t>кхид</a:t>
            </a:r>
            <a:r>
              <a:rPr lang="en-US" dirty="0"/>
              <a:t>I</a:t>
            </a:r>
            <a:r>
              <a:rPr lang="ru-RU" dirty="0"/>
              <a:t>а </a:t>
            </a:r>
            <a:r>
              <a:rPr lang="ru-RU" dirty="0" err="1"/>
              <a:t>шарбаран</a:t>
            </a:r>
            <a:r>
              <a:rPr lang="ru-RU" dirty="0"/>
              <a:t>, </a:t>
            </a:r>
            <a:r>
              <a:rPr lang="ru-RU" dirty="0" err="1"/>
              <a:t>кхиоран</a:t>
            </a:r>
            <a:r>
              <a:rPr lang="ru-RU" dirty="0"/>
              <a:t>, </a:t>
            </a:r>
            <a:r>
              <a:rPr lang="ru-RU" dirty="0" err="1"/>
              <a:t>нохчийн</a:t>
            </a:r>
            <a:r>
              <a:rPr lang="ru-RU" dirty="0"/>
              <a:t> культура </a:t>
            </a:r>
            <a:r>
              <a:rPr lang="ru-RU" dirty="0" err="1"/>
              <a:t>кхиорехь</a:t>
            </a:r>
            <a:r>
              <a:rPr lang="ru-RU" dirty="0"/>
              <a:t>, </a:t>
            </a:r>
            <a:r>
              <a:rPr lang="ru-RU" dirty="0" err="1"/>
              <a:t>къоман</a:t>
            </a:r>
            <a:r>
              <a:rPr lang="ru-RU" dirty="0"/>
              <a:t> </a:t>
            </a:r>
            <a:r>
              <a:rPr lang="ru-RU" dirty="0" err="1"/>
              <a:t>башхалла</a:t>
            </a:r>
            <a:r>
              <a:rPr lang="ru-RU" dirty="0"/>
              <a:t> </a:t>
            </a:r>
            <a:r>
              <a:rPr lang="ru-RU" dirty="0" err="1"/>
              <a:t>ларъярехь</a:t>
            </a:r>
            <a:r>
              <a:rPr lang="ru-RU" dirty="0"/>
              <a:t> </a:t>
            </a:r>
            <a:r>
              <a:rPr lang="ru-RU" dirty="0" err="1"/>
              <a:t>цо</a:t>
            </a:r>
            <a:r>
              <a:rPr lang="ru-RU" dirty="0"/>
              <a:t> </a:t>
            </a:r>
            <a:r>
              <a:rPr lang="ru-RU" dirty="0" err="1"/>
              <a:t>лело</a:t>
            </a:r>
            <a:r>
              <a:rPr lang="ru-RU" dirty="0"/>
              <a:t> </a:t>
            </a:r>
            <a:r>
              <a:rPr lang="ru-RU" dirty="0" err="1"/>
              <a:t>маь</a:t>
            </a:r>
            <a:r>
              <a:rPr lang="en-US" dirty="0"/>
              <a:t>I</a:t>
            </a:r>
            <a:r>
              <a:rPr lang="ru-RU" dirty="0"/>
              <a:t>на </a:t>
            </a:r>
            <a:r>
              <a:rPr lang="ru-RU" dirty="0" err="1"/>
              <a:t>лакхадаккхаран</a:t>
            </a:r>
            <a:r>
              <a:rPr lang="ru-RU" dirty="0"/>
              <a:t> </a:t>
            </a:r>
            <a:r>
              <a:rPr lang="en-US" dirty="0"/>
              <a:t>I</a:t>
            </a:r>
            <a:r>
              <a:rPr lang="ru-RU" dirty="0" err="1"/>
              <a:t>алашонца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Нохчийн</a:t>
            </a:r>
            <a:r>
              <a:rPr lang="ru-RU" dirty="0"/>
              <a:t> </a:t>
            </a:r>
            <a:r>
              <a:rPr lang="ru-RU" dirty="0" err="1"/>
              <a:t>Республикехь</a:t>
            </a:r>
            <a:r>
              <a:rPr lang="ru-RU" dirty="0"/>
              <a:t> </a:t>
            </a:r>
            <a:r>
              <a:rPr lang="ru-RU" dirty="0" err="1"/>
              <a:t>меттанийн</a:t>
            </a:r>
            <a:r>
              <a:rPr lang="ru-RU" dirty="0"/>
              <a:t> </a:t>
            </a:r>
            <a:r>
              <a:rPr lang="ru-RU" dirty="0" err="1"/>
              <a:t>хьокъехь</a:t>
            </a:r>
            <a:r>
              <a:rPr lang="ru-RU" dirty="0"/>
              <a:t>» </a:t>
            </a:r>
            <a:r>
              <a:rPr lang="ru-RU" dirty="0" err="1"/>
              <a:t>долчу</a:t>
            </a:r>
            <a:r>
              <a:rPr lang="ru-RU" dirty="0"/>
              <a:t> </a:t>
            </a:r>
            <a:r>
              <a:rPr lang="ru-RU" dirty="0" err="1"/>
              <a:t>Нохчийн</a:t>
            </a:r>
            <a:r>
              <a:rPr lang="ru-RU" dirty="0"/>
              <a:t> </a:t>
            </a:r>
            <a:r>
              <a:rPr lang="ru-RU" dirty="0" err="1"/>
              <a:t>Республикин</a:t>
            </a:r>
            <a:r>
              <a:rPr lang="ru-RU" dirty="0"/>
              <a:t> за­конна </a:t>
            </a:r>
            <a:r>
              <a:rPr lang="ru-RU" dirty="0" err="1"/>
              <a:t>куьг</a:t>
            </a:r>
            <a:r>
              <a:rPr lang="ru-RU" dirty="0"/>
              <a:t> </a:t>
            </a:r>
            <a:r>
              <a:rPr lang="ru-RU" dirty="0" err="1"/>
              <a:t>яздина</a:t>
            </a:r>
            <a:r>
              <a:rPr lang="ru-RU" dirty="0"/>
              <a:t> </a:t>
            </a:r>
            <a:r>
              <a:rPr lang="ru-RU" dirty="0" err="1"/>
              <a:t>апрелан</a:t>
            </a:r>
            <a:r>
              <a:rPr lang="ru-RU" dirty="0"/>
              <a:t> 25-г</a:t>
            </a:r>
            <a:r>
              <a:rPr lang="en-US" dirty="0"/>
              <a:t>I</a:t>
            </a:r>
            <a:r>
              <a:rPr lang="ru-RU" dirty="0"/>
              <a:t>а де </a:t>
            </a:r>
            <a:r>
              <a:rPr lang="ru-RU" dirty="0" err="1"/>
              <a:t>Нохчийн</a:t>
            </a:r>
            <a:r>
              <a:rPr lang="ru-RU" dirty="0"/>
              <a:t> </a:t>
            </a:r>
            <a:r>
              <a:rPr lang="ru-RU" dirty="0" err="1"/>
              <a:t>меттан</a:t>
            </a:r>
            <a:r>
              <a:rPr lang="ru-RU" dirty="0"/>
              <a:t> Де д1акхайкхо.</a:t>
            </a:r>
          </a:p>
          <a:p>
            <a:pPr marL="0" indent="0">
              <a:buNone/>
            </a:pPr>
            <a:r>
              <a:rPr lang="ru-RU" dirty="0"/>
              <a:t> «</a:t>
            </a:r>
            <a:r>
              <a:rPr lang="ru-RU" dirty="0" err="1"/>
              <a:t>Нохчийн</a:t>
            </a:r>
            <a:r>
              <a:rPr lang="ru-RU" dirty="0"/>
              <a:t> </a:t>
            </a:r>
            <a:r>
              <a:rPr lang="ru-RU" dirty="0" err="1"/>
              <a:t>меттан</a:t>
            </a:r>
            <a:r>
              <a:rPr lang="ru-RU" dirty="0"/>
              <a:t> Де д</a:t>
            </a:r>
            <a:r>
              <a:rPr lang="en-US" dirty="0"/>
              <a:t>I</a:t>
            </a:r>
            <a:r>
              <a:rPr lang="ru-RU" dirty="0" err="1"/>
              <a:t>акхайкхоран</a:t>
            </a:r>
            <a:r>
              <a:rPr lang="ru-RU" dirty="0"/>
              <a:t> </a:t>
            </a:r>
            <a:r>
              <a:rPr lang="ru-RU" dirty="0" err="1"/>
              <a:t>хьокъехь</a:t>
            </a:r>
            <a:r>
              <a:rPr lang="ru-RU" dirty="0"/>
              <a:t>» долу 2005-чу </a:t>
            </a:r>
            <a:r>
              <a:rPr lang="ru-RU" dirty="0" err="1"/>
              <a:t>шеран</a:t>
            </a:r>
            <a:r>
              <a:rPr lang="ru-RU" dirty="0"/>
              <a:t> 15-чу </a:t>
            </a:r>
            <a:r>
              <a:rPr lang="ru-RU" dirty="0" err="1"/>
              <a:t>апрелехьлера</a:t>
            </a:r>
            <a:r>
              <a:rPr lang="ru-RU" dirty="0"/>
              <a:t> № 90 </a:t>
            </a:r>
            <a:r>
              <a:rPr lang="ru-RU" dirty="0" err="1"/>
              <a:t>йолу</a:t>
            </a:r>
            <a:r>
              <a:rPr lang="ru-RU" dirty="0"/>
              <a:t> </a:t>
            </a:r>
            <a:r>
              <a:rPr lang="ru-RU" dirty="0" err="1"/>
              <a:t>Нохчийн</a:t>
            </a:r>
            <a:r>
              <a:rPr lang="ru-RU" dirty="0"/>
              <a:t> </a:t>
            </a:r>
            <a:r>
              <a:rPr lang="ru-RU" dirty="0" err="1"/>
              <a:t>Республикин</a:t>
            </a:r>
            <a:r>
              <a:rPr lang="ru-RU" dirty="0"/>
              <a:t> </a:t>
            </a:r>
            <a:r>
              <a:rPr lang="ru-RU" dirty="0" err="1"/>
              <a:t>Президентан</a:t>
            </a:r>
            <a:r>
              <a:rPr lang="ru-RU" dirty="0"/>
              <a:t> указ д</a:t>
            </a:r>
            <a:r>
              <a:rPr lang="en-US" dirty="0"/>
              <a:t>I</a:t>
            </a:r>
            <a:r>
              <a:rPr lang="ru-RU" dirty="0" err="1"/>
              <a:t>адаккха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en-US" dirty="0" err="1"/>
              <a:t>XIapa</a:t>
            </a:r>
            <a:r>
              <a:rPr lang="en-US" dirty="0"/>
              <a:t> </a:t>
            </a:r>
            <a:r>
              <a:rPr lang="ru-RU" dirty="0"/>
              <a:t>указ </a:t>
            </a:r>
            <a:r>
              <a:rPr lang="ru-RU" dirty="0" err="1"/>
              <a:t>бакъонан</a:t>
            </a:r>
            <a:r>
              <a:rPr lang="ru-RU" dirty="0"/>
              <a:t> </a:t>
            </a:r>
            <a:r>
              <a:rPr lang="ru-RU" dirty="0" err="1"/>
              <a:t>ницкъ</a:t>
            </a:r>
            <a:r>
              <a:rPr lang="ru-RU" dirty="0"/>
              <a:t> </a:t>
            </a:r>
            <a:r>
              <a:rPr lang="ru-RU" dirty="0" err="1"/>
              <a:t>болуш</a:t>
            </a:r>
            <a:r>
              <a:rPr lang="ru-RU" dirty="0"/>
              <a:t> </a:t>
            </a:r>
            <a:r>
              <a:rPr lang="ru-RU" dirty="0" err="1"/>
              <a:t>ду</a:t>
            </a:r>
            <a:r>
              <a:rPr lang="ru-RU" dirty="0"/>
              <a:t> </a:t>
            </a:r>
            <a:r>
              <a:rPr lang="ru-RU" dirty="0" err="1"/>
              <a:t>зорбатоьхначу</a:t>
            </a:r>
            <a:r>
              <a:rPr lang="ru-RU" dirty="0"/>
              <a:t> </a:t>
            </a:r>
            <a:r>
              <a:rPr lang="ru-RU" dirty="0" err="1"/>
              <a:t>дийнахь</a:t>
            </a:r>
            <a:r>
              <a:rPr lang="ru-RU" dirty="0"/>
              <a:t> </a:t>
            </a:r>
            <a:r>
              <a:rPr lang="ru-RU" dirty="0" err="1"/>
              <a:t>дуьйна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 err="1"/>
              <a:t>Нохчийн</a:t>
            </a:r>
            <a:r>
              <a:rPr lang="ru-RU" dirty="0"/>
              <a:t> </a:t>
            </a:r>
            <a:r>
              <a:rPr lang="ru-RU" dirty="0" err="1"/>
              <a:t>Республикин</a:t>
            </a:r>
            <a:r>
              <a:rPr lang="ru-RU" dirty="0"/>
              <a:t> Президент Р.А. КАДЫРОВ.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44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76875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82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999\Desktop\20160427_1232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64704"/>
            <a:ext cx="784887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22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rgbClr val="00B050"/>
                </a:solidFill>
              </a:rPr>
              <a:t>«Кавказ» 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84776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121626"/>
            <a:ext cx="103822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864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41682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0498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251</Words>
  <Application>Microsoft Office PowerPoint</Application>
  <PresentationFormat>Экран (4:3)</PresentationFormat>
  <Paragraphs>44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Мотт-адамийн  дахаран хазна</vt:lpstr>
      <vt:lpstr>Презентация PowerPoint</vt:lpstr>
      <vt:lpstr>1алашо:   Даймахке  а,  иштта ненан матте  болу безам ч1аг1беш, цуьнан    мехалла  берашна  йовзийтар.</vt:lpstr>
      <vt:lpstr>Презентация PowerPoint</vt:lpstr>
      <vt:lpstr>Презентация PowerPoint</vt:lpstr>
      <vt:lpstr>Презентация PowerPoint</vt:lpstr>
      <vt:lpstr>Презентация PowerPoint</vt:lpstr>
      <vt:lpstr>«Кавказ»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Доцца  бакъдерш </vt:lpstr>
      <vt:lpstr>Нохчийн даарш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999</cp:lastModifiedBy>
  <cp:revision>11</cp:revision>
  <dcterms:created xsi:type="dcterms:W3CDTF">2015-04-12T12:32:11Z</dcterms:created>
  <dcterms:modified xsi:type="dcterms:W3CDTF">2016-04-27T10:52:53Z</dcterms:modified>
</cp:coreProperties>
</file>