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notesMasterIdLst>
    <p:notesMasterId r:id="rId25"/>
  </p:notesMasterIdLst>
  <p:sldIdLst>
    <p:sldId id="256" r:id="rId2"/>
    <p:sldId id="279" r:id="rId3"/>
    <p:sldId id="258" r:id="rId4"/>
    <p:sldId id="291" r:id="rId5"/>
    <p:sldId id="257" r:id="rId6"/>
    <p:sldId id="281" r:id="rId7"/>
    <p:sldId id="261" r:id="rId8"/>
    <p:sldId id="288" r:id="rId9"/>
    <p:sldId id="262" r:id="rId10"/>
    <p:sldId id="292" r:id="rId11"/>
    <p:sldId id="263" r:id="rId12"/>
    <p:sldId id="293" r:id="rId13"/>
    <p:sldId id="282" r:id="rId14"/>
    <p:sldId id="286" r:id="rId15"/>
    <p:sldId id="264" r:id="rId16"/>
    <p:sldId id="289" r:id="rId17"/>
    <p:sldId id="280" r:id="rId18"/>
    <p:sldId id="284" r:id="rId19"/>
    <p:sldId id="274" r:id="rId20"/>
    <p:sldId id="290" r:id="rId21"/>
    <p:sldId id="273" r:id="rId22"/>
    <p:sldId id="294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44" d="100"/>
          <a:sy n="44" d="100"/>
        </p:scale>
        <p:origin x="1290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B180B-0D56-443E-B696-FFF925706E98}" type="datetimeFigureOut">
              <a:rPr lang="ru-RU" smtClean="0"/>
              <a:pPr/>
              <a:t>19.03.2016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F82CB-4BAF-4F15-B910-5BF4DE38A8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721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F82CB-4BAF-4F15-B910-5BF4DE38A84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354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72EF6-BF41-4430-BD99-1989A73694B3}" type="datetime1">
              <a:rPr lang="ru-RU" smtClean="0"/>
              <a:pPr/>
              <a:t>19.03.2016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594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DF85F-D1F6-4EAC-AB4D-A71E14D07899}" type="datetime1">
              <a:rPr lang="ru-RU" smtClean="0"/>
              <a:pPr/>
              <a:t>19.03.2016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8847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DF85F-D1F6-4EAC-AB4D-A71E14D07899}" type="datetime1">
              <a:rPr lang="ru-RU" smtClean="0"/>
              <a:pPr/>
              <a:t>19.03.2016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868733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DF85F-D1F6-4EAC-AB4D-A71E14D07899}" type="datetime1">
              <a:rPr lang="ru-RU" smtClean="0"/>
              <a:pPr/>
              <a:t>19.03.2016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87408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DF85F-D1F6-4EAC-AB4D-A71E14D07899}" type="datetime1">
              <a:rPr lang="ru-RU" smtClean="0"/>
              <a:pPr/>
              <a:t>19.03.2016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045564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DF85F-D1F6-4EAC-AB4D-A71E14D07899}" type="datetime1">
              <a:rPr lang="ru-RU" smtClean="0"/>
              <a:pPr/>
              <a:t>19.03.2016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26696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89D6-A2E4-4E51-989E-33A92E51C3B6}" type="datetime1">
              <a:rPr lang="ru-RU" smtClean="0"/>
              <a:pPr/>
              <a:t>19.03.2016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9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27A3B-E908-4C69-BCF1-E9136F1865A8}" type="datetime1">
              <a:rPr lang="ru-RU" smtClean="0"/>
              <a:pPr/>
              <a:t>19.03.2016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36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2BA1E-A85C-4A3F-9465-0804264F5E65}" type="datetime1">
              <a:rPr lang="ru-RU" smtClean="0"/>
              <a:pPr/>
              <a:t>19.03.2016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45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0AF67-535B-4AF8-B493-C16E2874BCDC}" type="datetime1">
              <a:rPr lang="ru-RU" smtClean="0"/>
              <a:pPr/>
              <a:t>19.03.2016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71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D64DD-8F1C-47FE-9E1F-AE807B99ACCA}" type="datetime1">
              <a:rPr lang="ru-RU" smtClean="0"/>
              <a:pPr/>
              <a:t>19.03.2016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910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13AF-DAE1-4312-8A49-644AF4CDFB9B}" type="datetime1">
              <a:rPr lang="ru-RU" smtClean="0"/>
              <a:pPr/>
              <a:t>19.03.2016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50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B088A-7691-43C8-BCB3-9B6AADE48B45}" type="datetime1">
              <a:rPr lang="ru-RU" smtClean="0"/>
              <a:pPr/>
              <a:t>19.03.2016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936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4972-97BE-48F4-B380-386E843D7E57}" type="datetime1">
              <a:rPr lang="ru-RU" smtClean="0"/>
              <a:pPr/>
              <a:t>19.03.2016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6A791-63BD-4277-B419-A877ABF994ED}" type="datetime1">
              <a:rPr lang="ru-RU" smtClean="0"/>
              <a:pPr/>
              <a:t>19.03.2016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555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24E7-0C7F-4759-869A-51B04A87F212}" type="datetime1">
              <a:rPr lang="ru-RU" smtClean="0"/>
              <a:pPr/>
              <a:t>19.03.2016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85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DF85F-D1F6-4EAC-AB4D-A71E14D07899}" type="datetime1">
              <a:rPr lang="ru-RU" smtClean="0"/>
              <a:pPr/>
              <a:t>19.03.2016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A4A36C9-4D3E-4AFD-96DC-B374C8EE7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17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bankgorodov.ru/region/region.php?id=146925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Documents%20and%20Settings\&#1040;&#1076;&#1084;&#1080;&#1085;&#1080;&#1089;&#1090;&#1088;&#1072;&#1090;&#1086;&#1088;\&#1056;&#1072;&#1073;&#1086;&#1095;&#1080;&#1081;%20&#1089;&#1090;&#1086;&#1083;\Slova%253A+Hodzhi-Ahmed+Kadyrov%253B+muzyka%253A+Umar+Beksulta+-+Shatlakhan+illi.mp3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bankgorodov.ru/region/region.php?id=146925" TargetMode="External"/><Relationship Id="rId2" Type="http://schemas.openxmlformats.org/officeDocument/2006/relationships/hyperlink" Target="http://www.bankgorodov.ru/region/region.php?id=146925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chemeClr val="accent1"/>
                </a:solidFill>
              </a:rPr>
              <a:t/>
            </a:r>
            <a:br>
              <a:rPr lang="ru-RU" sz="6000" b="1" dirty="0" smtClean="0">
                <a:solidFill>
                  <a:schemeClr val="accent1"/>
                </a:solidFill>
              </a:rPr>
            </a:br>
            <a:r>
              <a:rPr lang="ru-RU" sz="6000" dirty="0" smtClean="0">
                <a:solidFill>
                  <a:schemeClr val="accent1"/>
                </a:solidFill>
              </a:rPr>
              <a:t/>
            </a:r>
            <a:br>
              <a:rPr lang="ru-RU" sz="6000" dirty="0" smtClean="0">
                <a:solidFill>
                  <a:schemeClr val="accent1"/>
                </a:solidFill>
              </a:rPr>
            </a:br>
            <a:r>
              <a:rPr lang="ru-RU" sz="6000" dirty="0" smtClean="0">
                <a:solidFill>
                  <a:schemeClr val="accent1"/>
                </a:solidFill>
              </a:rPr>
              <a:t/>
            </a:r>
            <a:br>
              <a:rPr lang="ru-RU" sz="6000" dirty="0" smtClean="0">
                <a:solidFill>
                  <a:schemeClr val="accent1"/>
                </a:solidFill>
              </a:rPr>
            </a:br>
            <a:r>
              <a:rPr lang="ru-RU" sz="6000" dirty="0" smtClean="0">
                <a:solidFill>
                  <a:schemeClr val="accent1"/>
                </a:solidFill>
              </a:rPr>
              <a:t/>
            </a:r>
            <a:br>
              <a:rPr lang="ru-RU" sz="6000" dirty="0" smtClean="0">
                <a:solidFill>
                  <a:schemeClr val="accent1"/>
                </a:solidFill>
              </a:rPr>
            </a:br>
            <a:r>
              <a:rPr lang="ru-RU" sz="6000" dirty="0" smtClean="0">
                <a:solidFill>
                  <a:schemeClr val="accent1"/>
                </a:solidFill>
              </a:rPr>
              <a:t/>
            </a:r>
            <a:br>
              <a:rPr lang="ru-RU" sz="6000" dirty="0" smtClean="0">
                <a:solidFill>
                  <a:schemeClr val="accent1"/>
                </a:solidFill>
              </a:rPr>
            </a:br>
            <a:endParaRPr lang="ru-RU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22442" y="5634900"/>
            <a:ext cx="6534472" cy="864096"/>
          </a:xfrm>
        </p:spPr>
        <p:txBody>
          <a:bodyPr>
            <a:noAutofit/>
          </a:bodyPr>
          <a:lstStyle/>
          <a:p>
            <a:r>
              <a:rPr lang="ru-RU" sz="2000" b="1" dirty="0" err="1" smtClean="0"/>
              <a:t>Подготовила:Саралиева</a:t>
            </a:r>
            <a:r>
              <a:rPr lang="ru-RU" sz="2000" b="1" dirty="0" smtClean="0"/>
              <a:t> Х.Р.</a:t>
            </a:r>
          </a:p>
          <a:p>
            <a:r>
              <a:rPr lang="ru-RU" sz="2000" b="1" dirty="0" smtClean="0"/>
              <a:t>Дата проведения:19.03.2016Г</a:t>
            </a:r>
            <a:endParaRPr lang="ru-RU" sz="2000" b="1" dirty="0" smtClean="0"/>
          </a:p>
          <a:p>
            <a:r>
              <a:rPr lang="ru-RU" sz="2000" b="1" dirty="0" smtClean="0"/>
              <a:t>Класс:1 «Б»  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357166"/>
            <a:ext cx="89297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/>
                <a:solidFill>
                  <a:schemeClr val="accent3"/>
                </a:solidFill>
              </a:rPr>
              <a:t>Классный час на тему:</a:t>
            </a:r>
          </a:p>
          <a:p>
            <a:pPr algn="ctr"/>
            <a:r>
              <a:rPr lang="ru-RU" sz="4800" b="1" dirty="0">
                <a:ln/>
                <a:solidFill>
                  <a:schemeClr val="accent3"/>
                </a:solidFill>
              </a:rPr>
              <a:t>«ДЕНЬ КОНСТИТУЦИИ ЧЕЧЕНСКОЙ РЕСПУБЛИКИ»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63"/>
            <a:ext cx="9144000" cy="556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9617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0"/>
            <a:ext cx="828680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 основу композиции герба легло образное стилизованное решение, соответствующее национальному менталитету и месту чеченского народа в современном мире.</a:t>
            </a:r>
            <a:b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Герб является официальным государственным символом </a:t>
            </a: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hlinkClick r:id="rId2"/>
              </a:rPr>
              <a:t>Чеченской Республики</a:t>
            </a: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  <a:b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Герб установлен Указом Президента </a:t>
            </a: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hlinkClick r:id="rId2"/>
              </a:rPr>
              <a:t>Чеченской </a:t>
            </a:r>
            <a:r>
              <a:rPr lang="ru-RU" sz="28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hlinkClick r:id="rId2"/>
              </a:rPr>
              <a:t>Республики</a:t>
            </a:r>
            <a:r>
              <a:rPr lang="ru-RU" sz="2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№</a:t>
            </a: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125 от 22 июня 2004 г. («Положение о Государственном гербе </a:t>
            </a: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hlinkClick r:id="rId2"/>
              </a:rPr>
              <a:t>Чеченской Республики</a:t>
            </a: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»).</a:t>
            </a:r>
            <a:b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Герб повторно установлен Законом № 23-РЗ от 3.06.2008 г. «О Государственном гербе </a:t>
            </a: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hlinkClick r:id="rId2"/>
              </a:rPr>
              <a:t>Чеченской Республики</a:t>
            </a: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», принятым Народным Собранием Парламента </a:t>
            </a: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  <a:hlinkClick r:id="rId2"/>
              </a:rPr>
              <a:t>Чеченской Республики</a:t>
            </a:r>
            <a:r>
              <a:rPr lang="ru-RU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 от 15 мая 2008 г.</a:t>
            </a:r>
            <a:endParaRPr lang="ru-RU" sz="2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81515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980728"/>
            <a:ext cx="7467600" cy="5877272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Символика — понятие сложное, но и очень богатое. Оно объединяет знания о символах, принятых государством, организациями, партиями, объединениями людей.</a:t>
            </a:r>
            <a:br>
              <a:rPr lang="ru-RU" sz="2700" dirty="0"/>
            </a:br>
            <a:r>
              <a:rPr lang="ru-RU" sz="2700" dirty="0"/>
              <a:t>Каждое государство имеет свои символы и эмблемы. Государственные символы основаны на исторической преемственности и исторических традициях; любое надругательство над ними наказуемо.</a:t>
            </a:r>
            <a:br>
              <a:rPr lang="ru-RU" sz="2700" dirty="0"/>
            </a:br>
            <a:r>
              <a:rPr lang="ru-RU" sz="2700" dirty="0"/>
              <a:t>Ведущий 2:Вопрос о государственной символике не является второстепенным, скорее он имеет первостепенную важность. Ключевые символы имели объединяющее или разобщающее значение. Об этом говорит им факт, что всякая смена власти обязательно сопровождается сменой символики.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417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67193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ic.academic.ru/pictures/wiki/files/50/250px-flag_of_chechen_republic_since_2004.svg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00174"/>
            <a:ext cx="707236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" y="357166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Флаг Чеченской Республики</a:t>
            </a:r>
            <a:endParaRPr lang="ru-RU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7150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Герб Чеченской Республики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1556792"/>
            <a:ext cx="47609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835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1749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467600" cy="5832648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	</a:t>
            </a:r>
            <a:r>
              <a:rPr lang="ru-RU" sz="2000" dirty="0" smtClean="0"/>
              <a:t>                 </a:t>
            </a:r>
            <a:r>
              <a:rPr lang="ru-RU" sz="2200" b="1" i="1" dirty="0" smtClean="0"/>
              <a:t>Гимн  Чеченской Республики</a:t>
            </a:r>
            <a:br>
              <a:rPr lang="ru-RU" sz="2200" b="1" i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Харцоно</a:t>
            </a:r>
            <a:r>
              <a:rPr lang="ru-RU" sz="2000" dirty="0" smtClean="0"/>
              <a:t> </a:t>
            </a:r>
            <a:r>
              <a:rPr lang="ru-RU" sz="2000" dirty="0"/>
              <a:t>ц</a:t>
            </a:r>
            <a:r>
              <a:rPr lang="en-US" sz="2000" dirty="0"/>
              <a:t>I</a:t>
            </a:r>
            <a:r>
              <a:rPr lang="ru-RU" sz="2000" dirty="0"/>
              <a:t>е тесна </a:t>
            </a:r>
            <a:r>
              <a:rPr lang="ru-RU" sz="2000" dirty="0" err="1"/>
              <a:t>хьо</a:t>
            </a:r>
            <a:r>
              <a:rPr lang="ru-RU" sz="2000" dirty="0"/>
              <a:t> </a:t>
            </a:r>
            <a:r>
              <a:rPr lang="ru-RU" sz="2000" dirty="0" err="1"/>
              <a:t>ягарх</a:t>
            </a:r>
            <a:r>
              <a:rPr lang="ru-RU" sz="2000" dirty="0"/>
              <a:t>,</a:t>
            </a:r>
            <a:br>
              <a:rPr lang="ru-RU" sz="2000" dirty="0"/>
            </a:br>
            <a:r>
              <a:rPr lang="ru-RU" sz="2000" dirty="0" err="1"/>
              <a:t>Нохчийчоь</a:t>
            </a:r>
            <a:r>
              <a:rPr lang="ru-RU" sz="2000" dirty="0"/>
              <a:t>, </a:t>
            </a:r>
            <a:r>
              <a:rPr lang="ru-RU" sz="2000" dirty="0" err="1"/>
              <a:t>ца</a:t>
            </a:r>
            <a:r>
              <a:rPr lang="ru-RU" sz="2000" dirty="0"/>
              <a:t> </a:t>
            </a:r>
            <a:r>
              <a:rPr lang="ru-RU" sz="2000" dirty="0" err="1"/>
              <a:t>йоьжна</a:t>
            </a:r>
            <a:r>
              <a:rPr lang="ru-RU" sz="2000" dirty="0"/>
              <a:t>, г</a:t>
            </a:r>
            <a:r>
              <a:rPr lang="en-US" sz="2000" dirty="0"/>
              <a:t>I</a:t>
            </a:r>
            <a:r>
              <a:rPr lang="ru-RU" sz="2000" dirty="0" err="1"/>
              <a:t>аьттина</a:t>
            </a:r>
            <a:r>
              <a:rPr lang="ru-RU" sz="2000" dirty="0"/>
              <a:t> </a:t>
            </a:r>
            <a:r>
              <a:rPr lang="ru-RU" sz="2000" dirty="0" err="1"/>
              <a:t>яха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000" dirty="0" err="1"/>
              <a:t>Кавказан</a:t>
            </a:r>
            <a:r>
              <a:rPr lang="ru-RU" sz="2000" dirty="0"/>
              <a:t> </a:t>
            </a:r>
            <a:r>
              <a:rPr lang="ru-RU" sz="2000" dirty="0" err="1"/>
              <a:t>ткъес</a:t>
            </a:r>
            <a:r>
              <a:rPr lang="ru-RU" sz="2000" dirty="0"/>
              <a:t> </a:t>
            </a:r>
            <a:r>
              <a:rPr lang="ru-RU" sz="2000" dirty="0" err="1"/>
              <a:t>хилла</a:t>
            </a:r>
            <a:r>
              <a:rPr lang="ru-RU" sz="2000" dirty="0"/>
              <a:t>, </a:t>
            </a:r>
            <a:r>
              <a:rPr lang="ru-RU" sz="2000" dirty="0" err="1"/>
              <a:t>маршонан</a:t>
            </a:r>
            <a:r>
              <a:rPr lang="ru-RU" sz="2000" dirty="0"/>
              <a:t> ага,</a:t>
            </a:r>
            <a:br>
              <a:rPr lang="ru-RU" sz="2000" dirty="0"/>
            </a:br>
            <a:r>
              <a:rPr lang="ru-RU" sz="2000" dirty="0" err="1"/>
              <a:t>Хьан</a:t>
            </a:r>
            <a:r>
              <a:rPr lang="ru-RU" sz="2000" dirty="0"/>
              <a:t> </a:t>
            </a:r>
            <a:r>
              <a:rPr lang="ru-RU" sz="2000" dirty="0" err="1"/>
              <a:t>лаьттан</a:t>
            </a:r>
            <a:r>
              <a:rPr lang="ru-RU" sz="2000" dirty="0"/>
              <a:t> </a:t>
            </a:r>
            <a:r>
              <a:rPr lang="ru-RU" sz="2000" dirty="0" err="1"/>
              <a:t>сий</a:t>
            </a:r>
            <a:r>
              <a:rPr lang="ru-RU" sz="2000" dirty="0"/>
              <a:t> дина </a:t>
            </a:r>
            <a:r>
              <a:rPr lang="ru-RU" sz="2000" dirty="0" err="1"/>
              <a:t>яхь</a:t>
            </a:r>
            <a:r>
              <a:rPr lang="ru-RU" sz="2000" dirty="0"/>
              <a:t> </a:t>
            </a:r>
            <a:r>
              <a:rPr lang="ru-RU" sz="2000" dirty="0" err="1"/>
              <a:t>йолчу</a:t>
            </a:r>
            <a:r>
              <a:rPr lang="ru-RU" sz="2000" dirty="0"/>
              <a:t> наха.</a:t>
            </a:r>
            <a:br>
              <a:rPr lang="ru-RU" sz="2000" dirty="0"/>
            </a:br>
            <a:r>
              <a:rPr lang="ru-RU" sz="2000" dirty="0"/>
              <a:t>•	</a:t>
            </a:r>
            <a:br>
              <a:rPr lang="ru-RU" sz="2000" dirty="0"/>
            </a:br>
            <a:r>
              <a:rPr lang="ru-RU" sz="2000" dirty="0"/>
              <a:t>Барт болу </a:t>
            </a:r>
            <a:r>
              <a:rPr lang="ru-RU" sz="2000" dirty="0" err="1"/>
              <a:t>хьан</a:t>
            </a:r>
            <a:r>
              <a:rPr lang="ru-RU" sz="2000" dirty="0"/>
              <a:t> </a:t>
            </a:r>
            <a:r>
              <a:rPr lang="ru-RU" sz="2000" dirty="0" err="1"/>
              <a:t>къаьмнаш</a:t>
            </a:r>
            <a:r>
              <a:rPr lang="ru-RU" sz="2000" dirty="0"/>
              <a:t> - мах </a:t>
            </a:r>
            <a:r>
              <a:rPr lang="ru-RU" sz="2000" dirty="0" err="1"/>
              <a:t>боцу</a:t>
            </a:r>
            <a:r>
              <a:rPr lang="ru-RU" sz="2000" dirty="0"/>
              <a:t> </a:t>
            </a:r>
            <a:r>
              <a:rPr lang="ru-RU" sz="2000" dirty="0" err="1"/>
              <a:t>беркат</a:t>
            </a:r>
            <a:r>
              <a:rPr lang="ru-RU" sz="2000" dirty="0"/>
              <a:t>!</a:t>
            </a:r>
            <a:br>
              <a:rPr lang="ru-RU" sz="2000" dirty="0"/>
            </a:br>
            <a:r>
              <a:rPr lang="ru-RU" sz="2000" dirty="0" err="1"/>
              <a:t>Хьо</a:t>
            </a:r>
            <a:r>
              <a:rPr lang="ru-RU" sz="2000" dirty="0"/>
              <a:t> </a:t>
            </a:r>
            <a:r>
              <a:rPr lang="ru-RU" sz="2000" dirty="0" err="1"/>
              <a:t>йоцург</a:t>
            </a:r>
            <a:r>
              <a:rPr lang="ru-RU" sz="2000" dirty="0"/>
              <a:t>, Нана </a:t>
            </a:r>
            <a:r>
              <a:rPr lang="ru-RU" sz="2000" dirty="0" err="1"/>
              <a:t>яц</a:t>
            </a:r>
            <a:r>
              <a:rPr lang="ru-RU" sz="2000" dirty="0"/>
              <a:t>, </a:t>
            </a:r>
            <a:r>
              <a:rPr lang="ru-RU" sz="2000" dirty="0" err="1"/>
              <a:t>нохчийн</a:t>
            </a:r>
            <a:r>
              <a:rPr lang="ru-RU" sz="2000" dirty="0"/>
              <a:t> </a:t>
            </a:r>
            <a:r>
              <a:rPr lang="ru-RU" sz="2000" dirty="0" err="1"/>
              <a:t>халкъ</a:t>
            </a:r>
            <a:r>
              <a:rPr lang="ru-RU" sz="2000" dirty="0"/>
              <a:t> </a:t>
            </a:r>
            <a:r>
              <a:rPr lang="ru-RU" sz="2000" dirty="0" err="1"/>
              <a:t>хьаста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000" dirty="0" err="1"/>
              <a:t>Тхайн</a:t>
            </a:r>
            <a:r>
              <a:rPr lang="ru-RU" sz="2000" dirty="0"/>
              <a:t> </a:t>
            </a:r>
            <a:r>
              <a:rPr lang="ru-RU" sz="2000" dirty="0" err="1"/>
              <a:t>дахар</a:t>
            </a:r>
            <a:r>
              <a:rPr lang="ru-RU" sz="2000" dirty="0"/>
              <a:t>, </a:t>
            </a:r>
            <a:r>
              <a:rPr lang="ru-RU" sz="2000" dirty="0" err="1"/>
              <a:t>тхан</a:t>
            </a:r>
            <a:r>
              <a:rPr lang="ru-RU" sz="2000" dirty="0"/>
              <a:t> </a:t>
            </a:r>
            <a:r>
              <a:rPr lang="ru-RU" sz="2000" dirty="0" err="1"/>
              <a:t>дерзар</a:t>
            </a:r>
            <a:r>
              <a:rPr lang="ru-RU" sz="2000" dirty="0"/>
              <a:t> </a:t>
            </a:r>
            <a:r>
              <a:rPr lang="ru-RU" sz="2000" dirty="0" err="1"/>
              <a:t>Даймехкан</a:t>
            </a:r>
            <a:r>
              <a:rPr lang="ru-RU" sz="2000" dirty="0"/>
              <a:t> </a:t>
            </a:r>
            <a:r>
              <a:rPr lang="ru-RU" sz="2000" dirty="0" err="1"/>
              <a:t>кхерчахь</a:t>
            </a:r>
            <a:r>
              <a:rPr lang="ru-RU" sz="2000" dirty="0"/>
              <a:t>,</a:t>
            </a:r>
            <a:br>
              <a:rPr lang="ru-RU" sz="2000" dirty="0"/>
            </a:br>
            <a:r>
              <a:rPr lang="ru-RU" sz="2000" dirty="0" err="1"/>
              <a:t>Декъалдар</a:t>
            </a:r>
            <a:r>
              <a:rPr lang="ru-RU" sz="2000" dirty="0"/>
              <a:t> </a:t>
            </a:r>
            <a:r>
              <a:rPr lang="ru-RU" sz="2000" dirty="0" err="1"/>
              <a:t>доьхуш</a:t>
            </a:r>
            <a:r>
              <a:rPr lang="ru-RU" sz="2000" dirty="0"/>
              <a:t> </a:t>
            </a:r>
            <a:r>
              <a:rPr lang="ru-RU" sz="2000" dirty="0" err="1"/>
              <a:t>ду</a:t>
            </a:r>
            <a:r>
              <a:rPr lang="ru-RU" sz="2000" dirty="0"/>
              <a:t>, </a:t>
            </a:r>
            <a:r>
              <a:rPr lang="ru-RU" sz="2000" dirty="0" err="1"/>
              <a:t>хьуна</a:t>
            </a:r>
            <a:r>
              <a:rPr lang="ru-RU" sz="2000" dirty="0"/>
              <a:t> </a:t>
            </a:r>
            <a:r>
              <a:rPr lang="ru-RU" sz="2000" dirty="0" err="1"/>
              <a:t>беш</a:t>
            </a:r>
            <a:r>
              <a:rPr lang="ru-RU" sz="2000" dirty="0"/>
              <a:t> </a:t>
            </a:r>
            <a:r>
              <a:rPr lang="ru-RU" sz="2000" dirty="0" err="1"/>
              <a:t>хастам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000" dirty="0"/>
              <a:t>•	</a:t>
            </a:r>
            <a:br>
              <a:rPr lang="ru-RU" sz="2000" dirty="0"/>
            </a:br>
            <a:r>
              <a:rPr lang="ru-RU" sz="2000" dirty="0" err="1"/>
              <a:t>Башламан</a:t>
            </a:r>
            <a:r>
              <a:rPr lang="ru-RU" sz="2000" dirty="0"/>
              <a:t> </a:t>
            </a:r>
            <a:r>
              <a:rPr lang="ru-RU" sz="2000" dirty="0" err="1"/>
              <a:t>баххьашка</a:t>
            </a:r>
            <a:r>
              <a:rPr lang="ru-RU" sz="2000" dirty="0"/>
              <a:t> дайн </a:t>
            </a:r>
            <a:r>
              <a:rPr lang="ru-RU" sz="2000" dirty="0" err="1"/>
              <a:t>синош</a:t>
            </a:r>
            <a:r>
              <a:rPr lang="ru-RU" sz="2000" dirty="0"/>
              <a:t> </a:t>
            </a:r>
            <a:r>
              <a:rPr lang="ru-RU" sz="2000" dirty="0" err="1"/>
              <a:t>дуьссу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000" dirty="0"/>
              <a:t>Органа </a:t>
            </a:r>
            <a:r>
              <a:rPr lang="ru-RU" sz="2000" dirty="0" err="1"/>
              <a:t>тулг</a:t>
            </a:r>
            <a:r>
              <a:rPr lang="en-US" sz="2000" dirty="0"/>
              <a:t>I</a:t>
            </a:r>
            <a:r>
              <a:rPr lang="ru-RU" sz="2000" dirty="0" err="1"/>
              <a:t>ено</a:t>
            </a:r>
            <a:r>
              <a:rPr lang="ru-RU" sz="2000" dirty="0"/>
              <a:t> </a:t>
            </a:r>
            <a:r>
              <a:rPr lang="ru-RU" sz="2000" dirty="0" err="1"/>
              <a:t>ненан</a:t>
            </a:r>
            <a:r>
              <a:rPr lang="ru-RU" sz="2000" dirty="0"/>
              <a:t> </a:t>
            </a:r>
            <a:r>
              <a:rPr lang="ru-RU" sz="2000" dirty="0" err="1"/>
              <a:t>мотт</a:t>
            </a:r>
            <a:r>
              <a:rPr lang="ru-RU" sz="2000" dirty="0"/>
              <a:t> </a:t>
            </a:r>
            <a:r>
              <a:rPr lang="ru-RU" sz="2000" dirty="0" err="1"/>
              <a:t>буьйцу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000" dirty="0" err="1"/>
              <a:t>Исбаьхьа</a:t>
            </a:r>
            <a:r>
              <a:rPr lang="ru-RU" sz="2000" dirty="0"/>
              <a:t> </a:t>
            </a:r>
            <a:r>
              <a:rPr lang="ru-RU" sz="2000" dirty="0" err="1"/>
              <a:t>совг</a:t>
            </a:r>
            <a:r>
              <a:rPr lang="en-US" sz="2000" dirty="0"/>
              <a:t>I</a:t>
            </a:r>
            <a:r>
              <a:rPr lang="ru-RU" sz="2000" dirty="0" err="1"/>
              <a:t>ат</a:t>
            </a:r>
            <a:r>
              <a:rPr lang="ru-RU" sz="2000" dirty="0"/>
              <a:t> </a:t>
            </a:r>
            <a:r>
              <a:rPr lang="ru-RU" sz="2000" dirty="0" err="1"/>
              <a:t>хьо</a:t>
            </a:r>
            <a:r>
              <a:rPr lang="ru-RU" sz="2000" dirty="0"/>
              <a:t>, </a:t>
            </a:r>
            <a:r>
              <a:rPr lang="ru-RU" sz="2000" dirty="0" err="1"/>
              <a:t>азаллехь</a:t>
            </a:r>
            <a:r>
              <a:rPr lang="ru-RU" sz="2000" dirty="0"/>
              <a:t> </a:t>
            </a:r>
            <a:r>
              <a:rPr lang="ru-RU" sz="2000" dirty="0" err="1"/>
              <a:t>долла</a:t>
            </a:r>
            <a:r>
              <a:rPr lang="ru-RU" sz="2000" dirty="0"/>
              <a:t>!</a:t>
            </a:r>
            <a:br>
              <a:rPr lang="ru-RU" sz="2000" dirty="0"/>
            </a:br>
            <a:r>
              <a:rPr lang="ru-RU" sz="2000" dirty="0" err="1"/>
              <a:t>Шатлакхан</a:t>
            </a:r>
            <a:r>
              <a:rPr lang="ru-RU" sz="2000" dirty="0"/>
              <a:t> </a:t>
            </a:r>
            <a:r>
              <a:rPr lang="ru-RU" sz="2000" dirty="0" err="1"/>
              <a:t>илли</a:t>
            </a:r>
            <a:r>
              <a:rPr lang="ru-RU" sz="2000" dirty="0"/>
              <a:t> </a:t>
            </a:r>
            <a:r>
              <a:rPr lang="ru-RU" sz="2000" dirty="0" err="1"/>
              <a:t>ду</a:t>
            </a:r>
            <a:r>
              <a:rPr lang="ru-RU" sz="2000" dirty="0"/>
              <a:t> </a:t>
            </a:r>
            <a:r>
              <a:rPr lang="ru-RU" sz="2000" dirty="0" err="1"/>
              <a:t>тхуна</a:t>
            </a:r>
            <a:r>
              <a:rPr lang="ru-RU" sz="2000" dirty="0"/>
              <a:t> ниц</a:t>
            </a:r>
            <a:r>
              <a:rPr lang="en-US" sz="2000" dirty="0"/>
              <a:t>I</a:t>
            </a:r>
            <a:r>
              <a:rPr lang="ru-RU" sz="2000" dirty="0" err="1"/>
              <a:t>къ</a:t>
            </a:r>
            <a:r>
              <a:rPr lang="ru-RU" sz="2000" dirty="0"/>
              <a:t> </a:t>
            </a:r>
            <a:r>
              <a:rPr lang="ru-RU" sz="2000" dirty="0" err="1"/>
              <a:t>белла</a:t>
            </a:r>
            <a:r>
              <a:rPr lang="ru-RU" sz="2000" dirty="0"/>
              <a:t>!</a:t>
            </a:r>
            <a:br>
              <a:rPr lang="ru-RU" sz="2000" dirty="0"/>
            </a:br>
            <a:r>
              <a:rPr lang="ru-RU" sz="2000" dirty="0"/>
              <a:t>•	</a:t>
            </a:r>
            <a:br>
              <a:rPr lang="ru-RU" sz="2000" dirty="0"/>
            </a:br>
            <a:r>
              <a:rPr lang="ru-RU" sz="2000" dirty="0" err="1"/>
              <a:t>Къинхьегам</a:t>
            </a:r>
            <a:r>
              <a:rPr lang="ru-RU" sz="2000" dirty="0"/>
              <a:t>, </a:t>
            </a:r>
            <a:r>
              <a:rPr lang="ru-RU" sz="2000" dirty="0" err="1"/>
              <a:t>хьан</a:t>
            </a:r>
            <a:r>
              <a:rPr lang="ru-RU" sz="2000" dirty="0"/>
              <a:t> </a:t>
            </a:r>
            <a:r>
              <a:rPr lang="ru-RU" sz="2000" dirty="0" err="1"/>
              <a:t>хуьнарш</a:t>
            </a:r>
            <a:r>
              <a:rPr lang="ru-RU" sz="2000" dirty="0"/>
              <a:t> </a:t>
            </a:r>
            <a:r>
              <a:rPr lang="ru-RU" sz="2000" dirty="0" err="1"/>
              <a:t>хазделла</a:t>
            </a:r>
            <a:r>
              <a:rPr lang="ru-RU" sz="2000" dirty="0"/>
              <a:t> </a:t>
            </a:r>
            <a:r>
              <a:rPr lang="ru-RU" sz="2000" dirty="0" err="1"/>
              <a:t>шайна</a:t>
            </a:r>
            <a:r>
              <a:rPr lang="ru-RU" sz="2000" dirty="0"/>
              <a:t>,</a:t>
            </a:r>
            <a:br>
              <a:rPr lang="ru-RU" sz="2000" dirty="0"/>
            </a:br>
            <a:r>
              <a:rPr lang="ru-RU" sz="2000" dirty="0" err="1"/>
              <a:t>Хьалкъаца</a:t>
            </a:r>
            <a:r>
              <a:rPr lang="ru-RU" sz="2000" dirty="0"/>
              <a:t> </a:t>
            </a:r>
            <a:r>
              <a:rPr lang="ru-RU" sz="2000" dirty="0" err="1"/>
              <a:t>лерам</a:t>
            </a:r>
            <a:r>
              <a:rPr lang="ru-RU" sz="2000" dirty="0"/>
              <a:t> бар </a:t>
            </a:r>
            <a:r>
              <a:rPr lang="ru-RU" sz="2000" dirty="0" err="1"/>
              <a:t>кхаъ</a:t>
            </a:r>
            <a:r>
              <a:rPr lang="ru-RU" sz="2000" dirty="0"/>
              <a:t> </a:t>
            </a:r>
            <a:r>
              <a:rPr lang="ru-RU" sz="2000" dirty="0" err="1"/>
              <a:t>хуьлда</a:t>
            </a:r>
            <a:r>
              <a:rPr lang="ru-RU" sz="2000" dirty="0"/>
              <a:t> </a:t>
            </a:r>
            <a:r>
              <a:rPr lang="ru-RU" sz="2000" dirty="0" err="1"/>
              <a:t>хьуна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000" dirty="0" err="1"/>
              <a:t>Машаран</a:t>
            </a:r>
            <a:r>
              <a:rPr lang="ru-RU" sz="2000" dirty="0"/>
              <a:t> г</a:t>
            </a:r>
            <a:r>
              <a:rPr lang="en-US" sz="2000" dirty="0"/>
              <a:t>I</a:t>
            </a:r>
            <a:r>
              <a:rPr lang="ru-RU" sz="2000" dirty="0" err="1"/>
              <a:t>аролехь</a:t>
            </a:r>
            <a:r>
              <a:rPr lang="ru-RU" sz="2000" dirty="0"/>
              <a:t> </a:t>
            </a:r>
            <a:r>
              <a:rPr lang="ru-RU" sz="2000" dirty="0" err="1"/>
              <a:t>ирсан</a:t>
            </a:r>
            <a:r>
              <a:rPr lang="ru-RU" sz="2000" dirty="0"/>
              <a:t> </a:t>
            </a:r>
            <a:r>
              <a:rPr lang="ru-RU" sz="2000" dirty="0" err="1"/>
              <a:t>некъ</a:t>
            </a:r>
            <a:r>
              <a:rPr lang="ru-RU" sz="2000" dirty="0"/>
              <a:t> тайна,</a:t>
            </a:r>
            <a:br>
              <a:rPr lang="ru-RU" sz="2000" dirty="0"/>
            </a:br>
            <a:r>
              <a:rPr lang="ru-RU" sz="2000" dirty="0" err="1"/>
              <a:t>Сий</a:t>
            </a:r>
            <a:r>
              <a:rPr lang="ru-RU" sz="2000" dirty="0"/>
              <a:t> </a:t>
            </a:r>
            <a:r>
              <a:rPr lang="ru-RU" sz="2000" dirty="0" err="1"/>
              <a:t>долуш</a:t>
            </a:r>
            <a:r>
              <a:rPr lang="ru-RU" sz="2000" dirty="0"/>
              <a:t> </a:t>
            </a:r>
            <a:r>
              <a:rPr lang="ru-RU" sz="2000" dirty="0" err="1"/>
              <a:t>Нохчийчоь</a:t>
            </a:r>
            <a:r>
              <a:rPr lang="ru-RU" sz="2000" dirty="0"/>
              <a:t> </a:t>
            </a:r>
            <a:r>
              <a:rPr lang="ru-RU" sz="2000" dirty="0" err="1"/>
              <a:t>ехийла</a:t>
            </a:r>
            <a:r>
              <a:rPr lang="ru-RU" sz="2000" dirty="0"/>
              <a:t> </a:t>
            </a:r>
            <a:r>
              <a:rPr lang="ru-RU" sz="2000" dirty="0" err="1"/>
              <a:t>тхуна</a:t>
            </a:r>
            <a:r>
              <a:rPr lang="ru-RU" sz="2000" dirty="0"/>
              <a:t>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5" name="Slova%3A+Hodzhi-Ahmed+Kadyrov%3B+muzyka%3A+Umar+Beksulta+-+Shatlakhan+ill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476673"/>
            <a:ext cx="6552728" cy="5531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583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9970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484784"/>
            <a:ext cx="8001056" cy="3359987"/>
          </a:xfrm>
          <a:prstGeom prst="rect">
            <a:avLst/>
          </a:prstGeom>
        </p:spPr>
        <p:txBody>
          <a:bodyPr wrap="square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гимн вообще?</a:t>
            </a:r>
          </a:p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Песня главная в стране!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04313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428736"/>
            <a:ext cx="8786841" cy="407196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7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Спасибо</a:t>
            </a:r>
          </a:p>
          <a:p>
            <a:pPr algn="ctr"/>
            <a:r>
              <a:rPr lang="ru-RU" sz="7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за внимание!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31" y="1720840"/>
            <a:ext cx="8686737" cy="3416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Имеет флаг, и гимн, и герб</a:t>
            </a:r>
          </a:p>
          <a:p>
            <a:pPr algn="ctr"/>
            <a:r>
              <a:rPr lang="ru-RU" sz="5400" b="1" cap="none" spc="50" dirty="0" smtClean="0">
                <a:ln w="1143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Чеченская республика.</a:t>
            </a:r>
          </a:p>
          <a:p>
            <a:pPr algn="ctr"/>
            <a:r>
              <a:rPr lang="ru-RU" sz="5400" b="1" cap="none" spc="50" dirty="0" smtClean="0">
                <a:ln w="1143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и все символы, они </a:t>
            </a:r>
            <a:endParaRPr lang="ru-RU" sz="5400" b="1" spc="50" dirty="0" smtClean="0">
              <a:ln w="1143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accent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400" b="1" cap="none" spc="50" dirty="0" smtClean="0">
                <a:ln w="1143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отражают нашу жизнь.</a:t>
            </a:r>
            <a:endParaRPr lang="ru-RU" sz="5400" b="1" cap="none" spc="50" dirty="0">
              <a:ln w="1143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accent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7592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ortretlavka.ru/images/people/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4786346" cy="657227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628" y="928670"/>
            <a:ext cx="4429156" cy="4247317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Президент </a:t>
            </a:r>
          </a:p>
          <a:p>
            <a:pPr algn="ctr"/>
            <a:r>
              <a:rPr lang="ru-RU" sz="54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Чеченской </a:t>
            </a:r>
          </a:p>
          <a:p>
            <a:pPr algn="ctr"/>
            <a:r>
              <a:rPr lang="ru-RU" sz="54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Республики </a:t>
            </a:r>
          </a:p>
          <a:p>
            <a:pPr algn="ctr"/>
            <a:r>
              <a:rPr lang="ru-RU" sz="5400" b="1" dirty="0" err="1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Рамзан</a:t>
            </a:r>
            <a:r>
              <a:rPr lang="ru-RU" sz="54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Кадыров</a:t>
            </a:r>
            <a:endParaRPr lang="ru-RU" sz="5400" b="1" dirty="0">
              <a:ln w="19050">
                <a:solidFill>
                  <a:srgbClr val="00B050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23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21721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bankgorodov.ru/coa/14692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928670"/>
            <a:ext cx="407196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4282" y="785794"/>
            <a:ext cx="442915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Герб</a:t>
            </a:r>
          </a:p>
          <a:p>
            <a:pPr algn="ctr"/>
            <a:r>
              <a:rPr lang="ru-RU" sz="4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Чеченской </a:t>
            </a:r>
          </a:p>
          <a:p>
            <a:pPr algn="ctr"/>
            <a:r>
              <a:rPr lang="ru-RU" sz="4400" b="1" cap="all" spc="0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Республики</a:t>
            </a:r>
            <a:endParaRPr lang="ru-RU" sz="4400" b="1" cap="all" spc="0" dirty="0">
              <a:ln>
                <a:solidFill>
                  <a:schemeClr val="tx1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736181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Описание герба 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hlinkClick r:id="rId2"/>
              </a:rPr>
              <a:t>Чеченской Республики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Линейно-графическое построение композиции герба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hlinkClick r:id="rId3"/>
              </a:rPr>
              <a:t>Чеченской Республики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 выполнено на основе круга в двухмерной плоскости. Цветовое решение основано на четырех цветах: красный, желтый, синий и нейтральный белый. Во внутренней части белого круга изображен символ единства, вечности в виде национального чеченского орнамента, окрашенного в красный цвет. Стилизованные горы, историческая башня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вайнахов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и нефтяная вышка окрашены в синий цвет. Композиционное решение - квадрат в круге. Желтые колосья пшеницы на синем фоне симметрично обрамляют внутренний круг, символизируя богатство чеченского народа. В верхней части колосья венчают полумесяц и звезда, окрашенные в желтый цвет, на синем фоне. На внешнем круге изображен красный узор из орнамента в чеченском национальном стиле, на желтом фоне. Внешняя окантовка герба синего цвета.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A36C9-4D3E-4AFD-96DC-B374C8EE72C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243</TotalTime>
  <Words>142</Words>
  <Application>Microsoft Office PowerPoint</Application>
  <PresentationFormat>Экран (4:3)</PresentationFormat>
  <Paragraphs>51</Paragraphs>
  <Slides>23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Times New Roman</vt:lpstr>
      <vt:lpstr>Trebuchet MS</vt:lpstr>
      <vt:lpstr>Wingdings 3</vt:lpstr>
      <vt:lpstr>Грань</vt:lpstr>
      <vt:lpstr>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Символика — понятие сложное, но и очень богатое. Оно объединяет знания о символах, принятых государством, организациями, партиями, объединениями людей. Каждое государство имеет свои символы и эмблемы. Государственные символы основаны на исторической преемственности и исторических традициях; любое надругательство над ними наказуемо. Ведущий 2:Вопрос о государственной символике не является второстепенным, скорее он имеет первостепенную важность. Ключевые символы имели объединяющее или разобщающее значение. Об этом говорит им факт, что всякая смена власти обязательно сопровождается сменой символики. </vt:lpstr>
      <vt:lpstr>Презентация PowerPoint</vt:lpstr>
      <vt:lpstr>Презентация PowerPoint</vt:lpstr>
      <vt:lpstr>Презентация PowerPoint</vt:lpstr>
      <vt:lpstr>Герб Чеченской Республики</vt:lpstr>
      <vt:lpstr>Презентация PowerPoint</vt:lpstr>
      <vt:lpstr>                  Гимн  Чеченской Республики  Харцоно цIе тесна хьо ягарх, Нохчийчоь, ца йоьжна, гIаьттина яха. Кавказан ткъес хилла, маршонан ага, Хьан лаьттан сий дина яхь йолчу наха. •  Барт болу хьан къаьмнаш - мах боцу беркат! Хьо йоцург, Нана яц, нохчийн халкъ хьаста. Тхайн дахар, тхан дерзар Даймехкан кхерчахь, Декъалдар доьхуш ду, хьуна беш хастам. •  Башламан баххьашка дайн синош дуьссу. Органа тулгIено ненан мотт буьйцу. Исбаьхьа совгIат хьо, азаллехь долла! Шатлакхан илли ду тхуна ницIкъ белла! •  Къинхьегам, хьан хуьнарш хазделла шайна, Хьалкъаца лерам бар кхаъ хуьлда хьуна. Машаран гIаролехь ирсан некъ тайна, Сий долуш Нохчийчоь ехийла тхуна!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Государственные символы Чеченской Республики.</dc:title>
  <dc:creator>FoM</dc:creator>
  <cp:lastModifiedBy>аминат</cp:lastModifiedBy>
  <cp:revision>43</cp:revision>
  <dcterms:created xsi:type="dcterms:W3CDTF">2013-03-27T07:37:03Z</dcterms:created>
  <dcterms:modified xsi:type="dcterms:W3CDTF">2016-03-19T13:55:21Z</dcterms:modified>
</cp:coreProperties>
</file>