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20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7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13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9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7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3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3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5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5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0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0C3B-F881-4D62-B164-9E2DE90D6292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89AF16-BB01-49A5-B606-2A2B531F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460" y="0"/>
            <a:ext cx="9144000" cy="265814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23 марта </a:t>
            </a:r>
            <a:r>
              <a:rPr lang="ru-RU" sz="4400" dirty="0" smtClean="0"/>
              <a:t>201</a:t>
            </a:r>
            <a:r>
              <a:rPr lang="en-US" sz="4400" dirty="0" smtClean="0"/>
              <a:t>6</a:t>
            </a:r>
            <a:r>
              <a:rPr lang="ru-RU" sz="4400" dirty="0" smtClean="0"/>
              <a:t> </a:t>
            </a:r>
            <a:r>
              <a:rPr lang="ru-RU" sz="4400" dirty="0"/>
              <a:t>года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Чеченская Республика </a:t>
            </a:r>
            <a:r>
              <a:rPr lang="ru-RU" sz="4400" dirty="0"/>
              <a:t>будет отмечать один из самых главных праздников – День </a:t>
            </a:r>
            <a:r>
              <a:rPr lang="ru-RU" sz="4400" dirty="0" smtClean="0"/>
              <a:t>Конституции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Классный руководитель: </a:t>
            </a:r>
            <a:r>
              <a:rPr lang="ru-RU" sz="2400" dirty="0" err="1" smtClean="0"/>
              <a:t>Хаджимуратова</a:t>
            </a:r>
            <a:r>
              <a:rPr lang="ru-RU" sz="2400" dirty="0" smtClean="0"/>
              <a:t> А.Л.</a:t>
            </a:r>
          </a:p>
          <a:p>
            <a:r>
              <a:rPr lang="ru-RU" sz="2400" dirty="0" smtClean="0"/>
              <a:t>7 «А» класс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787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2210" y="0"/>
            <a:ext cx="9714895" cy="1756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Конституция Чеченской Республики принята 23 марта 2003 года на всенародном референдуме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122382"/>
            <a:ext cx="7653639" cy="5735618"/>
          </a:xfrm>
        </p:spPr>
      </p:pic>
    </p:spTree>
    <p:extLst>
      <p:ext uri="{BB962C8B-B14F-4D97-AF65-F5344CB8AC3E}">
        <p14:creationId xmlns:p14="http://schemas.microsoft.com/office/powerpoint/2010/main" val="318247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365"/>
            <a:ext cx="3692487" cy="3638691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Первый Президент ЧР А-Х. Кадыров, принял активное участие в подготовке проекта Конституции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87" y="1"/>
            <a:ext cx="8499513" cy="6858000"/>
          </a:xfrm>
        </p:spPr>
      </p:pic>
    </p:spTree>
    <p:extLst>
      <p:ext uri="{BB962C8B-B14F-4D97-AF65-F5344CB8AC3E}">
        <p14:creationId xmlns:p14="http://schemas.microsoft.com/office/powerpoint/2010/main" val="90165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19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Впервые в истории республики Основной закон разрабатывался самой республикой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679" y="1190170"/>
            <a:ext cx="7582921" cy="56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514"/>
            <a:ext cx="10368037" cy="19304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Можно с уверенностью сказать, что Конституция Чеченской Республики – это гарант стабильности и устойчивого развития нашего общества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65" y="1596571"/>
            <a:ext cx="7113625" cy="5335219"/>
          </a:xfrm>
        </p:spPr>
      </p:pic>
    </p:spTree>
    <p:extLst>
      <p:ext uri="{BB962C8B-B14F-4D97-AF65-F5344CB8AC3E}">
        <p14:creationId xmlns:p14="http://schemas.microsoft.com/office/powerpoint/2010/main" val="345023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35657" cy="1654629"/>
          </a:xfrm>
        </p:spPr>
        <p:txBody>
          <a:bodyPr>
            <a:normAutofit fontScale="90000"/>
          </a:bodyPr>
          <a:lstStyle/>
          <a:p>
            <a:r>
              <a:rPr lang="ru-RU" dirty="0"/>
              <a:t>Был отмечен огромный вклад Главы Чеченской Республики </a:t>
            </a:r>
            <a:r>
              <a:rPr lang="en-US" dirty="0" smtClean="0"/>
              <a:t> </a:t>
            </a:r>
            <a:r>
              <a:rPr lang="ru-RU" dirty="0" smtClean="0"/>
              <a:t>Рамзана </a:t>
            </a:r>
            <a:r>
              <a:rPr lang="ru-RU" dirty="0" err="1"/>
              <a:t>Ахматовича</a:t>
            </a:r>
            <a:r>
              <a:rPr lang="ru-RU" dirty="0"/>
              <a:t> Кадырова, который достойно продолжает путь своего отца.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38" y="1473200"/>
            <a:ext cx="7179733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527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86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23 марта 2016 года  Чеченская Республика будет отмечать один из самых главных праздников – День Конституции</vt:lpstr>
      <vt:lpstr>Конституция Чеченской Республики принята 23 марта 2003 года на всенародном референдуме </vt:lpstr>
      <vt:lpstr>Первый Президент ЧР А-Х. Кадыров, принял активное участие в подготовке проекта Конституции</vt:lpstr>
      <vt:lpstr>Впервые в истории республики Основной закон разрабатывался самой республикой</vt:lpstr>
      <vt:lpstr>Можно с уверенностью сказать, что Конституция Чеченской Республики – это гарант стабильности и устойчивого развития нашего общества</vt:lpstr>
      <vt:lpstr>Был отмечен огромный вклад Главы Чеченской Республики  Рамзана Ахматовича Кадырова, который достойно продолжает путь своего отца.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марта 2016 года  Чеченская Республика будет отмечать один из самых главных праздников – День Конституции</dc:title>
  <dc:creator>maga</dc:creator>
  <cp:lastModifiedBy>РРР</cp:lastModifiedBy>
  <cp:revision>9</cp:revision>
  <dcterms:created xsi:type="dcterms:W3CDTF">2016-03-24T13:44:22Z</dcterms:created>
  <dcterms:modified xsi:type="dcterms:W3CDTF">2016-03-25T10:03:48Z</dcterms:modified>
</cp:coreProperties>
</file>