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9" r:id="rId3"/>
    <p:sldId id="258" r:id="rId4"/>
    <p:sldId id="257" r:id="rId5"/>
    <p:sldId id="281" r:id="rId6"/>
    <p:sldId id="261" r:id="rId7"/>
    <p:sldId id="262" r:id="rId8"/>
    <p:sldId id="263" r:id="rId9"/>
    <p:sldId id="264" r:id="rId10"/>
    <p:sldId id="280" r:id="rId11"/>
    <p:sldId id="277" r:id="rId12"/>
    <p:sldId id="265" r:id="rId13"/>
    <p:sldId id="266" r:id="rId14"/>
    <p:sldId id="267" r:id="rId15"/>
    <p:sldId id="268" r:id="rId16"/>
    <p:sldId id="269" r:id="rId17"/>
    <p:sldId id="278" r:id="rId18"/>
    <p:sldId id="276" r:id="rId19"/>
    <p:sldId id="273" r:id="rId20"/>
    <p:sldId id="274" r:id="rId21"/>
    <p:sldId id="282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180B-0D56-443E-B696-FFF925706E98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F82CB-4BAF-4F15-B910-5BF4DE38A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2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A72EF6-BF41-4430-BD99-1989A73694B3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89D6-A2E4-4E51-989E-33A92E51C3B6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7A3B-E908-4C69-BCF1-E9136F1865A8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02BA1E-A85C-4A3F-9465-0804264F5E65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60AF67-535B-4AF8-B493-C16E2874BCDC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64DD-8F1C-47FE-9E1F-AE807B99ACCA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13AF-DAE1-4312-8A49-644AF4CDFB9B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4B088A-7691-43C8-BCB3-9B6AADE48B45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4972-97BE-48F4-B380-386E843D7E57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16A791-63BD-4277-B419-A877ABF994ED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8124E7-0C7F-4759-869A-51B04A87F212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3DF85F-D1F6-4EAC-AB4D-A71E14D07899}" type="datetime1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4A36C9-4D3E-4AFD-96DC-B374C8EE7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Slova%253A+Hodzhi-Ahmed+Kadyrov%253B+muzyka%253A+Umar+Beksulta+-+Shatlakhan+illi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nkgorodov.ru/region/region.php?id=146925" TargetMode="External"/><Relationship Id="rId2" Type="http://schemas.openxmlformats.org/officeDocument/2006/relationships/hyperlink" Target="http://www.bankgorodov.ru/region/region.php?id=14692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ankgorodov.ru/region/region.php?id=14692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/>
            </a:r>
            <a:br>
              <a:rPr lang="ru-RU" sz="6000" b="1" dirty="0" smtClean="0">
                <a:solidFill>
                  <a:schemeClr val="accent1"/>
                </a:solidFill>
              </a:rPr>
            </a:br>
            <a:r>
              <a:rPr lang="ru-RU" sz="6000" dirty="0" smtClean="0">
                <a:solidFill>
                  <a:schemeClr val="accent1"/>
                </a:solidFill>
              </a:rPr>
              <a:t/>
            </a:r>
            <a:br>
              <a:rPr lang="ru-RU" sz="6000" dirty="0" smtClean="0">
                <a:solidFill>
                  <a:schemeClr val="accent1"/>
                </a:solidFill>
              </a:rPr>
            </a:br>
            <a:r>
              <a:rPr lang="ru-RU" sz="6000" dirty="0" smtClean="0">
                <a:solidFill>
                  <a:schemeClr val="accent1"/>
                </a:solidFill>
              </a:rPr>
              <a:t/>
            </a:r>
            <a:br>
              <a:rPr lang="ru-RU" sz="6000" dirty="0" smtClean="0">
                <a:solidFill>
                  <a:schemeClr val="accent1"/>
                </a:solidFill>
              </a:rPr>
            </a:br>
            <a:r>
              <a:rPr lang="ru-RU" sz="6000" dirty="0" smtClean="0">
                <a:solidFill>
                  <a:schemeClr val="accent1"/>
                </a:solidFill>
              </a:rPr>
              <a:t/>
            </a:r>
            <a:br>
              <a:rPr lang="ru-RU" sz="6000" dirty="0" smtClean="0">
                <a:solidFill>
                  <a:schemeClr val="accent1"/>
                </a:solidFill>
              </a:rPr>
            </a:br>
            <a:r>
              <a:rPr lang="ru-RU" sz="6000" dirty="0" smtClean="0">
                <a:solidFill>
                  <a:schemeClr val="accent1"/>
                </a:solidFill>
              </a:rPr>
              <a:t/>
            </a:r>
            <a:br>
              <a:rPr lang="ru-RU" sz="6000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61248"/>
            <a:ext cx="6534472" cy="9361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Ульбиева</a:t>
            </a:r>
            <a:r>
              <a:rPr lang="ru-RU" dirty="0" smtClean="0"/>
              <a:t> Х.В.</a:t>
            </a:r>
          </a:p>
          <a:p>
            <a:r>
              <a:rPr lang="ru-RU" dirty="0" smtClean="0"/>
              <a:t>Дата проведения: 22.03.2016г.</a:t>
            </a:r>
          </a:p>
          <a:p>
            <a:r>
              <a:rPr lang="ru-RU" dirty="0" smtClean="0"/>
              <a:t>Класс: 9</a:t>
            </a:r>
            <a:endParaRPr lang="ru-RU" dirty="0"/>
          </a:p>
        </p:txBody>
      </p:sp>
      <p:pic>
        <p:nvPicPr>
          <p:cNvPr id="4" name="Рисунок 3" descr="http://dic.academic.ru/pictures/wiki/files/50/250px-flag_of_chechen_republic_since_2004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5" y="2003300"/>
            <a:ext cx="4752528" cy="33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coa/14692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678" y="1772816"/>
            <a:ext cx="3879818" cy="35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57166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Классный час на тему:</a:t>
            </a:r>
          </a:p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«ДЕНЬ КОНСТИТУЦИИ ЧЕЧЕНСКОЙ РЕСПУБЛИКИ»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13690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3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4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8001023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Государственный флаг Чеченской Республики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представляет собой прямоугольное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полотнищеиз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трех горизонтальных полос: верхней — зелёного цвета — 65 см, средней — белого цвета — 10 см и нижней — красного цвета — 35 см; у древка — вертикальная белая полоса с чеченским национальным орнаментом шириной 15 см. Флаг по всему контуру обрамляется золотой бахромой.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Отношение ширины флага к его длине — 2:3.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1060/041d371e4944df8ab83a2458c896075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411" y="2564904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428860" y="0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kumimoji="0" lang="ru-RU" sz="6600" b="0" i="0" u="none" strike="noStrike" cap="none" normalizeH="0" baseline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1500174"/>
            <a:ext cx="7691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Северо-Кавказский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эмират и первый чеченский флаг.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1060/17398b04c51e41d943dc9b37efa3ff9f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0009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428604"/>
            <a:ext cx="81088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Флаг ЧИАССР (1937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1944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гг.)</a:t>
            </a:r>
            <a:endParaRPr kumimoji="0" lang="ru-RU" sz="8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49/180px-flag_chechen-ingush_assr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700092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714356"/>
            <a:ext cx="8032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Флаг ЧИАССР (1957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1978 гг.)</a:t>
            </a:r>
            <a:endParaRPr kumimoji="0" lang="ru-RU" sz="8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1060/f62cef2945c7ee2ac3881b472c4ddff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28667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537" y="857232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Флаг ЧИАССР (1978</a:t>
            </a:r>
            <a:r>
              <a:rPr kumimoji="0" lang="ru-RU" sz="4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4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1991</a:t>
            </a:r>
            <a:r>
              <a:rPr kumimoji="0" lang="ru-RU" sz="4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гг.)</a:t>
            </a:r>
            <a:endParaRPr kumimoji="0" lang="ru-RU" sz="8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819"/>
            <a:ext cx="8136904" cy="58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2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 descr="http://dic.academic.ru/pictures/wiki/files/49/180px-flag_of_chechen_republic_before_2004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70723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71435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Флаг </a:t>
            </a:r>
            <a:r>
              <a:rPr kumimoji="0" lang="ru-RU" sz="4400" b="1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пророссийской</a:t>
            </a:r>
            <a:r>
              <a:rPr kumimoji="0" lang="ru-RU" sz="4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оппозиции в Чечне</a:t>
            </a:r>
            <a:endParaRPr kumimoji="0" lang="ru-RU" sz="8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001056" cy="3359987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гимн вообще?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Песня главная в стране!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8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Харцоно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ц1е тесна,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хийла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ягарх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Нохчийчоь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йоьжна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г1аьттина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яха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Кавказан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ткъес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хилла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маршонан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ага,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лаьттан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сий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дина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яхь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йолчу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наха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Барт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болу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къаьмнаш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мах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боцу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беркат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! -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йоцург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Нана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яц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нохчийн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халкъ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хьаста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Тхан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дахар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тхан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дерзар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Даймехкан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кхерчахь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Декъалдар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доьхуш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Далла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беш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хастам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Башламан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баххьашка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дайн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синош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дуьссу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Органан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тулг1ено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ненан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мотт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буьйцу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Исбаьхьа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совг1ат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азаллехь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делла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Шатлакхан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илли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тхуна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ницкъ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белларг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Къинхьегам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хьуьнарш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хазделла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шайна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Халкъаца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лерам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бар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кхаъ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хуьлда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хьуна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Машаран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г1аролехь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ирсан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некъ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тайна,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Сий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долуш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Нохчийчоь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ехийла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тхуна</a:t>
            </a:r>
            <a:r>
              <a:rPr kumimoji="0" lang="ru-RU" sz="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Slova%3A+Hodzhi-Ahmed+Kadyrov%3B+muzyka%3A+Umar+Beksulta+-+Shatlakhan+il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3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1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28736"/>
            <a:ext cx="8786841" cy="40719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31" y="1720840"/>
            <a:ext cx="8686737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Имеет флаг, и гимн, и герб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Чеченская республика.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 все символы, они </a:t>
            </a:r>
            <a:endParaRPr lang="ru-RU" sz="5400" b="1" spc="50" dirty="0" smtClean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отражают нашу жизнь.</a:t>
            </a:r>
            <a:endParaRPr lang="ru-RU" sz="5400" b="1" cap="none" spc="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rtretlavka.ru/images/people/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786346" cy="6572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928670"/>
            <a:ext cx="4429156" cy="424731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Президент 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Чеченской 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Республики </a:t>
            </a:r>
          </a:p>
          <a:p>
            <a:pPr algn="ctr"/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Рамзан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Кадыров</a:t>
            </a:r>
            <a:endParaRPr lang="ru-RU" sz="54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2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nkgorodov.ru/coa/1469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785794"/>
            <a:ext cx="44291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Герб</a:t>
            </a:r>
          </a:p>
          <a:p>
            <a:pPr algn="ctr"/>
            <a:r>
              <a:rPr lang="ru-RU" sz="4400" b="1" cap="all" spc="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Чеченской </a:t>
            </a:r>
          </a:p>
          <a:p>
            <a:pPr algn="ctr"/>
            <a:r>
              <a:rPr lang="ru-RU" sz="4400" b="1" cap="all" spc="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Республики</a:t>
            </a:r>
            <a:endParaRPr lang="ru-RU" sz="4400" b="1" cap="all" spc="0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Описание герба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Чеченской Республики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Линейно-графическое построение композиции герба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Чеченской Республики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 выполнено на основе круга в двухмерной плоскости. Цветовое решение основано на четырех цветах: красный, желтый, синий и нейтральный белый. Во внутренней части белого круга изображен символ единства, вечности в виде национального чеченского орнамента, окрашенного в красный цвет. Стилизованные горы, историческая башня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вайнахов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и нефтяная вышка окрашены в синий цвет. Композиционное решение - квадрат в круге. Желтые колосья пшеницы на синем фоне симметрично обрамляют внутренний круг, символизируя богатство чеченского народа. В верхней части колосья венчают полумесяц и звезда, окрашенные в желтый цвет, на синем фоне. На внешнем круге изображен красный узор из орнамента в чеченском национальном стиле, на желтом фоне. Внешняя окантовка герба синего цвета.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868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основу композиции герба легло образное стилизованное решение, соответствующее национальному менталитету и месту чеченского народа в современном мире.</a:t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Герб является официальным государственным символом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Чеченской Республики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Герб установлен Указом Президента 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Чеченской 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Республики</a:t>
            </a:r>
            <a:r>
              <a:rPr lang="ru-RU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№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125 от 22 июня 2004 г. («Положение о Государственном гербе 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Чеченской Республики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»).</a:t>
            </a:r>
            <a:b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Герб повторно установлен Законом № 23-РЗ от 3.06.2008 г. «О Государственном гербе 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Чеченской Республики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», принятым Народным Собранием Парламента 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Чеченской Республики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от 15 мая 2008 г.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50/250px-flag_of_chechen_republic_since_2004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723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35716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Флаг Чеченской Республики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36C9-4D3E-4AFD-96DC-B374C8EE72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271</Words>
  <Application>Microsoft Office PowerPoint</Application>
  <PresentationFormat>Экран (4:3)</PresentationFormat>
  <Paragraphs>74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Чеченской Республики.</dc:title>
  <dc:creator>FoM</dc:creator>
  <cp:lastModifiedBy>999</cp:lastModifiedBy>
  <cp:revision>37</cp:revision>
  <dcterms:created xsi:type="dcterms:W3CDTF">2013-03-27T07:37:03Z</dcterms:created>
  <dcterms:modified xsi:type="dcterms:W3CDTF">2016-03-16T13:09:39Z</dcterms:modified>
</cp:coreProperties>
</file>