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6" r:id="rId3"/>
    <p:sldId id="261" r:id="rId4"/>
    <p:sldId id="257" r:id="rId5"/>
    <p:sldId id="262" r:id="rId6"/>
    <p:sldId id="258" r:id="rId7"/>
    <p:sldId id="263" r:id="rId8"/>
    <p:sldId id="265" r:id="rId9"/>
    <p:sldId id="264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66D6-02FE-4D5C-888E-3BD8D12DCC0A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873-1951-48EC-BCE4-16E822AE9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1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66D6-02FE-4D5C-888E-3BD8D12DCC0A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873-1951-48EC-BCE4-16E822AE9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2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66D6-02FE-4D5C-888E-3BD8D12DCC0A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873-1951-48EC-BCE4-16E822AE9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99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66D6-02FE-4D5C-888E-3BD8D12DCC0A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873-1951-48EC-BCE4-16E822AE90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4728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66D6-02FE-4D5C-888E-3BD8D12DCC0A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873-1951-48EC-BCE4-16E822AE9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26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66D6-02FE-4D5C-888E-3BD8D12DCC0A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873-1951-48EC-BCE4-16E822AE9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0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66D6-02FE-4D5C-888E-3BD8D12DCC0A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873-1951-48EC-BCE4-16E822AE9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9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66D6-02FE-4D5C-888E-3BD8D12DCC0A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873-1951-48EC-BCE4-16E822AE9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66D6-02FE-4D5C-888E-3BD8D12DCC0A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873-1951-48EC-BCE4-16E822AE9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66D6-02FE-4D5C-888E-3BD8D12DCC0A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873-1951-48EC-BCE4-16E822AE9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3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66D6-02FE-4D5C-888E-3BD8D12DCC0A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873-1951-48EC-BCE4-16E822AE9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2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66D6-02FE-4D5C-888E-3BD8D12DCC0A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873-1951-48EC-BCE4-16E822AE9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6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66D6-02FE-4D5C-888E-3BD8D12DCC0A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873-1951-48EC-BCE4-16E822AE9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66D6-02FE-4D5C-888E-3BD8D12DCC0A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873-1951-48EC-BCE4-16E822AE9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66D6-02FE-4D5C-888E-3BD8D12DCC0A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873-1951-48EC-BCE4-16E822AE9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0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66D6-02FE-4D5C-888E-3BD8D12DCC0A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873-1951-48EC-BCE4-16E822AE9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0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66D6-02FE-4D5C-888E-3BD8D12DCC0A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873-1951-48EC-BCE4-16E822AE9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6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26B66D6-02FE-4D5C-888E-3BD8D12DCC0A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CAE5873-1951-48EC-BCE4-16E822AE9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085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418" y="708918"/>
            <a:ext cx="10911156" cy="1458930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6600" b="1" dirty="0" smtClean="0">
                <a:solidFill>
                  <a:srgbClr val="FF0000"/>
                </a:solidFill>
                <a:latin typeface="Lucida Grande"/>
              </a:rPr>
              <a:t>«</a:t>
            </a:r>
            <a:r>
              <a:rPr lang="ru-RU" sz="6600" b="1" dirty="0">
                <a:solidFill>
                  <a:srgbClr val="FF0000"/>
                </a:solidFill>
                <a:latin typeface="Lucida Grande"/>
              </a:rPr>
              <a:t>День Конституции ЧР»</a:t>
            </a:r>
            <a:endParaRPr lang="ru-RU" sz="6600" dirty="0">
              <a:solidFill>
                <a:srgbClr val="FF0000"/>
              </a:solidFill>
              <a:latin typeface="Century Gothic" panose="020B0502020202020204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366" y="1900720"/>
            <a:ext cx="6765535" cy="46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5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ay\AppData\Local\Microsoft\Windows\Temporary Internet Files\Content.Word\20160319_12194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5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38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y\AppData\Local\Microsoft\Windows\Temporary Internet Files\Content.Word\20160319_122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15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209" y="236306"/>
            <a:ext cx="11897474" cy="5940657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ru-RU" sz="1700" b="1" dirty="0">
                <a:solidFill>
                  <a:srgbClr val="FF0000"/>
                </a:solidFill>
                <a:latin typeface="Lucida Grande"/>
              </a:rPr>
              <a:t>23 марта текущего года исполняется 10 лет со дня принятия Конституции Чеченской Республики на общенародном референдуме. В этот день чеченский народ принял документ, засвидетельствовавший нашу историческую общность с Россией. Безусловно, время было тяжелое. Были задействованы СМИ, немало федеральных журналистов наблюдало за ходом подготовки. Были и те, кто открыто заявлял, что проводить референдум рано, что для этого не создано условий. Получался замкнутый круг - условий для проведения референдума нет, потому что продолжаются боевые действия, а боевые действия не прекращаются, потому что не сформированы легитимные государственные органы, способные остановить те самые военные действия. Необходимо было переломить ситуацию, так сказать разорвать этот замкнутый круг. Что и сделал первый Президент, Герой России Ахмат-Хаджи Кадыров. Подготовка к всенародному голосованию по принятию основного закона Чеченской Республики – Конституции велась в республике по всем фронтам. Проводились круглые столы с участием деятелей политики, культуры, правозащитников. Проводились социологические опросы среди всех слоев населения. Результаты опросов говорили о том, что более 90% населения республики считают, что референдум нужно проводить и проводить как можно быстрее.</a:t>
            </a:r>
            <a:br>
              <a:rPr lang="ru-RU" sz="1700" b="1" dirty="0">
                <a:solidFill>
                  <a:srgbClr val="FF0000"/>
                </a:solidFill>
                <a:latin typeface="Lucida Grande"/>
              </a:rPr>
            </a:br>
            <a:endParaRPr lang="ru-RU" sz="1700" b="1" dirty="0">
              <a:solidFill>
                <a:srgbClr val="FF0000"/>
              </a:solidFill>
              <a:latin typeface="Century Gothic" panose="020B0502020202020204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614" y="3750067"/>
            <a:ext cx="4377033" cy="29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ay\AppData\Local\Microsoft\Windows\Temporary Internet Files\Content.Word\20160319_12201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01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401" y="174661"/>
            <a:ext cx="11805007" cy="6002302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ru-RU" sz="1900" b="1" dirty="0">
                <a:solidFill>
                  <a:srgbClr val="FF0000"/>
                </a:solidFill>
                <a:latin typeface="Helvetica Neue"/>
              </a:rPr>
              <a:t>Конституция - это основной закон государства, определяющий его общественное и государственное устройство, порядок и принципы образования представительных органов власти, избирательную систему, основные права и обязанности граждан</a:t>
            </a:r>
            <a:r>
              <a:rPr lang="ru-RU" sz="1900" b="1" dirty="0">
                <a:solidFill>
                  <a:srgbClr val="FF0000"/>
                </a:solidFill>
                <a:latin typeface="Century Gothic" panose="020B0502020202020204"/>
              </a:rPr>
              <a:t/>
            </a:r>
            <a:br>
              <a:rPr lang="ru-RU" sz="1900" b="1" dirty="0">
                <a:solidFill>
                  <a:srgbClr val="FF0000"/>
                </a:solidFill>
                <a:latin typeface="Century Gothic" panose="020B0502020202020204"/>
              </a:rPr>
            </a:br>
            <a:r>
              <a:rPr lang="ru-RU" sz="1900" b="1" dirty="0">
                <a:solidFill>
                  <a:srgbClr val="FF0000"/>
                </a:solidFill>
                <a:latin typeface="Helvetica Neue"/>
              </a:rPr>
              <a:t>Конституция - основа всего текущего законодательства. Действующая конституция принята 23 марта 2003 года на референдуме. Теперь этот день объявлен Днем конституции ЧР.</a:t>
            </a:r>
            <a:r>
              <a:rPr lang="ru-RU" sz="1900" b="1" dirty="0">
                <a:solidFill>
                  <a:srgbClr val="FF0000"/>
                </a:solidFill>
                <a:latin typeface="Century Gothic" panose="020B0502020202020204"/>
              </a:rPr>
              <a:t/>
            </a:r>
            <a:br>
              <a:rPr lang="ru-RU" sz="1900" b="1" dirty="0">
                <a:solidFill>
                  <a:srgbClr val="FF0000"/>
                </a:solidFill>
                <a:latin typeface="Century Gothic" panose="020B0502020202020204"/>
              </a:rPr>
            </a:br>
            <a:r>
              <a:rPr lang="ru-RU" sz="1900" b="1" dirty="0">
                <a:solidFill>
                  <a:srgbClr val="FF0000"/>
                </a:solidFill>
                <a:latin typeface="Helvetica Neue"/>
              </a:rPr>
              <a:t>Конституция - основной закон государства, обладающий высшей юридической силой и фиксирующий его (государства) конституционный строй.</a:t>
            </a:r>
            <a:r>
              <a:rPr lang="ru-RU" sz="1900" b="1" dirty="0">
                <a:solidFill>
                  <a:srgbClr val="FF0000"/>
                </a:solidFill>
                <a:latin typeface="Century Gothic" panose="020B0502020202020204"/>
              </a:rPr>
              <a:t/>
            </a:r>
            <a:br>
              <a:rPr lang="ru-RU" sz="1900" b="1" dirty="0">
                <a:solidFill>
                  <a:srgbClr val="FF0000"/>
                </a:solidFill>
                <a:latin typeface="Century Gothic" panose="020B0502020202020204"/>
              </a:rPr>
            </a:br>
            <a:r>
              <a:rPr lang="ru-RU" sz="1900" b="1" dirty="0">
                <a:solidFill>
                  <a:srgbClr val="FF0000"/>
                </a:solidFill>
                <a:latin typeface="Helvetica Neue"/>
              </a:rPr>
              <a:t>Наш первый президент, Герой России Ахмат-Хаджи Кадыров понимал, что люди устали от войны и скитаний и стремятся к миру и благополучию. Он знал, что принятие Конституции положит конец военному лихолетью и откроет путь к стабильности и процветанию. Он добился проведения всенародного референдума, несмотря на усилия противников этой идеи. И народ проявил глубокую мудрость, проголосовав за мирную и благополучную жизнь в составе России.</a:t>
            </a:r>
            <a:endParaRPr lang="ru-RU" sz="1900" b="1" dirty="0">
              <a:solidFill>
                <a:srgbClr val="FF0000"/>
              </a:solidFill>
              <a:latin typeface="Century Gothic" panose="020B0502020202020204"/>
            </a:endParaRPr>
          </a:p>
          <a:p>
            <a:endParaRPr lang="ru-RU" dirty="0"/>
          </a:p>
        </p:txBody>
      </p:sp>
      <p:pic>
        <p:nvPicPr>
          <p:cNvPr id="4" name="Picture 4" descr="http://grozniy.bezformata.ru/content/image71992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78" y="3780891"/>
            <a:ext cx="2842406" cy="298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2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ay\AppData\Local\Microsoft\Windows\Temporary Internet Files\Content.Word\20160319_12195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86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8917"/>
            <a:ext cx="10515600" cy="5468046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ru-RU" sz="2400" dirty="0">
                <a:solidFill>
                  <a:srgbClr val="FF0000"/>
                </a:solidFill>
                <a:latin typeface="Helvetica Neue"/>
              </a:rPr>
              <a:t>В каждой стране существует определённая государственная символика это флаг, герб, гимн. </a:t>
            </a:r>
            <a:endParaRPr lang="ru-RU" sz="2400" dirty="0">
              <a:solidFill>
                <a:srgbClr val="FF0000"/>
              </a:solidFill>
              <a:latin typeface="Century Gothic" panose="020B0502020202020204"/>
            </a:endParaRPr>
          </a:p>
          <a:p>
            <a:endParaRPr lang="ru-RU" dirty="0"/>
          </a:p>
        </p:txBody>
      </p:sp>
      <p:pic>
        <p:nvPicPr>
          <p:cNvPr id="4" name="Рисунок 3" descr="http://i019.radikal.ru/1103/60/fc5f19fad29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528" y="2468109"/>
            <a:ext cx="4202131" cy="35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ерб Чечн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8243" y="2468109"/>
            <a:ext cx="4113042" cy="35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0834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сын твой милая Чечня, 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предков славная земля, 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всех милее и родней, 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каждым днем любовь сильней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C:\Users\Администратор\Desktop\1360864192_650491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812" y="2054028"/>
            <a:ext cx="6005922" cy="462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4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6867"/>
            <a:ext cx="10515600" cy="517009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Helvetica Neue"/>
              </a:rPr>
              <a:t>Подведение итогов: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Century Gothic" panose="020B0502020202020204"/>
              </a:rPr>
            </a:br>
            <a:r>
              <a:rPr lang="ru-RU" sz="2000" b="1" dirty="0">
                <a:solidFill>
                  <a:srgbClr val="FF0000"/>
                </a:solidFill>
                <a:latin typeface="Helvetica Neue"/>
              </a:rPr>
              <a:t>- Что нового вы узнали сегодня?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Century Gothic" panose="020B0502020202020204"/>
              </a:rPr>
            </a:br>
            <a:r>
              <a:rPr lang="ru-RU" sz="2000" b="1" dirty="0">
                <a:solidFill>
                  <a:srgbClr val="FF0000"/>
                </a:solidFill>
                <a:latin typeface="Helvetica Neue"/>
              </a:rPr>
              <a:t>- Когда и где была принята Конституция РФ?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9" descr="C:\Users\Администратор\Desktop\konstituc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t="4807" r="10240" b="3135"/>
          <a:stretch/>
        </p:blipFill>
        <p:spPr bwMode="auto">
          <a:xfrm>
            <a:off x="3524035" y="2044557"/>
            <a:ext cx="4263775" cy="4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99554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10</TotalTime>
  <Words>251</Words>
  <Application>Microsoft Office PowerPoint</Application>
  <PresentationFormat>Широкоэкранный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Corbel</vt:lpstr>
      <vt:lpstr>Helvetica Neue</vt:lpstr>
      <vt:lpstr>Lucida Grande</vt:lpstr>
      <vt:lpstr>Times New Roman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</dc:creator>
  <cp:lastModifiedBy>ay</cp:lastModifiedBy>
  <cp:revision>3</cp:revision>
  <dcterms:created xsi:type="dcterms:W3CDTF">2016-03-24T07:35:52Z</dcterms:created>
  <dcterms:modified xsi:type="dcterms:W3CDTF">2016-03-24T07:49:56Z</dcterms:modified>
</cp:coreProperties>
</file>