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1" r:id="rId5"/>
    <p:sldId id="258" r:id="rId6"/>
    <p:sldId id="272" r:id="rId7"/>
    <p:sldId id="259" r:id="rId8"/>
    <p:sldId id="260" r:id="rId9"/>
    <p:sldId id="273" r:id="rId10"/>
    <p:sldId id="262" r:id="rId11"/>
    <p:sldId id="265" r:id="rId12"/>
    <p:sldId id="274" r:id="rId13"/>
    <p:sldId id="267" r:id="rId14"/>
    <p:sldId id="269" r:id="rId15"/>
    <p:sldId id="270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марта–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Конституции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Кл.час</a:t>
            </a:r>
            <a:r>
              <a:rPr lang="ru-RU" dirty="0" smtClean="0">
                <a:solidFill>
                  <a:schemeClr val="tx1"/>
                </a:solidFill>
              </a:rPr>
              <a:t> в 3 «А» классе.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Провела: </a:t>
            </a:r>
            <a:r>
              <a:rPr lang="ru-RU" dirty="0" err="1" smtClean="0">
                <a:solidFill>
                  <a:schemeClr val="tx1"/>
                </a:solidFill>
              </a:rPr>
              <a:t>Солтаева</a:t>
            </a:r>
            <a:r>
              <a:rPr lang="ru-RU" dirty="0" smtClean="0">
                <a:solidFill>
                  <a:schemeClr val="tx1"/>
                </a:solidFill>
              </a:rPr>
              <a:t> А.А.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2"/>
    </mc:Choice>
    <mc:Fallback xmlns="">
      <p:transition spd="slow" advTm="157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/>
          <a:stretch>
            <a:fillRect/>
          </a:stretch>
        </p:blipFill>
        <p:spPr>
          <a:xfrm>
            <a:off x="1664436" y="116632"/>
            <a:ext cx="6147924" cy="46109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869160"/>
            <a:ext cx="8496944" cy="15121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Основном законе ЧР 2003 года сформирован институт власти – президентство. Свободным волеизъявлением народа был избран Первый Президент Чеченской Республики Ахмат-Хаджи Кадыров</a:t>
            </a:r>
          </a:p>
        </p:txBody>
      </p:sp>
    </p:spTree>
    <p:extLst>
      <p:ext uri="{BB962C8B-B14F-4D97-AF65-F5344CB8AC3E}">
        <p14:creationId xmlns:p14="http://schemas.microsoft.com/office/powerpoint/2010/main" val="24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3"/>
    </mc:Choice>
    <mc:Fallback xmlns="">
      <p:transition spd="slow" advTm="1684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299227" cy="4896544"/>
          </a:xfrm>
        </p:spPr>
      </p:pic>
    </p:spTree>
    <p:extLst>
      <p:ext uri="{BB962C8B-B14F-4D97-AF65-F5344CB8AC3E}">
        <p14:creationId xmlns:p14="http://schemas.microsoft.com/office/powerpoint/2010/main" val="41040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"/>
    </mc:Choice>
    <mc:Fallback xmlns="">
      <p:transition spd="slow" advTm="1109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7860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5832648" cy="6128168"/>
          </a:xfrm>
        </p:spPr>
      </p:pic>
    </p:spTree>
    <p:extLst>
      <p:ext uri="{BB962C8B-B14F-4D97-AF65-F5344CB8AC3E}">
        <p14:creationId xmlns:p14="http://schemas.microsoft.com/office/powerpoint/2010/main" val="30491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9"/>
    </mc:Choice>
    <mc:Fallback xmlns="">
      <p:transition spd="slow" advTm="111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109437" cy="3600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552395" cy="2664296"/>
          </a:xfrm>
        </p:spPr>
      </p:pic>
    </p:spTree>
    <p:extLst>
      <p:ext uri="{BB962C8B-B14F-4D97-AF65-F5344CB8AC3E}">
        <p14:creationId xmlns:p14="http://schemas.microsoft.com/office/powerpoint/2010/main" val="38361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3"/>
    </mc:Choice>
    <mc:Fallback xmlns="">
      <p:transition spd="slow" advTm="1189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906761" cy="5184576"/>
          </a:xfrm>
        </p:spPr>
      </p:pic>
    </p:spTree>
    <p:extLst>
      <p:ext uri="{BB962C8B-B14F-4D97-AF65-F5344CB8AC3E}">
        <p14:creationId xmlns:p14="http://schemas.microsoft.com/office/powerpoint/2010/main" val="39111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4"/>
    </mc:Choice>
    <mc:Fallback xmlns="">
      <p:transition spd="slow" advTm="1067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4831"/>
            <a:ext cx="7620000" cy="4076700"/>
          </a:xfrm>
        </p:spPr>
      </p:pic>
    </p:spTree>
    <p:extLst>
      <p:ext uri="{BB962C8B-B14F-4D97-AF65-F5344CB8AC3E}">
        <p14:creationId xmlns:p14="http://schemas.microsoft.com/office/powerpoint/2010/main" val="42671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8"/>
    </mc:Choice>
    <mc:Fallback xmlns="">
      <p:transition spd="slow" advTm="2451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4504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" y="0"/>
            <a:ext cx="9136631" cy="6858000"/>
          </a:xfrm>
        </p:spPr>
      </p:pic>
    </p:spTree>
    <p:extLst>
      <p:ext uri="{BB962C8B-B14F-4D97-AF65-F5344CB8AC3E}">
        <p14:creationId xmlns:p14="http://schemas.microsoft.com/office/powerpoint/2010/main" val="386361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Конституция Чеченской Республики </a:t>
            </a:r>
            <a:r>
              <a:rPr lang="ru-RU" sz="28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принята </a:t>
            </a:r>
            <a:r>
              <a:rPr lang="ru-RU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23 </a:t>
            </a:r>
            <a:r>
              <a:rPr lang="ru-RU"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марта 2003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 на всенародном референдуме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1961"/>
            <a:ext cx="3429000" cy="428244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259171"/>
            <a:ext cx="3810000" cy="3208020"/>
          </a:xfrm>
        </p:spPr>
      </p:pic>
    </p:spTree>
    <p:extLst>
      <p:ext uri="{BB962C8B-B14F-4D97-AF65-F5344CB8AC3E}">
        <p14:creationId xmlns:p14="http://schemas.microsoft.com/office/powerpoint/2010/main" val="5228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8"/>
    </mc:Choice>
    <mc:Fallback xmlns="">
      <p:transition spd="slow" advTm="156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23 марта-РЕФЕРЕНДУМ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346801"/>
            <a:ext cx="3810000" cy="30327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000091"/>
            <a:ext cx="3048000" cy="3726180"/>
          </a:xfrm>
        </p:spPr>
      </p:pic>
    </p:spTree>
    <p:extLst>
      <p:ext uri="{BB962C8B-B14F-4D97-AF65-F5344CB8AC3E}">
        <p14:creationId xmlns:p14="http://schemas.microsoft.com/office/powerpoint/2010/main" val="16002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7"/>
    </mc:Choice>
    <mc:Fallback xmlns="">
      <p:transition spd="slow" advTm="111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Президент ЧР А-Х. Кадыров,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принял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активное участие в подготовке проекта Конституции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-29547" y="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313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7"/>
    </mc:Choice>
    <mc:Fallback xmlns="">
      <p:transition spd="slow" advTm="163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914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Впервые в истории республики Основной закон разрабатывался самой республикой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688632" cy="5285868"/>
          </a:xfrm>
        </p:spPr>
      </p:pic>
    </p:spTree>
    <p:extLst>
      <p:ext uri="{BB962C8B-B14F-4D97-AF65-F5344CB8AC3E}">
        <p14:creationId xmlns:p14="http://schemas.microsoft.com/office/powerpoint/2010/main" val="17969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0"/>
    </mc:Choice>
    <mc:Fallback xmlns="">
      <p:transition spd="slow" advTm="155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 с уверенностью сказать, что Конституция Чеченской Республики – это гарант стабильности и устойчивого развития нашего общества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743400" cy="4616909"/>
          </a:xfrm>
        </p:spPr>
      </p:pic>
    </p:spTree>
    <p:extLst>
      <p:ext uri="{BB962C8B-B14F-4D97-AF65-F5344CB8AC3E}">
        <p14:creationId xmlns:p14="http://schemas.microsoft.com/office/powerpoint/2010/main" val="42570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5"/>
    </mc:Choice>
    <mc:Fallback xmlns="">
      <p:transition spd="slow" advTm="165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46635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88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23 марта– День Конституции</vt:lpstr>
      <vt:lpstr>Презентация PowerPoint</vt:lpstr>
      <vt:lpstr>Конституция Чеченской Республики принята  23 марта 2003 года на всенародном референдуме</vt:lpstr>
      <vt:lpstr>23 марта-РЕФЕРЕНДУМ</vt:lpstr>
      <vt:lpstr>Первый Президент ЧР А-Х. Кадыров, принял активное участие в подготовке проекта Конституции</vt:lpstr>
      <vt:lpstr>Презентация PowerPoint</vt:lpstr>
      <vt:lpstr>Впервые в истории республики Основной закон разрабатывался самой республикой</vt:lpstr>
      <vt:lpstr>Можно с уверенностью сказать, что Конституция Чеченской Республики – это гарант стабильности и устойчивого развития нашего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марта 2014 года республика будет отмечать один из самых главных праздников – День Конституции</dc:title>
  <dc:creator>Шавлахофф</dc:creator>
  <cp:lastModifiedBy>РРР</cp:lastModifiedBy>
  <cp:revision>10</cp:revision>
  <dcterms:created xsi:type="dcterms:W3CDTF">2014-03-20T20:44:17Z</dcterms:created>
  <dcterms:modified xsi:type="dcterms:W3CDTF">2018-03-22T09:22:09Z</dcterms:modified>
  <cp:contentStatus/>
</cp:coreProperties>
</file>