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9" r:id="rId5"/>
    <p:sldId id="259" r:id="rId6"/>
    <p:sldId id="267" r:id="rId7"/>
    <p:sldId id="260" r:id="rId8"/>
    <p:sldId id="261" r:id="rId9"/>
    <p:sldId id="262" r:id="rId10"/>
    <p:sldId id="263" r:id="rId11"/>
    <p:sldId id="270" r:id="rId12"/>
    <p:sldId id="271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-20150921-WA0036.jpg"/>
          <p:cNvPicPr>
            <a:picLocks noChangeAspect="1"/>
          </p:cNvPicPr>
          <p:nvPr/>
        </p:nvPicPr>
        <p:blipFill>
          <a:blip r:embed="rId2" cstate="print"/>
          <a:srcRect r="735" b="32813"/>
          <a:stretch>
            <a:fillRect/>
          </a:stretch>
        </p:blipFill>
        <p:spPr>
          <a:xfrm>
            <a:off x="0" y="-14290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8728" y="1571612"/>
            <a:ext cx="499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25-г1а  апрель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   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Нохчийн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меттан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де!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85784" y="5429264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</a:t>
            </a:r>
            <a:r>
              <a:rPr lang="ru-RU" dirty="0" smtClean="0">
                <a:latin typeface="Arial Black" pitchFamily="34" charset="0"/>
              </a:rPr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9058" y="54292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813230" y="5727161"/>
            <a:ext cx="43524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Кечъйина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хьехархочо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Ульбиева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А.А.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25.04.2016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шо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1357298"/>
            <a:ext cx="2573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 Х1етал-металш </a:t>
            </a:r>
          </a:p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-3741711"/>
            <a:ext cx="8226676" cy="794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1:Хуьл-хуьлуш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хингал,хилла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даьлча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хьокхам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бутт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2.Х1етал-метал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хаьийла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хьуна:Бог1ам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хоттош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дина раг1у ,(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стигал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3Х1етал метал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хаийла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хьуна:хи-дуьне,дуьне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эхарт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,(ч1ара)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4.х1етал –метал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хаийла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шуна:хьийзаш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верстина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лоха к1ант мила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урчакх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5.   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Говрахь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схьавог1уш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цхьа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стаг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хилла,т1ехьа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цхьа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йо1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хаийна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Хьуна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т1ехьа 1аш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ерг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мила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ю?-аьлла,шега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хаьттича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жоп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дела: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-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Кхуьнан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наний,сан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нус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марнаний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хилла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Х1етал –метал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хаийла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шуна,и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йо1 мила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хилла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оцу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стеган йо1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хилла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-20160426-WA00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G-20160426-WA00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2976" y="1928802"/>
            <a:ext cx="66062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2007-чу </a:t>
            </a:r>
            <a:r>
              <a:rPr lang="ru-RU" sz="1400" dirty="0" err="1" smtClean="0"/>
              <a:t>шеран</a:t>
            </a:r>
            <a:r>
              <a:rPr lang="ru-RU" sz="1400" dirty="0" smtClean="0"/>
              <a:t> 25-чу </a:t>
            </a:r>
            <a:r>
              <a:rPr lang="ru-RU" sz="1400" dirty="0" err="1" smtClean="0"/>
              <a:t>апрелехь</a:t>
            </a:r>
            <a:r>
              <a:rPr lang="ru-RU" sz="1400" dirty="0" smtClean="0"/>
              <a:t> </a:t>
            </a:r>
            <a:r>
              <a:rPr lang="ru-RU" sz="1400" dirty="0" err="1" smtClean="0"/>
              <a:t>Нохчийн</a:t>
            </a:r>
            <a:r>
              <a:rPr lang="ru-RU" sz="1400" dirty="0" smtClean="0"/>
              <a:t> </a:t>
            </a:r>
            <a:r>
              <a:rPr lang="ru-RU" sz="1400" dirty="0" err="1" smtClean="0"/>
              <a:t>Республикан</a:t>
            </a:r>
            <a:r>
              <a:rPr lang="ru-RU" sz="1400" dirty="0" smtClean="0"/>
              <a:t> Президента, </a:t>
            </a:r>
          </a:p>
          <a:p>
            <a:r>
              <a:rPr lang="ru-RU" sz="1400" dirty="0" err="1" smtClean="0"/>
              <a:t>куьг</a:t>
            </a:r>
            <a:r>
              <a:rPr lang="ru-RU" sz="1400" dirty="0" smtClean="0"/>
              <a:t> </a:t>
            </a:r>
            <a:r>
              <a:rPr lang="ru-RU" sz="1400" dirty="0" err="1" smtClean="0"/>
              <a:t>яздеш</a:t>
            </a:r>
            <a:r>
              <a:rPr lang="ru-RU" sz="1400" dirty="0" smtClean="0"/>
              <a:t>, </a:t>
            </a:r>
            <a:r>
              <a:rPr lang="ru-RU" sz="1400" dirty="0" err="1" smtClean="0"/>
              <a:t>чIагIдина</a:t>
            </a:r>
            <a:r>
              <a:rPr lang="ru-RU" sz="1400" dirty="0" smtClean="0"/>
              <a:t> «</a:t>
            </a:r>
            <a:r>
              <a:rPr lang="ru-RU" sz="1400" dirty="0" err="1" smtClean="0"/>
              <a:t>Нохчийн</a:t>
            </a:r>
            <a:r>
              <a:rPr lang="ru-RU" sz="1400" dirty="0" smtClean="0"/>
              <a:t> </a:t>
            </a:r>
            <a:r>
              <a:rPr lang="ru-RU" sz="1400" dirty="0" err="1" smtClean="0"/>
              <a:t>Республикехь</a:t>
            </a:r>
            <a:r>
              <a:rPr lang="ru-RU" sz="1400" dirty="0" smtClean="0"/>
              <a:t> </a:t>
            </a:r>
            <a:r>
              <a:rPr lang="ru-RU" sz="1400" dirty="0" err="1" smtClean="0"/>
              <a:t>меттанийн</a:t>
            </a:r>
            <a:r>
              <a:rPr lang="ru-RU" sz="1400" dirty="0" smtClean="0"/>
              <a:t> </a:t>
            </a:r>
            <a:r>
              <a:rPr lang="ru-RU" sz="1400" dirty="0" err="1" smtClean="0"/>
              <a:t>хьокъехь</a:t>
            </a:r>
            <a:r>
              <a:rPr lang="ru-RU" sz="1400" dirty="0" smtClean="0"/>
              <a:t>» </a:t>
            </a:r>
          </a:p>
          <a:p>
            <a:r>
              <a:rPr lang="ru-RU" sz="1400" dirty="0" smtClean="0"/>
              <a:t>долу </a:t>
            </a:r>
            <a:r>
              <a:rPr lang="ru-RU" sz="1400" dirty="0" err="1" smtClean="0"/>
              <a:t>Нохчийн</a:t>
            </a:r>
            <a:r>
              <a:rPr lang="ru-RU" sz="1400" dirty="0" smtClean="0"/>
              <a:t> </a:t>
            </a:r>
            <a:r>
              <a:rPr lang="ru-RU" sz="1400" dirty="0" err="1" smtClean="0"/>
              <a:t>Республикан</a:t>
            </a:r>
            <a:r>
              <a:rPr lang="ru-RU" sz="1400" dirty="0" smtClean="0"/>
              <a:t> Закон. </a:t>
            </a:r>
            <a:r>
              <a:rPr lang="ru-RU" sz="1400" dirty="0" err="1" smtClean="0"/>
              <a:t>ЧIогIа</a:t>
            </a:r>
            <a:r>
              <a:rPr lang="ru-RU" sz="1400" dirty="0" smtClean="0"/>
              <a:t> </a:t>
            </a:r>
            <a:r>
              <a:rPr lang="ru-RU" sz="1400" dirty="0" err="1" smtClean="0"/>
              <a:t>мехала</a:t>
            </a:r>
            <a:r>
              <a:rPr lang="ru-RU" sz="1400" dirty="0" smtClean="0"/>
              <a:t> Закон </a:t>
            </a:r>
            <a:r>
              <a:rPr lang="ru-RU" sz="1400" dirty="0" err="1" smtClean="0"/>
              <a:t>ду</a:t>
            </a:r>
            <a:r>
              <a:rPr lang="ru-RU" sz="1400" dirty="0" smtClean="0"/>
              <a:t> </a:t>
            </a:r>
            <a:r>
              <a:rPr lang="ru-RU" sz="1400" dirty="0" err="1" smtClean="0"/>
              <a:t>иза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Россин</a:t>
            </a:r>
            <a:r>
              <a:rPr lang="ru-RU" sz="1400" dirty="0" smtClean="0"/>
              <a:t> а, </a:t>
            </a:r>
            <a:r>
              <a:rPr lang="ru-RU" sz="1400" dirty="0" err="1" smtClean="0"/>
              <a:t>Нохчийн</a:t>
            </a:r>
            <a:r>
              <a:rPr lang="ru-RU" sz="1400" dirty="0" smtClean="0"/>
              <a:t> </a:t>
            </a:r>
            <a:r>
              <a:rPr lang="ru-RU" sz="1400" dirty="0" err="1" smtClean="0"/>
              <a:t>Республикан</a:t>
            </a:r>
            <a:r>
              <a:rPr lang="ru-RU" sz="1400" dirty="0" smtClean="0"/>
              <a:t> а </a:t>
            </a:r>
            <a:r>
              <a:rPr lang="ru-RU" sz="1400" dirty="0" err="1" smtClean="0"/>
              <a:t>конституцешца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догIуш</a:t>
            </a:r>
            <a:r>
              <a:rPr lang="ru-RU" sz="1400" dirty="0" smtClean="0"/>
              <a:t> </a:t>
            </a:r>
            <a:r>
              <a:rPr lang="ru-RU" sz="1400" dirty="0" err="1" smtClean="0"/>
              <a:t>хIоттийначу</a:t>
            </a:r>
            <a:r>
              <a:rPr lang="ru-RU" sz="1400" dirty="0" smtClean="0"/>
              <a:t> </a:t>
            </a:r>
          </a:p>
          <a:p>
            <a:r>
              <a:rPr lang="ru-RU" sz="1400" dirty="0" err="1" smtClean="0"/>
              <a:t>оцу</a:t>
            </a:r>
            <a:r>
              <a:rPr lang="ru-RU" sz="1400" dirty="0" smtClean="0"/>
              <a:t> </a:t>
            </a:r>
            <a:r>
              <a:rPr lang="ru-RU" sz="1400" dirty="0" err="1" smtClean="0"/>
              <a:t>Законо</a:t>
            </a:r>
            <a:r>
              <a:rPr lang="ru-RU" sz="1400" dirty="0" smtClean="0"/>
              <a:t>, </a:t>
            </a:r>
            <a:r>
              <a:rPr lang="ru-RU" sz="1400" dirty="0" err="1" smtClean="0"/>
              <a:t>оьрсийн</a:t>
            </a:r>
            <a:r>
              <a:rPr lang="ru-RU" sz="1400" dirty="0" smtClean="0"/>
              <a:t> </a:t>
            </a:r>
            <a:r>
              <a:rPr lang="ru-RU" sz="1400" dirty="0" err="1" smtClean="0"/>
              <a:t>маттаца</a:t>
            </a:r>
            <a:r>
              <a:rPr lang="ru-RU" sz="1400" dirty="0" smtClean="0"/>
              <a:t> </a:t>
            </a:r>
            <a:r>
              <a:rPr lang="ru-RU" sz="1400" dirty="0" err="1" smtClean="0"/>
              <a:t>цхьатерра</a:t>
            </a:r>
            <a:r>
              <a:rPr lang="ru-RU" sz="1400" dirty="0" smtClean="0"/>
              <a:t> </a:t>
            </a:r>
            <a:r>
              <a:rPr lang="ru-RU" sz="1400" dirty="0" err="1" smtClean="0"/>
              <a:t>бакъо</a:t>
            </a:r>
            <a:r>
              <a:rPr lang="ru-RU" sz="1400" dirty="0" smtClean="0"/>
              <a:t> </a:t>
            </a:r>
            <a:r>
              <a:rPr lang="ru-RU" sz="1400" dirty="0" err="1" smtClean="0"/>
              <a:t>йолуш</a:t>
            </a:r>
            <a:r>
              <a:rPr lang="ru-RU" sz="1400" dirty="0" smtClean="0"/>
              <a:t>, </a:t>
            </a:r>
            <a:r>
              <a:rPr lang="ru-RU" sz="1400" dirty="0" err="1" smtClean="0"/>
              <a:t>пачхьалкхан</a:t>
            </a:r>
            <a:r>
              <a:rPr lang="ru-RU" sz="1400" dirty="0" smtClean="0"/>
              <a:t> </a:t>
            </a:r>
          </a:p>
          <a:p>
            <a:r>
              <a:rPr lang="ru-RU" sz="1400" dirty="0" err="1" smtClean="0"/>
              <a:t>мотт</a:t>
            </a:r>
            <a:r>
              <a:rPr lang="ru-RU" sz="1400" dirty="0" smtClean="0"/>
              <a:t> </a:t>
            </a:r>
            <a:r>
              <a:rPr lang="ru-RU" sz="1400" dirty="0" err="1" smtClean="0"/>
              <a:t>аьлла</a:t>
            </a:r>
            <a:r>
              <a:rPr lang="ru-RU" sz="1400" dirty="0" smtClean="0"/>
              <a:t>, </a:t>
            </a:r>
            <a:r>
              <a:rPr lang="ru-RU" sz="1400" dirty="0" err="1" smtClean="0"/>
              <a:t>дIакхайкхош</a:t>
            </a:r>
            <a:r>
              <a:rPr lang="ru-RU" sz="1400" dirty="0" smtClean="0"/>
              <a:t> </a:t>
            </a:r>
            <a:r>
              <a:rPr lang="ru-RU" sz="1400" dirty="0" err="1" smtClean="0"/>
              <a:t>бу</a:t>
            </a:r>
            <a:r>
              <a:rPr lang="ru-RU" sz="1400" dirty="0" smtClean="0"/>
              <a:t> </a:t>
            </a:r>
            <a:r>
              <a:rPr lang="ru-RU" sz="1400" dirty="0" err="1" smtClean="0"/>
              <a:t>нохчийн</a:t>
            </a:r>
            <a:r>
              <a:rPr lang="ru-RU" sz="1400" dirty="0" smtClean="0"/>
              <a:t> </a:t>
            </a:r>
            <a:r>
              <a:rPr lang="ru-RU" sz="1400" dirty="0" err="1" smtClean="0"/>
              <a:t>мотт</a:t>
            </a:r>
            <a:r>
              <a:rPr lang="ru-RU" sz="1400" dirty="0" smtClean="0"/>
              <a:t>. </a:t>
            </a:r>
            <a:r>
              <a:rPr lang="ru-RU" sz="1400" dirty="0" err="1" smtClean="0"/>
              <a:t>Цундела</a:t>
            </a:r>
            <a:r>
              <a:rPr lang="ru-RU" sz="1400" dirty="0" smtClean="0"/>
              <a:t> </a:t>
            </a:r>
            <a:r>
              <a:rPr lang="ru-RU" sz="1400" dirty="0" err="1" smtClean="0"/>
              <a:t>цуьнан</a:t>
            </a:r>
            <a:r>
              <a:rPr lang="ru-RU" sz="1400" dirty="0" smtClean="0"/>
              <a:t> </a:t>
            </a:r>
            <a:r>
              <a:rPr lang="ru-RU" sz="1400" dirty="0" err="1" smtClean="0"/>
              <a:t>бакъо</a:t>
            </a:r>
            <a:r>
              <a:rPr lang="ru-RU" sz="1400" dirty="0" smtClean="0"/>
              <a:t> </a:t>
            </a:r>
            <a:r>
              <a:rPr lang="ru-RU" sz="1400" dirty="0" err="1" smtClean="0"/>
              <a:t>ма</a:t>
            </a:r>
            <a:r>
              <a:rPr lang="ru-RU" sz="1400" dirty="0" smtClean="0"/>
              <a:t> </a:t>
            </a:r>
            <a:r>
              <a:rPr lang="ru-RU" sz="1400" dirty="0" err="1" smtClean="0"/>
              <a:t>ю</a:t>
            </a:r>
            <a:endParaRPr lang="ru-RU" sz="1400" dirty="0" smtClean="0"/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пачхьалкхан</a:t>
            </a:r>
            <a:r>
              <a:rPr lang="ru-RU" sz="1400" dirty="0" smtClean="0"/>
              <a:t> </a:t>
            </a:r>
            <a:r>
              <a:rPr lang="ru-RU" sz="1400" dirty="0" err="1" smtClean="0"/>
              <a:t>тIегIанехь</a:t>
            </a:r>
            <a:r>
              <a:rPr lang="ru-RU" sz="1400" dirty="0" smtClean="0"/>
              <a:t> </a:t>
            </a:r>
            <a:r>
              <a:rPr lang="ru-RU" sz="1400" dirty="0" err="1" smtClean="0"/>
              <a:t>лелочу</a:t>
            </a:r>
            <a:r>
              <a:rPr lang="ru-RU" sz="1400" dirty="0" smtClean="0"/>
              <a:t> </a:t>
            </a:r>
            <a:r>
              <a:rPr lang="ru-RU" sz="1400" dirty="0" err="1" smtClean="0"/>
              <a:t>документийн</a:t>
            </a:r>
            <a:r>
              <a:rPr lang="ru-RU" sz="1400" dirty="0" smtClean="0"/>
              <a:t>, </a:t>
            </a:r>
            <a:r>
              <a:rPr lang="ru-RU" sz="1400" dirty="0" err="1" smtClean="0"/>
              <a:t>кхечу</a:t>
            </a:r>
            <a:r>
              <a:rPr lang="ru-RU" sz="1400" dirty="0" smtClean="0"/>
              <a:t> </a:t>
            </a:r>
            <a:r>
              <a:rPr lang="ru-RU" sz="1400" dirty="0" err="1" smtClean="0"/>
              <a:t>кехатийн</a:t>
            </a:r>
            <a:r>
              <a:rPr lang="ru-RU" sz="1400" dirty="0" smtClean="0"/>
              <a:t> </a:t>
            </a:r>
            <a:r>
              <a:rPr lang="ru-RU" sz="1400" dirty="0" err="1" smtClean="0"/>
              <a:t>мотт</a:t>
            </a:r>
            <a:r>
              <a:rPr lang="ru-RU" sz="1400" dirty="0" smtClean="0"/>
              <a:t> </a:t>
            </a:r>
          </a:p>
          <a:p>
            <a:r>
              <a:rPr lang="ru-RU" sz="1400" dirty="0" err="1" smtClean="0"/>
              <a:t>хилла</a:t>
            </a:r>
            <a:r>
              <a:rPr lang="ru-RU" sz="1400" dirty="0" smtClean="0"/>
              <a:t> </a:t>
            </a:r>
            <a:r>
              <a:rPr lang="ru-RU" sz="1400" dirty="0" err="1" smtClean="0"/>
              <a:t>лела</a:t>
            </a:r>
            <a:r>
              <a:rPr lang="ru-RU" sz="1400" dirty="0" smtClean="0"/>
              <a:t> </a:t>
            </a:r>
            <a:r>
              <a:rPr lang="ru-RU" sz="1400" dirty="0" err="1" smtClean="0"/>
              <a:t>а.Закон</a:t>
            </a:r>
            <a:r>
              <a:rPr lang="ru-RU" sz="1400" dirty="0" smtClean="0"/>
              <a:t> </a:t>
            </a:r>
            <a:r>
              <a:rPr lang="ru-RU" sz="1400" dirty="0" err="1" smtClean="0"/>
              <a:t>тIеэцна</a:t>
            </a:r>
            <a:r>
              <a:rPr lang="ru-RU" sz="1400" dirty="0" smtClean="0"/>
              <a:t> де (25-гIа апрель) </a:t>
            </a:r>
            <a:r>
              <a:rPr lang="ru-RU" sz="1400" dirty="0" err="1" smtClean="0"/>
              <a:t>Нохчийн</a:t>
            </a:r>
            <a:r>
              <a:rPr lang="ru-RU" sz="1400" dirty="0" smtClean="0"/>
              <a:t> </a:t>
            </a:r>
            <a:r>
              <a:rPr lang="ru-RU" sz="1400" dirty="0" err="1" smtClean="0"/>
              <a:t>Республикан</a:t>
            </a:r>
            <a:r>
              <a:rPr lang="ru-RU" sz="1400" dirty="0" smtClean="0"/>
              <a:t> </a:t>
            </a:r>
          </a:p>
          <a:p>
            <a:r>
              <a:rPr lang="ru-RU" sz="1400" dirty="0" err="1" smtClean="0"/>
              <a:t>Президентан</a:t>
            </a:r>
            <a:r>
              <a:rPr lang="ru-RU" sz="1400" dirty="0" smtClean="0"/>
              <a:t> </a:t>
            </a:r>
            <a:r>
              <a:rPr lang="ru-RU" sz="1400" dirty="0" err="1" smtClean="0"/>
              <a:t>Указца</a:t>
            </a:r>
            <a:r>
              <a:rPr lang="ru-RU" sz="1400" dirty="0" smtClean="0"/>
              <a:t> «</a:t>
            </a:r>
            <a:r>
              <a:rPr lang="ru-RU" sz="1400" dirty="0" err="1" smtClean="0"/>
              <a:t>Нохчийн</a:t>
            </a:r>
            <a:r>
              <a:rPr lang="ru-RU" sz="1400" dirty="0" smtClean="0"/>
              <a:t> </a:t>
            </a:r>
            <a:r>
              <a:rPr lang="ru-RU" sz="1400" dirty="0" err="1" smtClean="0"/>
              <a:t>меттан</a:t>
            </a:r>
            <a:r>
              <a:rPr lang="ru-RU" sz="1400" dirty="0" smtClean="0"/>
              <a:t> Де» </a:t>
            </a:r>
            <a:r>
              <a:rPr lang="ru-RU" sz="1400" dirty="0" err="1" smtClean="0"/>
              <a:t>ду</a:t>
            </a:r>
            <a:r>
              <a:rPr lang="ru-RU" sz="1400" dirty="0" smtClean="0"/>
              <a:t> </a:t>
            </a:r>
            <a:r>
              <a:rPr lang="ru-RU" sz="1400" dirty="0" err="1" smtClean="0"/>
              <a:t>аьлла</a:t>
            </a:r>
            <a:r>
              <a:rPr lang="ru-RU" sz="1400" dirty="0" smtClean="0"/>
              <a:t>, </a:t>
            </a:r>
            <a:r>
              <a:rPr lang="ru-RU" sz="1400" dirty="0" err="1" smtClean="0"/>
              <a:t>дIакхайкхийна</a:t>
            </a:r>
            <a:r>
              <a:rPr lang="ru-RU" sz="1400" dirty="0" smtClean="0"/>
              <a:t> а </a:t>
            </a:r>
          </a:p>
          <a:p>
            <a:r>
              <a:rPr lang="ru-RU" sz="1400" dirty="0" err="1" smtClean="0"/>
              <a:t>ду</a:t>
            </a:r>
            <a:r>
              <a:rPr lang="ru-RU" sz="1400" dirty="0" smtClean="0"/>
              <a:t>. </a:t>
            </a:r>
            <a:r>
              <a:rPr lang="ru-RU" sz="1400" dirty="0" err="1" smtClean="0"/>
              <a:t>Оцу</a:t>
            </a:r>
            <a:r>
              <a:rPr lang="ru-RU" sz="1400" dirty="0" smtClean="0"/>
              <a:t> </a:t>
            </a:r>
            <a:r>
              <a:rPr lang="ru-RU" sz="1400" dirty="0" err="1" smtClean="0"/>
              <a:t>акташца</a:t>
            </a:r>
            <a:r>
              <a:rPr lang="ru-RU" sz="1400" dirty="0" smtClean="0"/>
              <a:t> (</a:t>
            </a:r>
            <a:r>
              <a:rPr lang="ru-RU" sz="1400" dirty="0" err="1" smtClean="0"/>
              <a:t>меттанийн</a:t>
            </a:r>
            <a:r>
              <a:rPr lang="ru-RU" sz="1400" dirty="0" smtClean="0"/>
              <a:t> </a:t>
            </a:r>
            <a:r>
              <a:rPr lang="ru-RU" sz="1400" dirty="0" err="1" smtClean="0"/>
              <a:t>хьокъехь</a:t>
            </a:r>
            <a:r>
              <a:rPr lang="ru-RU" sz="1400" dirty="0" smtClean="0"/>
              <a:t> Закон а, </a:t>
            </a:r>
            <a:r>
              <a:rPr lang="ru-RU" sz="1400" dirty="0" err="1" smtClean="0"/>
              <a:t>Нохчийн</a:t>
            </a:r>
            <a:r>
              <a:rPr lang="ru-RU" sz="1400" dirty="0" smtClean="0"/>
              <a:t> </a:t>
            </a:r>
            <a:r>
              <a:rPr lang="ru-RU" sz="1400" dirty="0" err="1" smtClean="0"/>
              <a:t>меттан</a:t>
            </a:r>
            <a:r>
              <a:rPr lang="ru-RU" sz="1400" dirty="0" smtClean="0"/>
              <a:t> Де</a:t>
            </a:r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кхайкхоран</a:t>
            </a:r>
            <a:r>
              <a:rPr lang="ru-RU" sz="1400" dirty="0" smtClean="0"/>
              <a:t> </a:t>
            </a:r>
            <a:r>
              <a:rPr lang="ru-RU" sz="1400" dirty="0" err="1" smtClean="0"/>
              <a:t>хьокъехь</a:t>
            </a:r>
            <a:r>
              <a:rPr lang="ru-RU" sz="1400" dirty="0" smtClean="0"/>
              <a:t> Указ а) </a:t>
            </a:r>
            <a:r>
              <a:rPr lang="ru-RU" sz="1400" dirty="0" err="1" smtClean="0"/>
              <a:t>тIеэцарца</a:t>
            </a:r>
            <a:r>
              <a:rPr lang="ru-RU" sz="1400" dirty="0" smtClean="0"/>
              <a:t> </a:t>
            </a:r>
            <a:r>
              <a:rPr lang="ru-RU" sz="1400" dirty="0" err="1" smtClean="0"/>
              <a:t>республикан</a:t>
            </a:r>
            <a:r>
              <a:rPr lang="ru-RU" sz="1400" dirty="0" smtClean="0"/>
              <a:t> </a:t>
            </a:r>
            <a:r>
              <a:rPr lang="ru-RU" sz="1400" dirty="0" err="1" smtClean="0"/>
              <a:t>куьйгалло</a:t>
            </a:r>
            <a:r>
              <a:rPr lang="ru-RU" sz="1400" dirty="0" smtClean="0"/>
              <a:t> </a:t>
            </a:r>
          </a:p>
          <a:p>
            <a:r>
              <a:rPr lang="ru-RU" sz="1400" dirty="0" err="1" smtClean="0"/>
              <a:t>нохчийн</a:t>
            </a:r>
            <a:r>
              <a:rPr lang="ru-RU" sz="1400" dirty="0" smtClean="0"/>
              <a:t> </a:t>
            </a:r>
            <a:r>
              <a:rPr lang="ru-RU" sz="1400" dirty="0" err="1" smtClean="0"/>
              <a:t>мотт</a:t>
            </a:r>
            <a:r>
              <a:rPr lang="ru-RU" sz="1400" dirty="0" smtClean="0"/>
              <a:t> </a:t>
            </a:r>
            <a:r>
              <a:rPr lang="ru-RU" sz="1400" dirty="0" err="1" smtClean="0"/>
              <a:t>кхиорна</a:t>
            </a:r>
            <a:r>
              <a:rPr lang="ru-RU" sz="1400" dirty="0" smtClean="0"/>
              <a:t>, </a:t>
            </a:r>
            <a:r>
              <a:rPr lang="ru-RU" sz="1400" dirty="0" err="1" smtClean="0"/>
              <a:t>ларбарна</a:t>
            </a:r>
            <a:r>
              <a:rPr lang="ru-RU" sz="1400" dirty="0" smtClean="0"/>
              <a:t>, </a:t>
            </a:r>
            <a:r>
              <a:rPr lang="ru-RU" sz="1400" dirty="0" err="1" smtClean="0"/>
              <a:t>баржорна</a:t>
            </a:r>
            <a:r>
              <a:rPr lang="ru-RU" sz="1400" dirty="0" smtClean="0"/>
              <a:t> </a:t>
            </a:r>
            <a:r>
              <a:rPr lang="ru-RU" sz="1400" dirty="0" err="1" smtClean="0"/>
              <a:t>тIехьажийна</a:t>
            </a:r>
            <a:r>
              <a:rPr lang="ru-RU" sz="1400" dirty="0" smtClean="0"/>
              <a:t> </a:t>
            </a:r>
            <a:r>
              <a:rPr lang="ru-RU" sz="1400" dirty="0" err="1" smtClean="0"/>
              <a:t>бечу</a:t>
            </a:r>
            <a:r>
              <a:rPr lang="ru-RU" sz="1400" dirty="0" smtClean="0"/>
              <a:t> </a:t>
            </a:r>
          </a:p>
          <a:p>
            <a:r>
              <a:rPr lang="ru-RU" sz="1400" dirty="0" err="1" smtClean="0"/>
              <a:t>белхашна</a:t>
            </a:r>
            <a:r>
              <a:rPr lang="ru-RU" sz="1400" dirty="0" smtClean="0"/>
              <a:t> </a:t>
            </a:r>
            <a:r>
              <a:rPr lang="ru-RU" sz="1400" dirty="0" err="1" smtClean="0"/>
              <a:t>шуьйра</a:t>
            </a:r>
            <a:r>
              <a:rPr lang="ru-RU" sz="1400" dirty="0" smtClean="0"/>
              <a:t> </a:t>
            </a:r>
            <a:r>
              <a:rPr lang="ru-RU" sz="1400" dirty="0" err="1" smtClean="0"/>
              <a:t>некъ</a:t>
            </a:r>
            <a:r>
              <a:rPr lang="ru-RU" sz="1400" dirty="0" smtClean="0"/>
              <a:t> </a:t>
            </a:r>
            <a:r>
              <a:rPr lang="ru-RU" sz="1400" dirty="0" err="1" smtClean="0"/>
              <a:t>ма</a:t>
            </a:r>
            <a:r>
              <a:rPr lang="ru-RU" sz="1400" dirty="0" smtClean="0"/>
              <a:t> </a:t>
            </a:r>
            <a:r>
              <a:rPr lang="ru-RU" sz="1400" dirty="0" err="1" smtClean="0"/>
              <a:t>белла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714480" y="1285860"/>
            <a:ext cx="5406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Narrow" pitchFamily="34" charset="0"/>
              </a:rPr>
              <a:t>       </a:t>
            </a:r>
            <a:r>
              <a:rPr lang="ru-RU" dirty="0" err="1" smtClean="0">
                <a:latin typeface="Arial Narrow" pitchFamily="34" charset="0"/>
              </a:rPr>
              <a:t>Нохчийн</a:t>
            </a: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Республикан</a:t>
            </a: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куьйгалхочун</a:t>
            </a:r>
            <a:r>
              <a:rPr lang="ru-RU" dirty="0" smtClean="0">
                <a:latin typeface="Arial Narrow" pitchFamily="34" charset="0"/>
              </a:rPr>
              <a:t> указ:  </a:t>
            </a:r>
            <a:endParaRPr lang="ru-RU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image13126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74626"/>
            <a:ext cx="9225707" cy="7175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500174"/>
            <a:ext cx="793678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                  </a:t>
            </a:r>
            <a:r>
              <a:rPr lang="ru-RU" dirty="0" err="1" smtClean="0"/>
              <a:t>Мероприяти</a:t>
            </a:r>
            <a:r>
              <a:rPr lang="ru-RU" dirty="0" smtClean="0"/>
              <a:t> д1аяхьар </a:t>
            </a:r>
          </a:p>
          <a:p>
            <a:r>
              <a:rPr lang="ru-RU" dirty="0" smtClean="0"/>
              <a:t>1.Долор</a:t>
            </a:r>
          </a:p>
          <a:p>
            <a:r>
              <a:rPr lang="ru-RU" dirty="0" smtClean="0"/>
              <a:t>2.Кицанаш</a:t>
            </a:r>
          </a:p>
          <a:p>
            <a:r>
              <a:rPr lang="ru-RU" dirty="0" smtClean="0"/>
              <a:t>3. Рашидов </a:t>
            </a:r>
            <a:r>
              <a:rPr lang="ru-RU" dirty="0" err="1" smtClean="0"/>
              <a:t>Шаидан</a:t>
            </a:r>
            <a:r>
              <a:rPr lang="ru-RU" dirty="0" smtClean="0"/>
              <a:t> </a:t>
            </a:r>
            <a:r>
              <a:rPr lang="ru-RU" dirty="0" err="1" smtClean="0"/>
              <a:t>стихотворени</a:t>
            </a:r>
            <a:r>
              <a:rPr lang="ru-RU" dirty="0" smtClean="0"/>
              <a:t> «</a:t>
            </a:r>
            <a:r>
              <a:rPr lang="ru-RU" dirty="0" err="1" smtClean="0"/>
              <a:t>Ненан</a:t>
            </a:r>
            <a:r>
              <a:rPr lang="ru-RU" dirty="0" smtClean="0"/>
              <a:t> </a:t>
            </a:r>
            <a:r>
              <a:rPr lang="ru-RU" dirty="0" err="1" smtClean="0"/>
              <a:t>мотт</a:t>
            </a:r>
            <a:r>
              <a:rPr lang="ru-RU" dirty="0" smtClean="0"/>
              <a:t>»</a:t>
            </a:r>
          </a:p>
          <a:p>
            <a:r>
              <a:rPr lang="ru-RU" dirty="0" smtClean="0"/>
              <a:t>4. «Г1арг1улийн </a:t>
            </a:r>
            <a:r>
              <a:rPr lang="ru-RU" dirty="0" err="1" smtClean="0"/>
              <a:t>илли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5.Х1етал-металш </a:t>
            </a:r>
            <a:r>
              <a:rPr lang="ru-RU" dirty="0" err="1" smtClean="0"/>
              <a:t>алар</a:t>
            </a:r>
            <a:endParaRPr lang="ru-RU" dirty="0" smtClean="0"/>
          </a:p>
          <a:p>
            <a:r>
              <a:rPr lang="ru-RU" dirty="0" smtClean="0"/>
              <a:t>6.Сценка «Т1ехьийза йо1 </a:t>
            </a:r>
            <a:r>
              <a:rPr lang="ru-RU" dirty="0" err="1" smtClean="0"/>
              <a:t>зиэр</a:t>
            </a:r>
            <a:r>
              <a:rPr lang="ru-RU" dirty="0" smtClean="0"/>
              <a:t>»</a:t>
            </a:r>
          </a:p>
          <a:p>
            <a:r>
              <a:rPr lang="ru-RU" dirty="0" smtClean="0"/>
              <a:t>7.Нохчийн </a:t>
            </a:r>
            <a:r>
              <a:rPr lang="ru-RU" dirty="0" err="1" smtClean="0"/>
              <a:t>Республикан</a:t>
            </a:r>
            <a:r>
              <a:rPr lang="ru-RU" dirty="0" smtClean="0"/>
              <a:t> </a:t>
            </a:r>
            <a:r>
              <a:rPr lang="ru-RU" dirty="0" err="1" smtClean="0"/>
              <a:t>президентан</a:t>
            </a:r>
            <a:r>
              <a:rPr lang="ru-RU" dirty="0" smtClean="0"/>
              <a:t> указ </a:t>
            </a:r>
            <a:r>
              <a:rPr lang="ru-RU" dirty="0" err="1" smtClean="0"/>
              <a:t>дешар</a:t>
            </a:r>
            <a:r>
              <a:rPr lang="ru-RU" dirty="0" smtClean="0"/>
              <a:t>, «25-г1а апрель </a:t>
            </a:r>
          </a:p>
          <a:p>
            <a:r>
              <a:rPr lang="ru-RU" dirty="0" err="1" smtClean="0"/>
              <a:t>Нохчийн</a:t>
            </a:r>
            <a:r>
              <a:rPr lang="ru-RU" dirty="0" smtClean="0"/>
              <a:t> </a:t>
            </a:r>
            <a:r>
              <a:rPr lang="ru-RU" dirty="0" err="1" smtClean="0"/>
              <a:t>Меттан</a:t>
            </a:r>
            <a:r>
              <a:rPr lang="ru-RU" dirty="0" smtClean="0"/>
              <a:t> де» </a:t>
            </a:r>
            <a:r>
              <a:rPr lang="ru-RU" dirty="0" err="1" smtClean="0"/>
              <a:t>хилар</a:t>
            </a:r>
            <a:r>
              <a:rPr lang="ru-RU" dirty="0" smtClean="0"/>
              <a:t> ч1аг1деш.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-20160426-WA00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214422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                        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Кицанаш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  <a:p>
            <a:r>
              <a:rPr lang="ru-RU" b="1" dirty="0" smtClean="0"/>
              <a:t>                   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643050"/>
            <a:ext cx="1035564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Нехан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х1умане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тийса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хьайн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куьйгашка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къахьегийта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 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2. Б1аьргана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гинарг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тешаме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лергана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хезначул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Валарах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кхоьруш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воцург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лийр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вац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Нехан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махкахь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эла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хуьлучул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шен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эвлахь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лай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хилар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тоьлу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5.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Воккхачо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аьлларг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цадинарг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бердах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вахна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6.. Г1иллакх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дезаш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волчунна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генахь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дац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аьлла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7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Деца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къамел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де,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нана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юккъе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лелае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8.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Дикачу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г1иллакхо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лех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эла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вина,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вочу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амало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элах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лай вина 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9Нахана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юккъехь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леларе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терра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бен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хуьлуш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дац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хьекъал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10. Стеган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хазалла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ца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лоруш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дикалла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а,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хьекъал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лара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60426-WA00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7290" y="214290"/>
            <a:ext cx="616867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 Рашидов </a:t>
            </a:r>
            <a:r>
              <a:rPr lang="ru-RU" b="1" i="1" dirty="0" err="1" smtClean="0"/>
              <a:t>Шаид</a:t>
            </a:r>
            <a:r>
              <a:rPr lang="ru-RU" b="1" i="1" dirty="0" smtClean="0"/>
              <a:t> «</a:t>
            </a:r>
            <a:r>
              <a:rPr lang="ru-RU" b="1" i="1" dirty="0" err="1" smtClean="0"/>
              <a:t>Ненан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мотт</a:t>
            </a:r>
            <a:r>
              <a:rPr lang="ru-RU" b="1" i="1" dirty="0" smtClean="0"/>
              <a:t>»</a:t>
            </a:r>
            <a:endParaRPr lang="ru-RU" dirty="0" smtClean="0"/>
          </a:p>
          <a:p>
            <a:r>
              <a:rPr lang="ru-RU" b="1" i="1" dirty="0" smtClean="0"/>
              <a:t> </a:t>
            </a:r>
            <a:endParaRPr lang="ru-RU" dirty="0" smtClean="0"/>
          </a:p>
          <a:p>
            <a:r>
              <a:rPr lang="ru-RU" sz="1400" dirty="0" err="1" smtClean="0"/>
              <a:t>Доккхачу</a:t>
            </a:r>
            <a:r>
              <a:rPr lang="ru-RU" sz="1400" dirty="0" smtClean="0"/>
              <a:t> </a:t>
            </a:r>
            <a:r>
              <a:rPr lang="ru-RU" sz="1400" dirty="0" err="1" smtClean="0"/>
              <a:t>лаьтта</a:t>
            </a:r>
            <a:r>
              <a:rPr lang="ru-RU" sz="1400" dirty="0" smtClean="0"/>
              <a:t> т1ехь</a:t>
            </a:r>
          </a:p>
          <a:p>
            <a:r>
              <a:rPr lang="ru-RU" sz="1400" dirty="0" err="1" smtClean="0"/>
              <a:t>Хазалла</a:t>
            </a:r>
            <a:r>
              <a:rPr lang="ru-RU" sz="1400" dirty="0" smtClean="0"/>
              <a:t> </a:t>
            </a:r>
            <a:r>
              <a:rPr lang="ru-RU" sz="1400" dirty="0" err="1" smtClean="0"/>
              <a:t>лоьхуш</a:t>
            </a:r>
            <a:r>
              <a:rPr lang="ru-RU" sz="1400" dirty="0" smtClean="0"/>
              <a:t>,</a:t>
            </a:r>
          </a:p>
          <a:p>
            <a:r>
              <a:rPr lang="ru-RU" sz="1400" dirty="0" smtClean="0"/>
              <a:t>Сада1ар </a:t>
            </a:r>
            <a:r>
              <a:rPr lang="ru-RU" sz="1400" dirty="0" err="1" smtClean="0"/>
              <a:t>дицдина</a:t>
            </a:r>
            <a:endParaRPr lang="ru-RU" sz="1400" dirty="0" smtClean="0"/>
          </a:p>
          <a:p>
            <a:r>
              <a:rPr lang="ru-RU" sz="1400" dirty="0" err="1" smtClean="0"/>
              <a:t>Еттарх</a:t>
            </a:r>
            <a:r>
              <a:rPr lang="ru-RU" sz="1400" dirty="0" smtClean="0"/>
              <a:t> а </a:t>
            </a:r>
            <a:r>
              <a:rPr lang="ru-RU" sz="1400" dirty="0" err="1" smtClean="0"/>
              <a:t>йорт</a:t>
            </a:r>
            <a:r>
              <a:rPr lang="ru-RU" sz="1400" dirty="0" smtClean="0"/>
              <a:t>,</a:t>
            </a:r>
          </a:p>
          <a:p>
            <a:r>
              <a:rPr lang="ru-RU" sz="1400" dirty="0" err="1" smtClean="0"/>
              <a:t>Хьегаран</a:t>
            </a:r>
            <a:r>
              <a:rPr lang="ru-RU" sz="1400" dirty="0" smtClean="0"/>
              <a:t> </a:t>
            </a:r>
            <a:r>
              <a:rPr lang="ru-RU" sz="1400" dirty="0" err="1" smtClean="0"/>
              <a:t>хьу</a:t>
            </a:r>
            <a:r>
              <a:rPr lang="ru-RU" sz="1400" dirty="0" smtClean="0"/>
              <a:t> </a:t>
            </a:r>
            <a:r>
              <a:rPr lang="ru-RU" sz="1400" dirty="0" err="1" smtClean="0"/>
              <a:t>елла</a:t>
            </a:r>
            <a:r>
              <a:rPr lang="ru-RU" sz="1400" dirty="0" smtClean="0"/>
              <a:t>,</a:t>
            </a:r>
          </a:p>
          <a:p>
            <a:r>
              <a:rPr lang="ru-RU" sz="1400" dirty="0" err="1" smtClean="0"/>
              <a:t>Шена</a:t>
            </a:r>
            <a:r>
              <a:rPr lang="ru-RU" sz="1400" dirty="0" smtClean="0"/>
              <a:t> т1евоьхуш,</a:t>
            </a:r>
          </a:p>
          <a:p>
            <a:r>
              <a:rPr lang="ru-RU" sz="1400" dirty="0" err="1" smtClean="0"/>
              <a:t>Хиллера</a:t>
            </a:r>
            <a:r>
              <a:rPr lang="ru-RU" sz="1400" dirty="0" smtClean="0"/>
              <a:t> ц1ийх </a:t>
            </a:r>
            <a:r>
              <a:rPr lang="ru-RU" sz="1400" dirty="0" err="1" smtClean="0"/>
              <a:t>боьлла</a:t>
            </a:r>
            <a:endParaRPr lang="ru-RU" sz="1400" dirty="0" smtClean="0"/>
          </a:p>
          <a:p>
            <a:r>
              <a:rPr lang="ru-RU" sz="1400" dirty="0" smtClean="0"/>
              <a:t>Сан </a:t>
            </a:r>
            <a:r>
              <a:rPr lang="ru-RU" sz="1400" dirty="0" err="1" smtClean="0"/>
              <a:t>Ненан</a:t>
            </a:r>
            <a:r>
              <a:rPr lang="ru-RU" sz="1400" dirty="0" smtClean="0"/>
              <a:t> </a:t>
            </a:r>
            <a:r>
              <a:rPr lang="ru-RU" sz="1400" dirty="0" err="1" smtClean="0"/>
              <a:t>мотт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 </a:t>
            </a:r>
          </a:p>
          <a:p>
            <a:r>
              <a:rPr lang="ru-RU" dirty="0" smtClean="0"/>
              <a:t>                                           </a:t>
            </a:r>
            <a:r>
              <a:rPr lang="ru-RU" dirty="0" err="1" smtClean="0"/>
              <a:t>Зезагийн</a:t>
            </a:r>
            <a:r>
              <a:rPr lang="ru-RU" dirty="0" smtClean="0"/>
              <a:t> </a:t>
            </a:r>
            <a:r>
              <a:rPr lang="ru-RU" dirty="0" err="1" smtClean="0"/>
              <a:t>лесторехь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                                           </a:t>
            </a:r>
            <a:r>
              <a:rPr lang="ru-RU" dirty="0" err="1" smtClean="0"/>
              <a:t>Техкарехь</a:t>
            </a:r>
            <a:r>
              <a:rPr lang="ru-RU" dirty="0" smtClean="0"/>
              <a:t> </a:t>
            </a:r>
            <a:r>
              <a:rPr lang="ru-RU" dirty="0" err="1" smtClean="0"/>
              <a:t>диттийн</a:t>
            </a:r>
            <a:r>
              <a:rPr lang="ru-RU" dirty="0" smtClean="0"/>
              <a:t>,</a:t>
            </a:r>
          </a:p>
          <a:p>
            <a:r>
              <a:rPr lang="ru-RU" dirty="0" smtClean="0"/>
              <a:t>                                           </a:t>
            </a:r>
            <a:r>
              <a:rPr lang="ru-RU" dirty="0" err="1" smtClean="0"/>
              <a:t>Къайленаш</a:t>
            </a:r>
            <a:r>
              <a:rPr lang="ru-RU" dirty="0" smtClean="0"/>
              <a:t> </a:t>
            </a:r>
            <a:r>
              <a:rPr lang="ru-RU" dirty="0" err="1" smtClean="0"/>
              <a:t>соь</a:t>
            </a:r>
            <a:r>
              <a:rPr lang="ru-RU" dirty="0" smtClean="0"/>
              <a:t> </a:t>
            </a:r>
            <a:r>
              <a:rPr lang="ru-RU" dirty="0" err="1" smtClean="0"/>
              <a:t>юьйцуш</a:t>
            </a:r>
            <a:endParaRPr lang="ru-RU" dirty="0" smtClean="0"/>
          </a:p>
          <a:p>
            <a:r>
              <a:rPr lang="ru-RU" dirty="0" smtClean="0"/>
              <a:t>                                           </a:t>
            </a:r>
            <a:r>
              <a:rPr lang="ru-RU" dirty="0" err="1" smtClean="0"/>
              <a:t>Ловзарехь</a:t>
            </a:r>
            <a:r>
              <a:rPr lang="ru-RU" dirty="0" smtClean="0"/>
              <a:t> х1орд,</a:t>
            </a:r>
          </a:p>
          <a:p>
            <a:r>
              <a:rPr lang="ru-RU" dirty="0" smtClean="0"/>
              <a:t>                                           Ладоьг1ча </a:t>
            </a:r>
            <a:r>
              <a:rPr lang="ru-RU" dirty="0" err="1" smtClean="0"/>
              <a:t>шабаршца</a:t>
            </a:r>
            <a:endParaRPr lang="ru-RU" dirty="0" smtClean="0"/>
          </a:p>
          <a:p>
            <a:r>
              <a:rPr lang="ru-RU" dirty="0" smtClean="0"/>
              <a:t>                                           </a:t>
            </a:r>
            <a:r>
              <a:rPr lang="ru-RU" dirty="0" err="1" smtClean="0"/>
              <a:t>Бешарчу</a:t>
            </a:r>
            <a:r>
              <a:rPr lang="ru-RU" dirty="0" smtClean="0"/>
              <a:t> </a:t>
            </a:r>
            <a:r>
              <a:rPr lang="ru-RU" dirty="0" err="1" smtClean="0"/>
              <a:t>ниттийн</a:t>
            </a:r>
            <a:r>
              <a:rPr lang="ru-RU" dirty="0" smtClean="0"/>
              <a:t>,</a:t>
            </a:r>
          </a:p>
          <a:p>
            <a:r>
              <a:rPr lang="ru-RU" dirty="0" smtClean="0"/>
              <a:t>                                           </a:t>
            </a:r>
            <a:r>
              <a:rPr lang="ru-RU" dirty="0" err="1" smtClean="0"/>
              <a:t>Соь</a:t>
            </a:r>
            <a:r>
              <a:rPr lang="ru-RU" dirty="0" smtClean="0"/>
              <a:t> </a:t>
            </a:r>
            <a:r>
              <a:rPr lang="ru-RU" dirty="0" err="1" smtClean="0"/>
              <a:t>ницкъ</a:t>
            </a:r>
            <a:r>
              <a:rPr lang="ru-RU" dirty="0" smtClean="0"/>
              <a:t> </a:t>
            </a:r>
            <a:r>
              <a:rPr lang="ru-RU" dirty="0" err="1" smtClean="0"/>
              <a:t>лург</a:t>
            </a:r>
            <a:r>
              <a:rPr lang="ru-RU" dirty="0" smtClean="0"/>
              <a:t> </a:t>
            </a:r>
            <a:r>
              <a:rPr lang="ru-RU" dirty="0" err="1" smtClean="0"/>
              <a:t>хиллера</a:t>
            </a:r>
            <a:endParaRPr lang="ru-RU" dirty="0" smtClean="0"/>
          </a:p>
          <a:p>
            <a:r>
              <a:rPr lang="ru-RU" dirty="0" smtClean="0"/>
              <a:t>                                           Сан </a:t>
            </a:r>
            <a:r>
              <a:rPr lang="ru-RU" dirty="0" err="1" smtClean="0"/>
              <a:t>Ненан</a:t>
            </a:r>
            <a:r>
              <a:rPr lang="ru-RU" dirty="0" smtClean="0"/>
              <a:t> </a:t>
            </a:r>
            <a:r>
              <a:rPr lang="ru-RU" dirty="0" err="1" smtClean="0"/>
              <a:t>мотт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13184"/>
            <a:ext cx="22474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1285860"/>
            <a:ext cx="47561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rgbClr val="000000"/>
              </a:solidFill>
              <a:latin typeface="Verdana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rgbClr val="000000"/>
              </a:solidFill>
              <a:latin typeface="Verdana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rgbClr val="000000"/>
              </a:solidFill>
              <a:latin typeface="Verdana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rgbClr val="000000"/>
              </a:solidFill>
              <a:latin typeface="Verdana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1енадеш б1аьрхиш,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Делхадеш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,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ловзадеш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Кийрара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дог.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Кхолабеш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,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юха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а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Къагабеш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б1аьргаш,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Серло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лург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хиллера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Сан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Ненан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мотт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.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 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                                  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Диканехь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я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вуонехь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                                  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Дош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ала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дезча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,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                                   К1орггера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ян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воьлча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                                  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Хиллачийн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чот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,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                                  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Эхь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,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иман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я г1уллакх,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                                  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Доьналла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эшча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,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                                  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Хьекъал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лург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хиллера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                                   Сан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Ненан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мотт</a:t>
            </a:r>
            <a:r>
              <a:rPr lang="ru-RU" sz="1400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.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5918" y="1428736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Рашидов </a:t>
            </a:r>
            <a:r>
              <a:rPr lang="ru-RU" dirty="0" err="1" smtClean="0"/>
              <a:t>Шаид</a:t>
            </a:r>
            <a:r>
              <a:rPr lang="ru-RU" dirty="0" smtClean="0"/>
              <a:t> «</a:t>
            </a:r>
            <a:r>
              <a:rPr lang="ru-RU" dirty="0" err="1" smtClean="0"/>
              <a:t>Ненан</a:t>
            </a:r>
            <a:r>
              <a:rPr lang="ru-RU" dirty="0" smtClean="0"/>
              <a:t> </a:t>
            </a:r>
            <a:r>
              <a:rPr lang="ru-RU" dirty="0" err="1" smtClean="0"/>
              <a:t>мотт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857232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</a:t>
            </a:r>
            <a:r>
              <a:rPr lang="ru-RU" dirty="0" err="1" smtClean="0"/>
              <a:t>Арсанукаев</a:t>
            </a:r>
            <a:r>
              <a:rPr lang="ru-RU" dirty="0" smtClean="0"/>
              <a:t> </a:t>
            </a:r>
            <a:r>
              <a:rPr lang="ru-RU" dirty="0" err="1" smtClean="0"/>
              <a:t>Шайхи</a:t>
            </a:r>
            <a:r>
              <a:rPr lang="ru-RU" dirty="0" smtClean="0"/>
              <a:t> «</a:t>
            </a:r>
            <a:r>
              <a:rPr lang="ru-RU" dirty="0" err="1" smtClean="0"/>
              <a:t>Ненан</a:t>
            </a:r>
            <a:r>
              <a:rPr lang="ru-RU" dirty="0" smtClean="0"/>
              <a:t> </a:t>
            </a:r>
            <a:r>
              <a:rPr lang="ru-RU" dirty="0" err="1" smtClean="0"/>
              <a:t>мотт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3" name="Рисунок 2" descr="IMG-20160426-WA00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</TotalTime>
  <Words>357</Words>
  <Application>Microsoft Office PowerPoint</Application>
  <PresentationFormat>Экран (4:3)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Arial Narrow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РРР</cp:lastModifiedBy>
  <cp:revision>23</cp:revision>
  <dcterms:modified xsi:type="dcterms:W3CDTF">2016-04-27T09:47:20Z</dcterms:modified>
</cp:coreProperties>
</file>